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Cyber Security: Protecting Against Keylogger Intrusions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9255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Vishwa–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6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Awareness and Education: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comprehensive training programs to educate users about keylogger risks, phishing techniques, and safe computing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update employees and stakeholders on emerging threats and best practices to prevent keylogger infiltration.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2.Strong Authentication Practices: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Enforce multi-factor authentication (MFA) to add an extra layer of security, mitigating the impact of compromised passwords captured by keyloggers.</a:t>
            </a:r>
          </a:p>
          <a:p>
            <a:pPr marL="0" indent="0">
              <a:lnSpc>
                <a:spcPct val="100000"/>
              </a:lnSpc>
              <a:buNone/>
            </a:pPr>
            <a:r>
              <a:rPr lang="en-US" sz="1600" b="1" dirty="0">
                <a:latin typeface="Times New Roman" panose="02020603050405020304" pitchFamily="18" charset="0"/>
                <a:cs typeface="Times New Roman" panose="02020603050405020304" pitchFamily="18" charset="0"/>
              </a:rPr>
              <a:t>3.Continuous Monitoring and Analysis:</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robust logging and monitoring mechanisms to detect and analyze suspicious activities, including keystroke logging behavior.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Regularly review logs and conduct forensic analysis to identify signs of keylogger activity or unauthorized access.</a:t>
            </a:r>
          </a:p>
          <a:p>
            <a:pPr marL="0" indent="0">
              <a:lnSpc>
                <a:spcPct val="100000"/>
              </a:lnSpc>
              <a:buNone/>
            </a:pPr>
            <a:r>
              <a:rPr lang="en-US" sz="1600" b="1" dirty="0">
                <a:latin typeface="Times New Roman" panose="02020603050405020304" pitchFamily="18" charset="0"/>
                <a:cs typeface="Times New Roman" panose="02020603050405020304" pitchFamily="18" charset="0"/>
              </a:rPr>
              <a:t>4.Data Loss Prevention (DLP):</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Deploy DLP solutions to monitor and control the movement of sensitive data, preventing keyloggers from exfiltrating valuable information</a:t>
            </a:r>
          </a:p>
          <a:p>
            <a:pPr marL="0" indent="0">
              <a:lnSpc>
                <a:spcPct val="100000"/>
              </a:lnSpc>
              <a:buNone/>
            </a:pPr>
            <a:r>
              <a:rPr lang="en-US" sz="1600" b="1" dirty="0">
                <a:latin typeface="Times New Roman" panose="02020603050405020304" pitchFamily="18" charset="0"/>
                <a:cs typeface="Times New Roman" panose="02020603050405020304" pitchFamily="18" charset="0"/>
              </a:rPr>
              <a:t>5.Security Audits and Penetration Testing:</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Conduct regular security audits and penetration testing to identify vulnerabilities and weaknesses in systems and networks, addressing them before they can be exploited by keyloggers.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Strategy: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Collect data on user behavior and system logs.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Extract relevant features for training.</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Train a machine learning model to detect keylogger activity.</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Integrate the model with existing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Continuously refine and update the model based on feedback</a:t>
            </a:r>
          </a:p>
          <a:p>
            <a:pPr marL="0" indent="0">
              <a:buNone/>
            </a:pPr>
            <a:r>
              <a:rPr lang="en-US" sz="1800" b="1" i="0" dirty="0">
                <a:solidFill>
                  <a:srgbClr val="0D0D0D"/>
                </a:solidFill>
                <a:effectLst/>
                <a:latin typeface="Times New Roman" panose="02020603050405020304" pitchFamily="18" charset="0"/>
                <a:cs typeface="Times New Roman" panose="02020603050405020304" pitchFamily="18" charset="0"/>
              </a:rPr>
              <a:t>System Requirements: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Adequate hardware and software resources.</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Reliable network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Security controls for data protection and integrity.</a:t>
            </a: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2"/>
          </p:nvPr>
        </p:nvSpPr>
        <p:spPr>
          <a:xfrm>
            <a:off x="6416039" y="1391478"/>
            <a:ext cx="5194769" cy="5097811"/>
          </a:xfrm>
        </p:spPr>
        <p:txBody>
          <a:bodyPr anchor="t">
            <a:normAutofit lnSpcReduction="10000"/>
          </a:bodyPr>
          <a:lstStyle/>
          <a:p>
            <a:pPr marL="0" indent="0" algn="l">
              <a:buNone/>
            </a:pPr>
            <a:r>
              <a:rPr lang="en-US" sz="1800" b="1" i="0" dirty="0">
                <a:solidFill>
                  <a:srgbClr val="0D0D0D"/>
                </a:solidFill>
                <a:effectLst/>
                <a:latin typeface="Times New Roman" panose="02020603050405020304" pitchFamily="18" charset="0"/>
                <a:cs typeface="Times New Roman" panose="02020603050405020304" pitchFamily="18" charset="0"/>
              </a:rPr>
              <a:t>Methodology: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Preprocess data.</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Develop, evaluate, and validate the model.</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Deploy and integrate the model into the security infrastructure.</a:t>
            </a:r>
          </a:p>
          <a:p>
            <a:pPr lvl="1">
              <a:buFont typeface="Wingdings" panose="05000000000000000000" pitchFamily="2" charset="2"/>
              <a:buChar char="ü"/>
            </a:pPr>
            <a:r>
              <a:rPr lang="en-US" sz="1800" b="0" i="0" dirty="0">
                <a:solidFill>
                  <a:srgbClr val="0D0D0D"/>
                </a:solidFill>
                <a:effectLst/>
                <a:latin typeface="Times New Roman" panose="02020603050405020304" pitchFamily="18" charset="0"/>
                <a:cs typeface="Times New Roman" panose="02020603050405020304" pitchFamily="18" charset="0"/>
              </a:rPr>
              <a:t>Monitor and maintain the model's performance over time.</a:t>
            </a:r>
          </a:p>
          <a:p>
            <a:pPr marL="0" indent="0" algn="l">
              <a:buNone/>
            </a:pPr>
            <a:r>
              <a:rPr lang="en-IN" sz="1800" b="1" i="0" dirty="0">
                <a:solidFill>
                  <a:srgbClr val="0D0D0D"/>
                </a:solidFill>
                <a:effectLst/>
                <a:latin typeface="Times New Roman" panose="02020603050405020304" pitchFamily="18" charset="0"/>
                <a:cs typeface="Times New Roman" panose="02020603050405020304" pitchFamily="18" charset="0"/>
              </a:rPr>
              <a:t>Libraries Required:</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scikit-learn, TensorFlow or </a:t>
            </a:r>
            <a:r>
              <a:rPr lang="en-IN" sz="1800" b="0" i="0" dirty="0" err="1">
                <a:solidFill>
                  <a:srgbClr val="0D0D0D"/>
                </a:solidFill>
                <a:effectLst/>
                <a:latin typeface="Times New Roman" panose="02020603050405020304" pitchFamily="18" charset="0"/>
                <a:cs typeface="Times New Roman" panose="02020603050405020304" pitchFamily="18" charset="0"/>
              </a:rPr>
              <a:t>PyTorch</a:t>
            </a:r>
            <a:r>
              <a:rPr lang="en-IN" sz="1800" b="0" i="0" dirty="0">
                <a:solidFill>
                  <a:srgbClr val="0D0D0D"/>
                </a:solidFill>
                <a:effectLst/>
                <a:latin typeface="Times New Roman" panose="02020603050405020304" pitchFamily="18" charset="0"/>
                <a:cs typeface="Times New Roman" panose="02020603050405020304" pitchFamily="18" charset="0"/>
              </a:rPr>
              <a:t>, pandas, NumPy for machine learning and data manipulation.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Matplotlib and Seaborn for visualization.</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Flask or </a:t>
            </a:r>
            <a:r>
              <a:rPr lang="en-IN" sz="1800" b="0" i="0" dirty="0" err="1">
                <a:solidFill>
                  <a:srgbClr val="0D0D0D"/>
                </a:solidFill>
                <a:effectLst/>
                <a:latin typeface="Times New Roman" panose="02020603050405020304" pitchFamily="18" charset="0"/>
                <a:cs typeface="Times New Roman" panose="02020603050405020304" pitchFamily="18" charset="0"/>
              </a:rPr>
              <a:t>FastAPI</a:t>
            </a:r>
            <a:r>
              <a:rPr lang="en-IN" sz="1800" b="0" i="0" dirty="0">
                <a:solidFill>
                  <a:srgbClr val="0D0D0D"/>
                </a:solidFill>
                <a:effectLst/>
                <a:latin typeface="Times New Roman" panose="02020603050405020304" pitchFamily="18" charset="0"/>
                <a:cs typeface="Times New Roman" panose="02020603050405020304" pitchFamily="18" charset="0"/>
              </a:rPr>
              <a:t> for building APIs.</a:t>
            </a:r>
          </a:p>
          <a:p>
            <a:pPr lvl="1">
              <a:buFont typeface="Wingdings" panose="05000000000000000000" pitchFamily="2" charset="2"/>
              <a:buChar char="ü"/>
            </a:pPr>
            <a:r>
              <a:rPr lang="en-IN" sz="1800" b="0" i="0" dirty="0">
                <a:solidFill>
                  <a:srgbClr val="0D0D0D"/>
                </a:solidFill>
                <a:effectLst/>
                <a:latin typeface="Times New Roman" panose="02020603050405020304" pitchFamily="18" charset="0"/>
                <a:cs typeface="Times New Roman" panose="02020603050405020304" pitchFamily="18" charset="0"/>
              </a:rPr>
              <a:t>Docker for containerization and deployment.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Detecting and Mitigating Keyloggers: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Monitoring System Activities: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a system to continuously monitor processes and activities on the user's computer.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Track changes in system behavior that could indicate the presence of keylogging software.</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Maintain a database of known keylogger signatures and patterns.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Regularly update the signature database to include new threats.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Scan system files and processes for matches with known keylogger signatures.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Real-time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real-time monitoring tools to detect keylogger activities as they occur.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Generate alerts or notifications when potential keylogger activity is detected.</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Ensure compatibility with different operating systems and software environments.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Configure the software to perform regular scans and real-time monitoring according to organizational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Provide training sessions to IT staff and end-users on how to use and interpret the keylogger detection tools effectively.</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Raise awareness about the risks posed by keyloggers and the importance of maintaining vigilance against such threats.</a:t>
            </a:r>
          </a:p>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Autofit/>
          </a:bodyPr>
          <a:lstStyle/>
          <a:p>
            <a:pPr marL="514350" indent="-514350">
              <a:buAutoNum type="arabicPeriod"/>
            </a:pPr>
            <a:r>
              <a:rPr lang="en-US" sz="2600" dirty="0"/>
              <a:t>Zero Trust Architecture: Adoption of zero trust architecture principles can help organizations minimize the impact of keyloggers by restricting access to sensitive data and resources based on continuous authentication and authorization. </a:t>
            </a:r>
          </a:p>
          <a:p>
            <a:pPr marL="514350" indent="-514350">
              <a:buAutoNum type="arabicPeriod"/>
            </a:pPr>
            <a:r>
              <a:rPr lang="en-US" sz="2600" dirty="0"/>
              <a:t>Biometric Authentication: Increasing reliance on biometric authentication methods, such as fingerprint and facial recognition, can provide an additional layer of security against keyloggers by eliminating the need for traditional password input. </a:t>
            </a:r>
          </a:p>
          <a:p>
            <a:pPr marL="514350" indent="-514350">
              <a:buAutoNum type="arabicPeriod"/>
            </a:pPr>
            <a:r>
              <a:rPr lang="en-US" sz="2600" dirty="0"/>
              <a:t>Virtualization and Sandboxing: Utilizing virtualization and sandboxing techniques can isolate potentially malicious software, including keyloggers, from the underlying system, limiting their ability to capture keystrokes and other sensitive data</a:t>
            </a:r>
            <a:endParaRPr lang="en-US" sz="26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966</Words>
  <Application>Microsoft Office PowerPoint</Application>
  <PresentationFormat>Widescreen</PresentationFormat>
  <Paragraphs>81</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Franklin Gothic Book</vt:lpstr>
      <vt:lpstr>Franklin Gothic Demi</vt:lpstr>
      <vt:lpstr>Times New Roman</vt:lpstr>
      <vt:lpstr>Wingdings</vt:lpstr>
      <vt:lpstr>Wingdings 2</vt:lpstr>
      <vt:lpstr>DividendVTI</vt:lpstr>
      <vt:lpstr>Cyber Security: Protecting Against Keylogger Intrusions</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28</cp:revision>
  <dcterms:created xsi:type="dcterms:W3CDTF">2021-05-26T16:50:10Z</dcterms:created>
  <dcterms:modified xsi:type="dcterms:W3CDTF">2024-04-11T20:16:14Z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