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39c6772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39c6772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393d79da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0393d79da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139c67728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139c67728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393d79da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393d79da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393d79da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393d79da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39c6772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39c6772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39c67728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39c67728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39c67728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39c67728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39c6772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39c6772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39c67728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39c67728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393d79da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0393d79da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Day 2023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On Going Project</a:t>
            </a:r>
            <a:endParaRPr sz="4600"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949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/>
              <a:t>Reverse Engineering a malware that passed along from a ICICI-Bank Scammer</a:t>
            </a:r>
            <a:endParaRPr sz="2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366575" y="779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Book I Am Reading</a:t>
            </a:r>
            <a:endParaRPr sz="3800"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2277750" y="5038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175" y="1845700"/>
            <a:ext cx="1821092" cy="22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823850" y="219497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THANK YOU</a:t>
            </a:r>
            <a:endParaRPr sz="5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3142275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API</a:t>
            </a:r>
            <a:endParaRPr sz="47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0"/>
            <a:ext cx="7038900" cy="12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07500" y="1817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OS And Kernel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 Types</a:t>
            </a:r>
            <a:endParaRPr sz="48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7650125" y="4643200"/>
            <a:ext cx="1249200" cy="9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Birth-day Celebration</a:t>
            </a:r>
            <a:endParaRPr sz="39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879550" y="1002225"/>
            <a:ext cx="2893199" cy="46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181475" y="2224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Down-Graded Erp V13 To V12</a:t>
            </a:r>
            <a:endParaRPr sz="35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890475" y="5143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53800" y="1747875"/>
            <a:ext cx="7038900" cy="20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Moved all Staging From Digital Ocean to Hetzner</a:t>
            </a:r>
            <a:endParaRPr sz="41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2291275" y="5143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779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SSH,SCP, RSYNC , SFTP AND ANSIBLE</a:t>
            </a:r>
            <a:endParaRPr sz="3600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2105100" y="5413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12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GAINED KNOWLEDGE ABOUT CLOUD PROVIDERS: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199200" y="1698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HETZNER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DIGITAL OCEAN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AWS</a:t>
            </a:r>
            <a:endParaRPr sz="2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2238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FRAPPE Fr</a:t>
            </a:r>
            <a:r>
              <a:rPr lang="en" sz="4400"/>
              <a:t>ameWork </a:t>
            </a:r>
            <a:endParaRPr sz="4400"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4867300" y="4486875"/>
            <a:ext cx="4032000" cy="10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