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59"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26951E3-958F-4611-B170-D081BA0250F9}" type="datetimeFigureOut">
              <a:rPr lang="en-US" smtClean="0"/>
              <a:t>1/28/2023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314445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69559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63677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533824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44685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48377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83208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24463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4803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3849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9827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5993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4957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8070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26951E3-958F-4611-B170-D081BA0250F9}"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7008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4732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5262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6951E3-958F-4611-B170-D081BA0250F9}" type="datetimeFigureOut">
              <a:rPr lang="en-US" smtClean="0"/>
              <a:pPr/>
              <a:t>1/28/2023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21752652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B040C-ACC1-4411-FCCC-9B36CFF7B49A}"/>
              </a:ext>
            </a:extLst>
          </p:cNvPr>
          <p:cNvSpPr>
            <a:spLocks noGrp="1"/>
          </p:cNvSpPr>
          <p:nvPr>
            <p:ph type="title"/>
          </p:nvPr>
        </p:nvSpPr>
        <p:spPr>
          <a:xfrm>
            <a:off x="4033521" y="1899920"/>
            <a:ext cx="6045200" cy="3251200"/>
          </a:xfrm>
        </p:spPr>
        <p:txBody>
          <a:bodyPr>
            <a:normAutofit/>
          </a:bodyPr>
          <a:lstStyle/>
          <a:p>
            <a:r>
              <a:rPr lang="en-US" sz="9600" dirty="0">
                <a:latin typeface="Algerian" panose="04020705040A02060702" pitchFamily="82" charset="0"/>
              </a:rPr>
              <a:t>Linux</a:t>
            </a:r>
          </a:p>
        </p:txBody>
      </p:sp>
    </p:spTree>
    <p:extLst>
      <p:ext uri="{BB962C8B-B14F-4D97-AF65-F5344CB8AC3E}">
        <p14:creationId xmlns:p14="http://schemas.microsoft.com/office/powerpoint/2010/main" val="190822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3C56-8792-6445-82EB-1CD805518CE6}"/>
              </a:ext>
            </a:extLst>
          </p:cNvPr>
          <p:cNvSpPr>
            <a:spLocks noGrp="1"/>
          </p:cNvSpPr>
          <p:nvPr>
            <p:ph type="title"/>
          </p:nvPr>
        </p:nvSpPr>
        <p:spPr/>
        <p:txBody>
          <a:bodyPr/>
          <a:lstStyle/>
          <a:p>
            <a:r>
              <a:rPr lang="en-US" dirty="0"/>
              <a:t>Glimpse of </a:t>
            </a:r>
            <a:r>
              <a:rPr lang="en-US" dirty="0" err="1"/>
              <a:t>os</a:t>
            </a:r>
            <a:endParaRPr lang="en-US" dirty="0"/>
          </a:p>
        </p:txBody>
      </p:sp>
      <p:sp>
        <p:nvSpPr>
          <p:cNvPr id="3" name="Content Placeholder 2">
            <a:extLst>
              <a:ext uri="{FF2B5EF4-FFF2-40B4-BE49-F238E27FC236}">
                <a16:creationId xmlns:a16="http://schemas.microsoft.com/office/drawing/2014/main" id="{6DFBA177-981D-2F3C-17CA-BC7F9FB7A97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329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F83A-532A-EBAF-6D69-A3409242CF4B}"/>
              </a:ext>
            </a:extLst>
          </p:cNvPr>
          <p:cNvSpPr>
            <a:spLocks noGrp="1"/>
          </p:cNvSpPr>
          <p:nvPr>
            <p:ph type="title"/>
          </p:nvPr>
        </p:nvSpPr>
        <p:spPr>
          <a:xfrm>
            <a:off x="5152238" y="47833"/>
            <a:ext cx="6125361" cy="1262807"/>
          </a:xfrm>
        </p:spPr>
        <p:txBody>
          <a:bodyPr>
            <a:normAutofit/>
          </a:bodyPr>
          <a:lstStyle/>
          <a:p>
            <a:r>
              <a:rPr lang="en-US" sz="7200" dirty="0"/>
              <a:t>What is Linux</a:t>
            </a:r>
          </a:p>
        </p:txBody>
      </p:sp>
      <p:sp>
        <p:nvSpPr>
          <p:cNvPr id="3" name="Content Placeholder 2">
            <a:extLst>
              <a:ext uri="{FF2B5EF4-FFF2-40B4-BE49-F238E27FC236}">
                <a16:creationId xmlns:a16="http://schemas.microsoft.com/office/drawing/2014/main" id="{F76CD038-34E2-C622-F6E9-0B48E8D2741E}"/>
              </a:ext>
            </a:extLst>
          </p:cNvPr>
          <p:cNvSpPr>
            <a:spLocks noGrp="1"/>
          </p:cNvSpPr>
          <p:nvPr>
            <p:ph idx="1"/>
          </p:nvPr>
        </p:nvSpPr>
        <p:spPr>
          <a:xfrm>
            <a:off x="4836651" y="1259840"/>
            <a:ext cx="7355348" cy="5394960"/>
          </a:xfrm>
        </p:spPr>
        <p:txBody>
          <a:bodyPr anchor="t">
            <a:noAutofit/>
          </a:bodyPr>
          <a:lstStyle/>
          <a:p>
            <a:pPr>
              <a:lnSpc>
                <a:spcPct val="110000"/>
              </a:lnSpc>
            </a:pPr>
            <a:r>
              <a:rPr lang="en-US" sz="2400" b="1" i="0" dirty="0">
                <a:effectLst/>
                <a:latin typeface="Söhne"/>
              </a:rPr>
              <a:t>Linux is a free and open-source operating system based on the Unix operating system. It was first developed in the early 1990s by Linus Torvalds and has since become one of the most widely used operating systems in the world, particularly on servers and supercomputers. </a:t>
            </a:r>
          </a:p>
          <a:p>
            <a:pPr>
              <a:lnSpc>
                <a:spcPct val="110000"/>
              </a:lnSpc>
            </a:pPr>
            <a:r>
              <a:rPr lang="en-US" sz="2400" b="1" i="0" dirty="0">
                <a:effectLst/>
                <a:latin typeface="Söhne"/>
              </a:rPr>
              <a:t>Linux is known for its stability, security, and flexibility, and it can be customized to suit the needs of a wide range of users and applications. It is also popular for its open-source nature, which means that the source code is available for anyone to use, modify, and distribute. Some popular Linux distributions include Ubuntu, Debian, and Red Hat.</a:t>
            </a:r>
            <a:endParaRPr lang="en-US" sz="2400" b="1" dirty="0"/>
          </a:p>
        </p:txBody>
      </p:sp>
      <p:pic>
        <p:nvPicPr>
          <p:cNvPr id="5" name="Picture 4" descr="Programming data on computer monitor">
            <a:extLst>
              <a:ext uri="{FF2B5EF4-FFF2-40B4-BE49-F238E27FC236}">
                <a16:creationId xmlns:a16="http://schemas.microsoft.com/office/drawing/2014/main" id="{097ADD18-C3AA-64F8-02FE-F432BB23F5DE}"/>
              </a:ext>
            </a:extLst>
          </p:cNvPr>
          <p:cNvPicPr>
            <a:picLocks noChangeAspect="1"/>
          </p:cNvPicPr>
          <p:nvPr/>
        </p:nvPicPr>
        <p:blipFill rotWithShape="1">
          <a:blip r:embed="rId2"/>
          <a:srcRect l="34858" r="20380" b="2"/>
          <a:stretch/>
        </p:blipFill>
        <p:spPr>
          <a:xfrm>
            <a:off x="1" y="-16591"/>
            <a:ext cx="4610100" cy="6874591"/>
          </a:xfrm>
          <a:prstGeom prst="rect">
            <a:avLst/>
          </a:prstGeom>
        </p:spPr>
      </p:pic>
    </p:spTree>
    <p:extLst>
      <p:ext uri="{BB962C8B-B14F-4D97-AF65-F5344CB8AC3E}">
        <p14:creationId xmlns:p14="http://schemas.microsoft.com/office/powerpoint/2010/main" val="2568272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270</TotalTime>
  <Words>125</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Söhne</vt:lpstr>
      <vt:lpstr>Algerian</vt:lpstr>
      <vt:lpstr>Arial</vt:lpstr>
      <vt:lpstr>Calibri</vt:lpstr>
      <vt:lpstr>Calibri Light</vt:lpstr>
      <vt:lpstr>Celestial</vt:lpstr>
      <vt:lpstr>Linux</vt:lpstr>
      <vt:lpstr>Glimpse of os</vt:lpstr>
      <vt:lpstr>What is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sowndharya ravi</dc:creator>
  <cp:lastModifiedBy>sowndharya ravi</cp:lastModifiedBy>
  <cp:revision>1</cp:revision>
  <dcterms:created xsi:type="dcterms:W3CDTF">2023-01-28T06:47:04Z</dcterms:created>
  <dcterms:modified xsi:type="dcterms:W3CDTF">2023-01-28T11:17:38Z</dcterms:modified>
</cp:coreProperties>
</file>