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Amatic SC" panose="020B0604020202020204" charset="-79"/>
      <p:regular r:id="rId11"/>
      <p:bold r:id="rId12"/>
    </p:embeddedFont>
    <p:embeddedFont>
      <p:font typeface="Source Code Pr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573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07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5bdc78177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5bdc78177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44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bdc78177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bdc78177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31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bdc78177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bdc78177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1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highlight>
                  <a:srgbClr val="FFFFFF"/>
                </a:highlight>
              </a:rPr>
              <a:t>Aspect based </a:t>
            </a:r>
            <a:r>
              <a:rPr lang="en" sz="4800" dirty="0">
                <a:highlight>
                  <a:srgbClr val="FFFFFF"/>
                </a:highlight>
              </a:rPr>
              <a:t>sentiment </a:t>
            </a:r>
            <a:r>
              <a:rPr lang="en" sz="4800" dirty="0" smtClean="0">
                <a:highlight>
                  <a:srgbClr val="FFFFFF"/>
                </a:highlight>
              </a:rPr>
              <a:t>analysis</a:t>
            </a:r>
            <a:endParaRPr sz="48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Kruneet Patel (kpate314@uic.edu)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Vishwas SR	(vsreev2@uic.edu)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Tokenizing the sentences using “nltk.tokenize” package.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Normalizing the sentences by converting everything to lower case.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Removing Stop words using  “nltk.corpus” package.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Removing Punctuations.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48312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r>
              <a:rPr lang="en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Stemming of words using “nltk.stem” package.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Used: NLTK - Opinion-Lexicon Corpus Reader (initial testing) ; Naive </a:t>
            </a:r>
            <a:r>
              <a:rPr lang="en"/>
              <a:t>Bayesian </a:t>
            </a:r>
            <a:r>
              <a:rPr lang="en" smtClean="0"/>
              <a:t>Classification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Future: SVM, Neural Network based model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*Results generated via 10 Fold Cross Validation.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99" y="1709750"/>
            <a:ext cx="8456999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Amatic SC</vt:lpstr>
      <vt:lpstr>Source Code Pro</vt:lpstr>
      <vt:lpstr>Arial</vt:lpstr>
      <vt:lpstr>Beach Day</vt:lpstr>
      <vt:lpstr>Aspect based sentiment analysis</vt:lpstr>
      <vt:lpstr>Data PreProcessing</vt:lpstr>
      <vt:lpstr>Classifier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sentiment classification</dc:title>
  <cp:lastModifiedBy>Vishwas S R</cp:lastModifiedBy>
  <cp:revision>2</cp:revision>
  <dcterms:modified xsi:type="dcterms:W3CDTF">2019-02-11T03:24:35Z</dcterms:modified>
</cp:coreProperties>
</file>