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73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83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6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7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090447914000550" TargetMode="External"/><Relationship Id="rId2" Type="http://schemas.openxmlformats.org/officeDocument/2006/relationships/hyperlink" Target="https://www.geeksforgeeks.org/xgbo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talflux.com/sentiment-analysis-machine-learning-techniques/" TargetMode="External"/><Relationship Id="rId5" Type="http://schemas.openxmlformats.org/officeDocument/2006/relationships/hyperlink" Target="https://www.analyticsvidhya.com/blog/2021/07/performing-sentiment-analysis-with-naive-bayes-classifier/" TargetMode="External"/><Relationship Id="rId4" Type="http://schemas.openxmlformats.org/officeDocument/2006/relationships/hyperlink" Target="https://www.v7labs.com/blog/data-preprocessing-gui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3452-431F-3205-9EE1-56D0F279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56648"/>
            <a:ext cx="4909387" cy="11935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Student Details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2E142-D89C-1AC8-96D5-37FAC529D8BF}"/>
              </a:ext>
            </a:extLst>
          </p:cNvPr>
          <p:cNvSpPr txBox="1"/>
          <p:nvPr/>
        </p:nvSpPr>
        <p:spPr>
          <a:xfrm>
            <a:off x="2522483" y="1675206"/>
            <a:ext cx="827164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Name: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Vishvas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Sheshrao</a:t>
            </a:r>
            <a:r>
              <a:rPr lang="en-US" sz="2000" b="0" i="0" dirty="0">
                <a:effectLst/>
                <a:latin typeface="Söhne"/>
              </a:rPr>
              <a:t> Landge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Skills Build Email ID: </a:t>
            </a:r>
            <a:r>
              <a:rPr lang="en-US" sz="2000" b="0" i="0" dirty="0">
                <a:effectLst/>
                <a:latin typeface="Söhne"/>
              </a:rPr>
              <a:t>vishwaslandge2004@gmail.com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College Name: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Matsyodari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Shikshan</a:t>
            </a:r>
            <a:r>
              <a:rPr lang="en-US" sz="2000" b="0" i="0" dirty="0">
                <a:effectLst/>
                <a:latin typeface="Söhne"/>
              </a:rPr>
              <a:t> Sanstha's </a:t>
            </a:r>
            <a:r>
              <a:rPr lang="en-US" sz="2000" b="0" i="0" dirty="0" err="1">
                <a:effectLst/>
                <a:latin typeface="Söhne"/>
              </a:rPr>
              <a:t>Ankushrao</a:t>
            </a:r>
            <a:r>
              <a:rPr lang="en-US" sz="2000" b="0" i="0" dirty="0">
                <a:effectLst/>
                <a:latin typeface="Söhne"/>
              </a:rPr>
              <a:t> Tope College, Jalna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College State:</a:t>
            </a:r>
            <a:r>
              <a:rPr lang="en-US" sz="2000" b="0" i="0" dirty="0">
                <a:effectLst/>
                <a:latin typeface="Söhne"/>
              </a:rPr>
              <a:t> Maharashtra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Domain: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dirty="0">
                <a:latin typeface="Söhne"/>
              </a:rPr>
              <a:t>Artificial Intelligence And Machine Learning</a:t>
            </a:r>
            <a:endParaRPr lang="en-US" sz="2000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Start Date:</a:t>
            </a:r>
            <a:r>
              <a:rPr lang="en-US" sz="2000" b="0" i="0" dirty="0">
                <a:effectLst/>
                <a:latin typeface="Söhne"/>
              </a:rPr>
              <a:t> 18/8/2023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End Date:</a:t>
            </a:r>
            <a:r>
              <a:rPr lang="en-US" sz="2000" b="0" i="0" dirty="0">
                <a:effectLst/>
                <a:latin typeface="Söhne"/>
              </a:rPr>
              <a:t> 30/9/2023</a:t>
            </a:r>
          </a:p>
          <a:p>
            <a:pPr algn="l">
              <a:lnSpc>
                <a:spcPct val="150000"/>
              </a:lnSpc>
            </a:pPr>
            <a:endParaRPr lang="en-US" sz="2000" b="0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A50934-5A77-CEAE-4051-8B212C21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5" y="725877"/>
            <a:ext cx="2033669" cy="2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BD01-156E-08CE-AF06-5B19D95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74467-1DD8-3A44-370E-D95780196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C98-1E80-85BD-3D1F-840521E7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91084-A1ED-C982-14EA-41F0556A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349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37B-F810-0ACF-4112-67086947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FD3F4-6CC9-9652-5ECB-8067C096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6EDF-DAB3-F735-84F9-FF4581FD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Links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3290-DA8D-0794-5EEF-4E0A768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23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Project Link :  </a:t>
            </a:r>
            <a:r>
              <a:rPr lang="en-US" sz="2000" b="1" dirty="0">
                <a:solidFill>
                  <a:srgbClr val="3FCDE7"/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https://github.com/vishwas7264/Ai-Project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FCDE7"/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https://www.geeksforgeeks.org/xgboost/</a:t>
            </a:r>
            <a:endParaRPr lang="en-US" sz="20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https://www.sciencedirect.com/science/article/pii/S2090447914000550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https://www.v7labs.com/blog/data-preprocessing-guide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https://www.analyticsvidhya.com/blog/2021/07/performing-sentiment-analysis-with-naive-bayes-classifier/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https://vitalflux.com/sentiment-analysis-machine-learning-techniques/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7A6-1C4C-C0A4-0B30-C2392BF2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Conclusion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A40-12CB-8B96-7417-FE7259A7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258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Key Findings: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Summarize significant insights obtained from the restaurant reviews.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Achievements: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Highlight project accomplishments and how they contribute to the restaurant industry.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Future Work: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Discuss potential future enhancements, such as sentiment analysis for specific cuisines or implementing sentiment-based menu optimizations.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62F-CB93-D016-4D5D-52A8D72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Problem Statement/Project Topic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6B-C71B-3540-C9C7-5916E55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Söhne"/>
              </a:rPr>
              <a:t>Problem Statement:</a:t>
            </a:r>
            <a:r>
              <a:rPr lang="en-US" sz="3200" dirty="0">
                <a:solidFill>
                  <a:schemeClr val="tx1"/>
                </a:solidFill>
                <a:latin typeface="Söhne"/>
              </a:rPr>
              <a:t> Analyzing Sentiment in Restaurant Reviews for Improved Customer Experiences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865-B511-8431-1966-23807EED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Agenda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4182-BD64-7D35-5CF0-8839381C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2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Introduction: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Introduction to Sentiment Analysis and 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Project Overview: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Purpose, Scope, and Objectives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End Users: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Identifying the Target Audience and Their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Solution and Value Proposition: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Presenting the Project Solution and Its Benefits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Customization: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Unique Aspects and Innovations in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Modelling Techniques: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Description of Applied Methods and 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Results: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Presentation of Project Outcomes and Effectiveness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Links: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Relevant Resources, GitHub Repositories, and Research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Conclusion: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Summary of Key Findings and Achievements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520-3B59-9089-2221-D4C62DF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Project Overview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1461-3409-EAF5-7D03-C226D8A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To analyze restaurant reviews and extract valuable insights for enhancing </a:t>
            </a:r>
            <a:r>
              <a:rPr lang="en-US" dirty="0">
                <a:solidFill>
                  <a:schemeClr val="tx1"/>
                </a:solidFill>
              </a:rPr>
              <a:t>customer</a:t>
            </a:r>
            <a:r>
              <a:rPr lang="en-US" dirty="0"/>
              <a:t> satisfaction and business operations.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Scope:</a:t>
            </a:r>
            <a:r>
              <a:rPr lang="en-US" dirty="0"/>
              <a:t> Utilizing machine learning and natural language processing techniques to process large volumes of reviews.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Objectives:</a:t>
            </a:r>
            <a:r>
              <a:rPr lang="en-US" dirty="0"/>
              <a:t> Improve customer experiences, optimize services, and boost overall restaurant performance.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0768-4469-A647-7395-CF3452A7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Who are the End Users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DFAF-5358-F128-0D85-38B4E047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434"/>
            <a:ext cx="8596668" cy="33270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Target Audience: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Restaurant owners, managers, and staff.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Characteristics: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Professionals seeking data-driven insights to enhance customer service, menu offerings, and overall customer 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Benefits: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Informed decision-making, improved customer interactions, and increased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1E7-CAE0-6523-713D-BEACF9E3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Solution and its Value Proposition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29D5-4E0D-FCFA-84A7-1CF6061A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25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Solution: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Developed a sentiment analysis model to categorize restaurant reviews into positive, negative, or neutral sentiments.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Value Proposition: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Provides actionable insights from customer feedback, enabling restaurants to tailor their services, menus, and customer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B04-49E5-0500-4048-49765290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How did I customize the project and make it My own?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E8E2-C506-98A5-95E5-759BDE17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446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Customization: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 customized the project by selecting specific machine learning algorithms (</a:t>
            </a:r>
            <a:r>
              <a:rPr lang="en-US" sz="2000" dirty="0" err="1">
                <a:solidFill>
                  <a:schemeClr val="tx1"/>
                </a:solidFill>
                <a:latin typeface="Söhne"/>
              </a:rPr>
              <a:t>XGBoost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and Multinomial Naive Bayes)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Innovation: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Our innovation lies in the choice of models, data preprocessing, and performance evaluation tailored to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Uniqueness: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 emphasize the unique aspects of our solution, such as the choice of classifiers and tailored text preprocessing, making it a powerful tool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BA7F-F52A-4E81-6F44-D46A40F3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Modelling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1D1C-78B0-BAB0-5456-59D65EBD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2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Techniques: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I utilized machine learning techniques, including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XGBoost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and Multinomial Naive Bayes,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Methodologies: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Our methodologies involved data preprocessing, vectorization, model training, and evaluation.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Technology Principles: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I applied technology principles to develop efficient and accurate sentiment classification models.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CF43-52B8-AF36-E4BA-02DB42A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Results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8F62-EBC1-C2F8-960F-24252177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051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Outcomes: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Achieved an accuracy of 82.75% in classifying restaurant reviews, providing precise insights into customer sentiment.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7BC87-633B-4783-E57C-BC0CEF57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2" y="2934851"/>
            <a:ext cx="7278997" cy="31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597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Söhne</vt:lpstr>
      <vt:lpstr>Trebuchet MS</vt:lpstr>
      <vt:lpstr>Wingdings</vt:lpstr>
      <vt:lpstr>Wingdings 3</vt:lpstr>
      <vt:lpstr>Facet</vt:lpstr>
      <vt:lpstr>Student Details </vt:lpstr>
      <vt:lpstr>Problem Statement/Project Topic </vt:lpstr>
      <vt:lpstr>Agenda </vt:lpstr>
      <vt:lpstr>Project Overview </vt:lpstr>
      <vt:lpstr>Who are the End Users </vt:lpstr>
      <vt:lpstr>Solution and its Value Proposition </vt:lpstr>
      <vt:lpstr>How did I customize the project and make it My own? </vt:lpstr>
      <vt:lpstr>Modelling </vt:lpstr>
      <vt:lpstr>Results </vt:lpstr>
      <vt:lpstr>PowerPoint Presentation</vt:lpstr>
      <vt:lpstr>PowerPoint Presentation</vt:lpstr>
      <vt:lpstr>PowerPoint Presentation</vt:lpstr>
      <vt:lpstr>Links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 </dc:title>
  <dc:creator>Vishwas Landge</dc:creator>
  <cp:lastModifiedBy>Vishwas Landge</cp:lastModifiedBy>
  <cp:revision>5</cp:revision>
  <dcterms:created xsi:type="dcterms:W3CDTF">2023-09-29T06:23:27Z</dcterms:created>
  <dcterms:modified xsi:type="dcterms:W3CDTF">2023-09-29T10:25:34Z</dcterms:modified>
</cp:coreProperties>
</file>