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r:id="rId19" roundtripDataSignature="AMtx7mg9a8/x/1bMYQuhoDJXUeORVx5H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D4175E-6C46-4144-9762-18295BA12CCB}">
  <a:tblStyle styleId="{5ED4175E-6C46-4144-9762-18295BA12CC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 orient="horz"/>
        <p:guide pos="2880"/>
        <p:guide pos="341"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 name="Google Shape;6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b15f14767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2b15f14767_2_8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b15f14767_2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g22b15f14767_2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b15f14767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2b15f14767_2_9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 name="Google Shape;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b15f14767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22b15f14767_2_7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b15f14767_2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g22b15f14767_2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66041b045_2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g2566041b045_2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b15f14767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2b15f14767_2_9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b15f14767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2b15f14767_2_7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0"/>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0"/>
          <p:cNvSpPr txBox="1"/>
          <p:nvPr>
            <p:ph idx="1" type="body"/>
          </p:nvPr>
        </p:nvSpPr>
        <p:spPr>
          <a:xfrm>
            <a:off x="457200" y="1200152"/>
            <a:ext cx="8229600" cy="3394500"/>
          </a:xfrm>
          <a:prstGeom prst="rect">
            <a:avLst/>
          </a:prstGeom>
          <a:noFill/>
          <a:ln>
            <a:noFill/>
          </a:ln>
        </p:spPr>
        <p:txBody>
          <a:bodyPr anchorCtr="0" anchor="t" bIns="47025" lIns="94100" spcFirstLastPara="1" rIns="94100" wrap="square" tIns="47025">
            <a:noAutofit/>
          </a:bodyPr>
          <a:lstStyle>
            <a:lvl1pPr indent="-1187450" lvl="0" marL="457200" algn="l">
              <a:lnSpc>
                <a:spcPct val="100000"/>
              </a:lnSpc>
              <a:spcBef>
                <a:spcPts val="3020"/>
              </a:spcBef>
              <a:spcAft>
                <a:spcPts val="0"/>
              </a:spcAft>
              <a:buSzPts val="15100"/>
              <a:buChar char="•"/>
              <a:defRPr/>
            </a:lvl1pPr>
            <a:lvl2pPr indent="-1066800" lvl="1" marL="914400" algn="l">
              <a:lnSpc>
                <a:spcPct val="100000"/>
              </a:lnSpc>
              <a:spcBef>
                <a:spcPts val="2640"/>
              </a:spcBef>
              <a:spcAft>
                <a:spcPts val="0"/>
              </a:spcAft>
              <a:buSzPts val="13200"/>
              <a:buChar char="–"/>
              <a:defRPr/>
            </a:lvl2pPr>
            <a:lvl3pPr indent="-946150" lvl="2" marL="1371600" algn="l">
              <a:lnSpc>
                <a:spcPct val="100000"/>
              </a:lnSpc>
              <a:spcBef>
                <a:spcPts val="2260"/>
              </a:spcBef>
              <a:spcAft>
                <a:spcPts val="0"/>
              </a:spcAft>
              <a:buSzPts val="11300"/>
              <a:buChar char="•"/>
              <a:defRPr/>
            </a:lvl3pPr>
            <a:lvl4pPr indent="-825500" lvl="3" marL="1828800" algn="l">
              <a:lnSpc>
                <a:spcPct val="100000"/>
              </a:lnSpc>
              <a:spcBef>
                <a:spcPts val="1880"/>
              </a:spcBef>
              <a:spcAft>
                <a:spcPts val="0"/>
              </a:spcAft>
              <a:buSzPts val="9400"/>
              <a:buChar char="–"/>
              <a:defRPr/>
            </a:lvl4pPr>
            <a:lvl5pPr indent="-825500" lvl="4" marL="2286000" algn="l">
              <a:lnSpc>
                <a:spcPct val="100000"/>
              </a:lnSpc>
              <a:spcBef>
                <a:spcPts val="1880"/>
              </a:spcBef>
              <a:spcAft>
                <a:spcPts val="0"/>
              </a:spcAft>
              <a:buSzPts val="9400"/>
              <a:buChar char="»"/>
              <a:defRPr/>
            </a:lvl5pPr>
            <a:lvl6pPr indent="-825500" lvl="5" marL="2743200" algn="l">
              <a:lnSpc>
                <a:spcPct val="100000"/>
              </a:lnSpc>
              <a:spcBef>
                <a:spcPts val="1880"/>
              </a:spcBef>
              <a:spcAft>
                <a:spcPts val="0"/>
              </a:spcAft>
              <a:buSzPts val="9400"/>
              <a:buChar char="•"/>
              <a:defRPr/>
            </a:lvl6pPr>
            <a:lvl7pPr indent="-825500" lvl="6" marL="3200400" algn="l">
              <a:lnSpc>
                <a:spcPct val="100000"/>
              </a:lnSpc>
              <a:spcBef>
                <a:spcPts val="1880"/>
              </a:spcBef>
              <a:spcAft>
                <a:spcPts val="0"/>
              </a:spcAft>
              <a:buSzPts val="9400"/>
              <a:buChar char="•"/>
              <a:defRPr/>
            </a:lvl7pPr>
            <a:lvl8pPr indent="-825500" lvl="7" marL="3657600" algn="l">
              <a:lnSpc>
                <a:spcPct val="100000"/>
              </a:lnSpc>
              <a:spcBef>
                <a:spcPts val="1880"/>
              </a:spcBef>
              <a:spcAft>
                <a:spcPts val="0"/>
              </a:spcAft>
              <a:buSzPts val="9400"/>
              <a:buChar char="•"/>
              <a:defRPr/>
            </a:lvl8pPr>
            <a:lvl9pPr indent="-825500" lvl="8" marL="4114800" algn="l">
              <a:lnSpc>
                <a:spcPct val="100000"/>
              </a:lnSpc>
              <a:spcBef>
                <a:spcPts val="1880"/>
              </a:spcBef>
              <a:spcAft>
                <a:spcPts val="0"/>
              </a:spcAft>
              <a:buSzPts val="9400"/>
              <a:buChar char="•"/>
              <a:defRPr/>
            </a:lvl9pPr>
          </a:lstStyle>
          <a:p/>
        </p:txBody>
      </p:sp>
      <p:sp>
        <p:nvSpPr>
          <p:cNvPr id="14" name="Google Shape;14;p20"/>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0"/>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21"/>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 type="body"/>
          </p:nvPr>
        </p:nvSpPr>
        <p:spPr>
          <a:xfrm>
            <a:off x="457200" y="1200152"/>
            <a:ext cx="4038600" cy="3394500"/>
          </a:xfrm>
          <a:prstGeom prst="rect">
            <a:avLst/>
          </a:prstGeom>
          <a:noFill/>
          <a:ln>
            <a:noFill/>
          </a:ln>
        </p:spPr>
        <p:txBody>
          <a:bodyPr anchorCtr="0" anchor="t" bIns="47025" lIns="94100" spcFirstLastPara="1" rIns="94100" wrap="square" tIns="47025">
            <a:noAutofit/>
          </a:bodyPr>
          <a:lstStyle>
            <a:lvl1pPr indent="-1066800" lvl="0" marL="457200" algn="l">
              <a:lnSpc>
                <a:spcPct val="100000"/>
              </a:lnSpc>
              <a:spcBef>
                <a:spcPts val="577"/>
              </a:spcBef>
              <a:spcAft>
                <a:spcPts val="0"/>
              </a:spcAft>
              <a:buClr>
                <a:schemeClr val="dk1"/>
              </a:buClr>
              <a:buSzPts val="13200"/>
              <a:buChar char="•"/>
              <a:defRPr sz="2900"/>
            </a:lvl1pPr>
            <a:lvl2pPr indent="-946150" lvl="1" marL="914400" algn="l">
              <a:lnSpc>
                <a:spcPct val="100000"/>
              </a:lnSpc>
              <a:spcBef>
                <a:spcPts val="494"/>
              </a:spcBef>
              <a:spcAft>
                <a:spcPts val="0"/>
              </a:spcAft>
              <a:buClr>
                <a:schemeClr val="dk1"/>
              </a:buClr>
              <a:buSzPts val="11300"/>
              <a:buChar char="–"/>
              <a:defRPr sz="2500"/>
            </a:lvl2pPr>
            <a:lvl3pPr indent="-825500" lvl="2" marL="1371600" algn="l">
              <a:lnSpc>
                <a:spcPct val="100000"/>
              </a:lnSpc>
              <a:spcBef>
                <a:spcPts val="411"/>
              </a:spcBef>
              <a:spcAft>
                <a:spcPts val="0"/>
              </a:spcAft>
              <a:buClr>
                <a:schemeClr val="dk1"/>
              </a:buClr>
              <a:buSzPts val="9400"/>
              <a:buChar char="•"/>
              <a:defRPr sz="2100"/>
            </a:lvl3pPr>
            <a:lvl4pPr indent="-768350" lvl="3" marL="1828800" algn="l">
              <a:lnSpc>
                <a:spcPct val="100000"/>
              </a:lnSpc>
              <a:spcBef>
                <a:spcPts val="372"/>
              </a:spcBef>
              <a:spcAft>
                <a:spcPts val="0"/>
              </a:spcAft>
              <a:buClr>
                <a:schemeClr val="dk1"/>
              </a:buClr>
              <a:buSzPts val="8500"/>
              <a:buChar char="–"/>
              <a:defRPr sz="1900"/>
            </a:lvl4pPr>
            <a:lvl5pPr indent="-768350" lvl="4" marL="2286000" algn="l">
              <a:lnSpc>
                <a:spcPct val="100000"/>
              </a:lnSpc>
              <a:spcBef>
                <a:spcPts val="372"/>
              </a:spcBef>
              <a:spcAft>
                <a:spcPts val="0"/>
              </a:spcAft>
              <a:buClr>
                <a:schemeClr val="dk1"/>
              </a:buClr>
              <a:buSzPts val="8500"/>
              <a:buChar char="»"/>
              <a:defRPr sz="1900"/>
            </a:lvl5pPr>
            <a:lvl6pPr indent="-768350" lvl="5" marL="2743200" algn="l">
              <a:lnSpc>
                <a:spcPct val="100000"/>
              </a:lnSpc>
              <a:spcBef>
                <a:spcPts val="372"/>
              </a:spcBef>
              <a:spcAft>
                <a:spcPts val="0"/>
              </a:spcAft>
              <a:buClr>
                <a:schemeClr val="dk1"/>
              </a:buClr>
              <a:buSzPts val="8500"/>
              <a:buChar char="•"/>
              <a:defRPr sz="1900"/>
            </a:lvl6pPr>
            <a:lvl7pPr indent="-768350" lvl="6" marL="3200400" algn="l">
              <a:lnSpc>
                <a:spcPct val="100000"/>
              </a:lnSpc>
              <a:spcBef>
                <a:spcPts val="372"/>
              </a:spcBef>
              <a:spcAft>
                <a:spcPts val="0"/>
              </a:spcAft>
              <a:buClr>
                <a:schemeClr val="dk1"/>
              </a:buClr>
              <a:buSzPts val="8500"/>
              <a:buChar char="•"/>
              <a:defRPr sz="1900"/>
            </a:lvl7pPr>
            <a:lvl8pPr indent="-768350" lvl="7" marL="3657600" algn="l">
              <a:lnSpc>
                <a:spcPct val="100000"/>
              </a:lnSpc>
              <a:spcBef>
                <a:spcPts val="372"/>
              </a:spcBef>
              <a:spcAft>
                <a:spcPts val="0"/>
              </a:spcAft>
              <a:buClr>
                <a:schemeClr val="dk1"/>
              </a:buClr>
              <a:buSzPts val="8500"/>
              <a:buChar char="•"/>
              <a:defRPr sz="1900"/>
            </a:lvl8pPr>
            <a:lvl9pPr indent="-768350" lvl="8" marL="4114800" algn="l">
              <a:lnSpc>
                <a:spcPct val="100000"/>
              </a:lnSpc>
              <a:spcBef>
                <a:spcPts val="372"/>
              </a:spcBef>
              <a:spcAft>
                <a:spcPts val="0"/>
              </a:spcAft>
              <a:buClr>
                <a:schemeClr val="dk1"/>
              </a:buClr>
              <a:buSzPts val="8500"/>
              <a:buChar char="•"/>
              <a:defRPr sz="1900"/>
            </a:lvl9pPr>
          </a:lstStyle>
          <a:p/>
        </p:txBody>
      </p:sp>
      <p:sp>
        <p:nvSpPr>
          <p:cNvPr id="20" name="Google Shape;20;p21"/>
          <p:cNvSpPr txBox="1"/>
          <p:nvPr>
            <p:ph idx="2" type="body"/>
          </p:nvPr>
        </p:nvSpPr>
        <p:spPr>
          <a:xfrm>
            <a:off x="4648200" y="1200152"/>
            <a:ext cx="4038600" cy="3394500"/>
          </a:xfrm>
          <a:prstGeom prst="rect">
            <a:avLst/>
          </a:prstGeom>
          <a:noFill/>
          <a:ln>
            <a:noFill/>
          </a:ln>
        </p:spPr>
        <p:txBody>
          <a:bodyPr anchorCtr="0" anchor="t" bIns="47025" lIns="94100" spcFirstLastPara="1" rIns="94100" wrap="square" tIns="47025">
            <a:noAutofit/>
          </a:bodyPr>
          <a:lstStyle>
            <a:lvl1pPr indent="-1066800" lvl="0" marL="457200" algn="l">
              <a:lnSpc>
                <a:spcPct val="100000"/>
              </a:lnSpc>
              <a:spcBef>
                <a:spcPts val="577"/>
              </a:spcBef>
              <a:spcAft>
                <a:spcPts val="0"/>
              </a:spcAft>
              <a:buClr>
                <a:schemeClr val="dk1"/>
              </a:buClr>
              <a:buSzPts val="13200"/>
              <a:buChar char="•"/>
              <a:defRPr sz="2900"/>
            </a:lvl1pPr>
            <a:lvl2pPr indent="-946150" lvl="1" marL="914400" algn="l">
              <a:lnSpc>
                <a:spcPct val="100000"/>
              </a:lnSpc>
              <a:spcBef>
                <a:spcPts val="494"/>
              </a:spcBef>
              <a:spcAft>
                <a:spcPts val="0"/>
              </a:spcAft>
              <a:buClr>
                <a:schemeClr val="dk1"/>
              </a:buClr>
              <a:buSzPts val="11300"/>
              <a:buChar char="–"/>
              <a:defRPr sz="2500"/>
            </a:lvl2pPr>
            <a:lvl3pPr indent="-825500" lvl="2" marL="1371600" algn="l">
              <a:lnSpc>
                <a:spcPct val="100000"/>
              </a:lnSpc>
              <a:spcBef>
                <a:spcPts val="411"/>
              </a:spcBef>
              <a:spcAft>
                <a:spcPts val="0"/>
              </a:spcAft>
              <a:buClr>
                <a:schemeClr val="dk1"/>
              </a:buClr>
              <a:buSzPts val="9400"/>
              <a:buChar char="•"/>
              <a:defRPr sz="2100"/>
            </a:lvl3pPr>
            <a:lvl4pPr indent="-768350" lvl="3" marL="1828800" algn="l">
              <a:lnSpc>
                <a:spcPct val="100000"/>
              </a:lnSpc>
              <a:spcBef>
                <a:spcPts val="372"/>
              </a:spcBef>
              <a:spcAft>
                <a:spcPts val="0"/>
              </a:spcAft>
              <a:buClr>
                <a:schemeClr val="dk1"/>
              </a:buClr>
              <a:buSzPts val="8500"/>
              <a:buChar char="–"/>
              <a:defRPr sz="1900"/>
            </a:lvl4pPr>
            <a:lvl5pPr indent="-768350" lvl="4" marL="2286000" algn="l">
              <a:lnSpc>
                <a:spcPct val="100000"/>
              </a:lnSpc>
              <a:spcBef>
                <a:spcPts val="372"/>
              </a:spcBef>
              <a:spcAft>
                <a:spcPts val="0"/>
              </a:spcAft>
              <a:buClr>
                <a:schemeClr val="dk1"/>
              </a:buClr>
              <a:buSzPts val="8500"/>
              <a:buChar char="»"/>
              <a:defRPr sz="1900"/>
            </a:lvl5pPr>
            <a:lvl6pPr indent="-768350" lvl="5" marL="2743200" algn="l">
              <a:lnSpc>
                <a:spcPct val="100000"/>
              </a:lnSpc>
              <a:spcBef>
                <a:spcPts val="372"/>
              </a:spcBef>
              <a:spcAft>
                <a:spcPts val="0"/>
              </a:spcAft>
              <a:buClr>
                <a:schemeClr val="dk1"/>
              </a:buClr>
              <a:buSzPts val="8500"/>
              <a:buChar char="•"/>
              <a:defRPr sz="1900"/>
            </a:lvl6pPr>
            <a:lvl7pPr indent="-768350" lvl="6" marL="3200400" algn="l">
              <a:lnSpc>
                <a:spcPct val="100000"/>
              </a:lnSpc>
              <a:spcBef>
                <a:spcPts val="372"/>
              </a:spcBef>
              <a:spcAft>
                <a:spcPts val="0"/>
              </a:spcAft>
              <a:buClr>
                <a:schemeClr val="dk1"/>
              </a:buClr>
              <a:buSzPts val="8500"/>
              <a:buChar char="•"/>
              <a:defRPr sz="1900"/>
            </a:lvl7pPr>
            <a:lvl8pPr indent="-768350" lvl="7" marL="3657600" algn="l">
              <a:lnSpc>
                <a:spcPct val="100000"/>
              </a:lnSpc>
              <a:spcBef>
                <a:spcPts val="372"/>
              </a:spcBef>
              <a:spcAft>
                <a:spcPts val="0"/>
              </a:spcAft>
              <a:buClr>
                <a:schemeClr val="dk1"/>
              </a:buClr>
              <a:buSzPts val="8500"/>
              <a:buChar char="•"/>
              <a:defRPr sz="1900"/>
            </a:lvl8pPr>
            <a:lvl9pPr indent="-768350" lvl="8" marL="4114800" algn="l">
              <a:lnSpc>
                <a:spcPct val="100000"/>
              </a:lnSpc>
              <a:spcBef>
                <a:spcPts val="372"/>
              </a:spcBef>
              <a:spcAft>
                <a:spcPts val="0"/>
              </a:spcAft>
              <a:buClr>
                <a:schemeClr val="dk1"/>
              </a:buClr>
              <a:buSzPts val="8500"/>
              <a:buChar char="•"/>
              <a:defRPr sz="1900"/>
            </a:lvl9pPr>
          </a:lstStyle>
          <a:p/>
        </p:txBody>
      </p:sp>
      <p:sp>
        <p:nvSpPr>
          <p:cNvPr id="21" name="Google Shape;21;p21"/>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2" name="Google Shape;22;p21"/>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3" name="Google Shape;23;p21"/>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 name="Shape 24"/>
        <p:cNvGrpSpPr/>
        <p:nvPr/>
      </p:nvGrpSpPr>
      <p:grpSpPr>
        <a:xfrm>
          <a:off x="0" y="0"/>
          <a:ext cx="0" cy="0"/>
          <a:chOff x="0" y="0"/>
          <a:chExt cx="0" cy="0"/>
        </a:xfrm>
      </p:grpSpPr>
      <p:sp>
        <p:nvSpPr>
          <p:cNvPr id="25" name="Google Shape;25;p22"/>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idx="1" type="body"/>
          </p:nvPr>
        </p:nvSpPr>
        <p:spPr>
          <a:xfrm>
            <a:off x="457200" y="1151335"/>
            <a:ext cx="4040100" cy="480000"/>
          </a:xfrm>
          <a:prstGeom prst="rect">
            <a:avLst/>
          </a:prstGeom>
          <a:noFill/>
          <a:ln>
            <a:noFill/>
          </a:ln>
        </p:spPr>
        <p:txBody>
          <a:bodyPr anchorCtr="0" anchor="b" bIns="47025" lIns="94100" spcFirstLastPara="1" rIns="94100" wrap="square" tIns="47025">
            <a:noAutofit/>
          </a:bodyPr>
          <a:lstStyle>
            <a:lvl1pPr indent="-228600" lvl="0" marL="457200" algn="l">
              <a:lnSpc>
                <a:spcPct val="100000"/>
              </a:lnSpc>
              <a:spcBef>
                <a:spcPts val="494"/>
              </a:spcBef>
              <a:spcAft>
                <a:spcPts val="0"/>
              </a:spcAft>
              <a:buClr>
                <a:schemeClr val="dk1"/>
              </a:buClr>
              <a:buSzPts val="11300"/>
              <a:buNone/>
              <a:defRPr b="1" sz="2500"/>
            </a:lvl1pPr>
            <a:lvl2pPr indent="-228600" lvl="1" marL="914400" algn="l">
              <a:lnSpc>
                <a:spcPct val="100000"/>
              </a:lnSpc>
              <a:spcBef>
                <a:spcPts val="411"/>
              </a:spcBef>
              <a:spcAft>
                <a:spcPts val="0"/>
              </a:spcAft>
              <a:buClr>
                <a:schemeClr val="dk1"/>
              </a:buClr>
              <a:buSzPts val="9400"/>
              <a:buNone/>
              <a:defRPr b="1" sz="2100"/>
            </a:lvl2pPr>
            <a:lvl3pPr indent="-228600" lvl="2" marL="1371600" algn="l">
              <a:lnSpc>
                <a:spcPct val="100000"/>
              </a:lnSpc>
              <a:spcBef>
                <a:spcPts val="372"/>
              </a:spcBef>
              <a:spcAft>
                <a:spcPts val="0"/>
              </a:spcAft>
              <a:buClr>
                <a:schemeClr val="dk1"/>
              </a:buClr>
              <a:buSzPts val="8500"/>
              <a:buNone/>
              <a:defRPr b="1" sz="1900"/>
            </a:lvl3pPr>
            <a:lvl4pPr indent="-228600" lvl="3" marL="1828800" algn="l">
              <a:lnSpc>
                <a:spcPct val="100000"/>
              </a:lnSpc>
              <a:spcBef>
                <a:spcPts val="328"/>
              </a:spcBef>
              <a:spcAft>
                <a:spcPts val="0"/>
              </a:spcAft>
              <a:buClr>
                <a:schemeClr val="dk1"/>
              </a:buClr>
              <a:buSzPts val="7500"/>
              <a:buNone/>
              <a:defRPr b="1" sz="1600"/>
            </a:lvl4pPr>
            <a:lvl5pPr indent="-228600" lvl="4" marL="2286000" algn="l">
              <a:lnSpc>
                <a:spcPct val="100000"/>
              </a:lnSpc>
              <a:spcBef>
                <a:spcPts val="328"/>
              </a:spcBef>
              <a:spcAft>
                <a:spcPts val="0"/>
              </a:spcAft>
              <a:buClr>
                <a:schemeClr val="dk1"/>
              </a:buClr>
              <a:buSzPts val="7500"/>
              <a:buNone/>
              <a:defRPr b="1" sz="1600"/>
            </a:lvl5pPr>
            <a:lvl6pPr indent="-228600" lvl="5" marL="2743200" algn="l">
              <a:lnSpc>
                <a:spcPct val="100000"/>
              </a:lnSpc>
              <a:spcBef>
                <a:spcPts val="328"/>
              </a:spcBef>
              <a:spcAft>
                <a:spcPts val="0"/>
              </a:spcAft>
              <a:buClr>
                <a:schemeClr val="dk1"/>
              </a:buClr>
              <a:buSzPts val="7500"/>
              <a:buNone/>
              <a:defRPr b="1" sz="1600"/>
            </a:lvl6pPr>
            <a:lvl7pPr indent="-228600" lvl="6" marL="3200400" algn="l">
              <a:lnSpc>
                <a:spcPct val="100000"/>
              </a:lnSpc>
              <a:spcBef>
                <a:spcPts val="328"/>
              </a:spcBef>
              <a:spcAft>
                <a:spcPts val="0"/>
              </a:spcAft>
              <a:buClr>
                <a:schemeClr val="dk1"/>
              </a:buClr>
              <a:buSzPts val="7500"/>
              <a:buNone/>
              <a:defRPr b="1" sz="1600"/>
            </a:lvl7pPr>
            <a:lvl8pPr indent="-228600" lvl="7" marL="3657600" algn="l">
              <a:lnSpc>
                <a:spcPct val="100000"/>
              </a:lnSpc>
              <a:spcBef>
                <a:spcPts val="328"/>
              </a:spcBef>
              <a:spcAft>
                <a:spcPts val="0"/>
              </a:spcAft>
              <a:buClr>
                <a:schemeClr val="dk1"/>
              </a:buClr>
              <a:buSzPts val="7500"/>
              <a:buNone/>
              <a:defRPr b="1" sz="1600"/>
            </a:lvl8pPr>
            <a:lvl9pPr indent="-228600" lvl="8" marL="4114800" algn="l">
              <a:lnSpc>
                <a:spcPct val="100000"/>
              </a:lnSpc>
              <a:spcBef>
                <a:spcPts val="328"/>
              </a:spcBef>
              <a:spcAft>
                <a:spcPts val="0"/>
              </a:spcAft>
              <a:buClr>
                <a:schemeClr val="dk1"/>
              </a:buClr>
              <a:buSzPts val="7500"/>
              <a:buNone/>
              <a:defRPr b="1" sz="1600"/>
            </a:lvl9pPr>
          </a:lstStyle>
          <a:p/>
        </p:txBody>
      </p:sp>
      <p:sp>
        <p:nvSpPr>
          <p:cNvPr id="27" name="Google Shape;27;p22"/>
          <p:cNvSpPr txBox="1"/>
          <p:nvPr>
            <p:ph idx="2" type="body"/>
          </p:nvPr>
        </p:nvSpPr>
        <p:spPr>
          <a:xfrm>
            <a:off x="457200" y="1631156"/>
            <a:ext cx="4040100" cy="2963400"/>
          </a:xfrm>
          <a:prstGeom prst="rect">
            <a:avLst/>
          </a:prstGeom>
          <a:noFill/>
          <a:ln>
            <a:noFill/>
          </a:ln>
        </p:spPr>
        <p:txBody>
          <a:bodyPr anchorCtr="0" anchor="t" bIns="47025" lIns="94100" spcFirstLastPara="1" rIns="94100" wrap="square" tIns="47025">
            <a:noAutofit/>
          </a:bodyPr>
          <a:lstStyle>
            <a:lvl1pPr indent="-946150" lvl="0" marL="457200" algn="l">
              <a:lnSpc>
                <a:spcPct val="100000"/>
              </a:lnSpc>
              <a:spcBef>
                <a:spcPts val="494"/>
              </a:spcBef>
              <a:spcAft>
                <a:spcPts val="0"/>
              </a:spcAft>
              <a:buClr>
                <a:schemeClr val="dk1"/>
              </a:buClr>
              <a:buSzPts val="11300"/>
              <a:buChar char="•"/>
              <a:defRPr sz="2500"/>
            </a:lvl1pPr>
            <a:lvl2pPr indent="-825500" lvl="1" marL="914400" algn="l">
              <a:lnSpc>
                <a:spcPct val="100000"/>
              </a:lnSpc>
              <a:spcBef>
                <a:spcPts val="411"/>
              </a:spcBef>
              <a:spcAft>
                <a:spcPts val="0"/>
              </a:spcAft>
              <a:buClr>
                <a:schemeClr val="dk1"/>
              </a:buClr>
              <a:buSzPts val="9400"/>
              <a:buChar char="–"/>
              <a:defRPr sz="2100"/>
            </a:lvl2pPr>
            <a:lvl3pPr indent="-768350" lvl="2" marL="1371600" algn="l">
              <a:lnSpc>
                <a:spcPct val="100000"/>
              </a:lnSpc>
              <a:spcBef>
                <a:spcPts val="372"/>
              </a:spcBef>
              <a:spcAft>
                <a:spcPts val="0"/>
              </a:spcAft>
              <a:buClr>
                <a:schemeClr val="dk1"/>
              </a:buClr>
              <a:buSzPts val="8500"/>
              <a:buChar char="•"/>
              <a:defRPr sz="1900"/>
            </a:lvl3pPr>
            <a:lvl4pPr indent="-704850" lvl="3" marL="1828800" algn="l">
              <a:lnSpc>
                <a:spcPct val="100000"/>
              </a:lnSpc>
              <a:spcBef>
                <a:spcPts val="328"/>
              </a:spcBef>
              <a:spcAft>
                <a:spcPts val="0"/>
              </a:spcAft>
              <a:buClr>
                <a:schemeClr val="dk1"/>
              </a:buClr>
              <a:buSzPts val="7500"/>
              <a:buChar char="–"/>
              <a:defRPr sz="1600"/>
            </a:lvl4pPr>
            <a:lvl5pPr indent="-704850" lvl="4" marL="2286000" algn="l">
              <a:lnSpc>
                <a:spcPct val="100000"/>
              </a:lnSpc>
              <a:spcBef>
                <a:spcPts val="328"/>
              </a:spcBef>
              <a:spcAft>
                <a:spcPts val="0"/>
              </a:spcAft>
              <a:buClr>
                <a:schemeClr val="dk1"/>
              </a:buClr>
              <a:buSzPts val="7500"/>
              <a:buChar char="»"/>
              <a:defRPr sz="1600"/>
            </a:lvl5pPr>
            <a:lvl6pPr indent="-704850" lvl="5" marL="2743200" algn="l">
              <a:lnSpc>
                <a:spcPct val="100000"/>
              </a:lnSpc>
              <a:spcBef>
                <a:spcPts val="328"/>
              </a:spcBef>
              <a:spcAft>
                <a:spcPts val="0"/>
              </a:spcAft>
              <a:buClr>
                <a:schemeClr val="dk1"/>
              </a:buClr>
              <a:buSzPts val="7500"/>
              <a:buChar char="•"/>
              <a:defRPr sz="1600"/>
            </a:lvl6pPr>
            <a:lvl7pPr indent="-704850" lvl="6" marL="3200400" algn="l">
              <a:lnSpc>
                <a:spcPct val="100000"/>
              </a:lnSpc>
              <a:spcBef>
                <a:spcPts val="328"/>
              </a:spcBef>
              <a:spcAft>
                <a:spcPts val="0"/>
              </a:spcAft>
              <a:buClr>
                <a:schemeClr val="dk1"/>
              </a:buClr>
              <a:buSzPts val="7500"/>
              <a:buChar char="•"/>
              <a:defRPr sz="1600"/>
            </a:lvl7pPr>
            <a:lvl8pPr indent="-704850" lvl="7" marL="3657600" algn="l">
              <a:lnSpc>
                <a:spcPct val="100000"/>
              </a:lnSpc>
              <a:spcBef>
                <a:spcPts val="328"/>
              </a:spcBef>
              <a:spcAft>
                <a:spcPts val="0"/>
              </a:spcAft>
              <a:buClr>
                <a:schemeClr val="dk1"/>
              </a:buClr>
              <a:buSzPts val="7500"/>
              <a:buChar char="•"/>
              <a:defRPr sz="1600"/>
            </a:lvl8pPr>
            <a:lvl9pPr indent="-704850" lvl="8" marL="4114800" algn="l">
              <a:lnSpc>
                <a:spcPct val="100000"/>
              </a:lnSpc>
              <a:spcBef>
                <a:spcPts val="328"/>
              </a:spcBef>
              <a:spcAft>
                <a:spcPts val="0"/>
              </a:spcAft>
              <a:buClr>
                <a:schemeClr val="dk1"/>
              </a:buClr>
              <a:buSzPts val="7500"/>
              <a:buChar char="•"/>
              <a:defRPr sz="1600"/>
            </a:lvl9pPr>
          </a:lstStyle>
          <a:p/>
        </p:txBody>
      </p:sp>
      <p:sp>
        <p:nvSpPr>
          <p:cNvPr id="28" name="Google Shape;28;p22"/>
          <p:cNvSpPr txBox="1"/>
          <p:nvPr>
            <p:ph idx="3" type="body"/>
          </p:nvPr>
        </p:nvSpPr>
        <p:spPr>
          <a:xfrm>
            <a:off x="4645026" y="1151335"/>
            <a:ext cx="4041900" cy="480000"/>
          </a:xfrm>
          <a:prstGeom prst="rect">
            <a:avLst/>
          </a:prstGeom>
          <a:noFill/>
          <a:ln>
            <a:noFill/>
          </a:ln>
        </p:spPr>
        <p:txBody>
          <a:bodyPr anchorCtr="0" anchor="b" bIns="47025" lIns="94100" spcFirstLastPara="1" rIns="94100" wrap="square" tIns="47025">
            <a:noAutofit/>
          </a:bodyPr>
          <a:lstStyle>
            <a:lvl1pPr indent="-228600" lvl="0" marL="457200" algn="l">
              <a:lnSpc>
                <a:spcPct val="100000"/>
              </a:lnSpc>
              <a:spcBef>
                <a:spcPts val="494"/>
              </a:spcBef>
              <a:spcAft>
                <a:spcPts val="0"/>
              </a:spcAft>
              <a:buClr>
                <a:schemeClr val="dk1"/>
              </a:buClr>
              <a:buSzPts val="11300"/>
              <a:buNone/>
              <a:defRPr b="1" sz="2500"/>
            </a:lvl1pPr>
            <a:lvl2pPr indent="-228600" lvl="1" marL="914400" algn="l">
              <a:lnSpc>
                <a:spcPct val="100000"/>
              </a:lnSpc>
              <a:spcBef>
                <a:spcPts val="411"/>
              </a:spcBef>
              <a:spcAft>
                <a:spcPts val="0"/>
              </a:spcAft>
              <a:buClr>
                <a:schemeClr val="dk1"/>
              </a:buClr>
              <a:buSzPts val="9400"/>
              <a:buNone/>
              <a:defRPr b="1" sz="2100"/>
            </a:lvl2pPr>
            <a:lvl3pPr indent="-228600" lvl="2" marL="1371600" algn="l">
              <a:lnSpc>
                <a:spcPct val="100000"/>
              </a:lnSpc>
              <a:spcBef>
                <a:spcPts val="372"/>
              </a:spcBef>
              <a:spcAft>
                <a:spcPts val="0"/>
              </a:spcAft>
              <a:buClr>
                <a:schemeClr val="dk1"/>
              </a:buClr>
              <a:buSzPts val="8500"/>
              <a:buNone/>
              <a:defRPr b="1" sz="1900"/>
            </a:lvl3pPr>
            <a:lvl4pPr indent="-228600" lvl="3" marL="1828800" algn="l">
              <a:lnSpc>
                <a:spcPct val="100000"/>
              </a:lnSpc>
              <a:spcBef>
                <a:spcPts val="328"/>
              </a:spcBef>
              <a:spcAft>
                <a:spcPts val="0"/>
              </a:spcAft>
              <a:buClr>
                <a:schemeClr val="dk1"/>
              </a:buClr>
              <a:buSzPts val="7500"/>
              <a:buNone/>
              <a:defRPr b="1" sz="1600"/>
            </a:lvl4pPr>
            <a:lvl5pPr indent="-228600" lvl="4" marL="2286000" algn="l">
              <a:lnSpc>
                <a:spcPct val="100000"/>
              </a:lnSpc>
              <a:spcBef>
                <a:spcPts val="328"/>
              </a:spcBef>
              <a:spcAft>
                <a:spcPts val="0"/>
              </a:spcAft>
              <a:buClr>
                <a:schemeClr val="dk1"/>
              </a:buClr>
              <a:buSzPts val="7500"/>
              <a:buNone/>
              <a:defRPr b="1" sz="1600"/>
            </a:lvl5pPr>
            <a:lvl6pPr indent="-228600" lvl="5" marL="2743200" algn="l">
              <a:lnSpc>
                <a:spcPct val="100000"/>
              </a:lnSpc>
              <a:spcBef>
                <a:spcPts val="328"/>
              </a:spcBef>
              <a:spcAft>
                <a:spcPts val="0"/>
              </a:spcAft>
              <a:buClr>
                <a:schemeClr val="dk1"/>
              </a:buClr>
              <a:buSzPts val="7500"/>
              <a:buNone/>
              <a:defRPr b="1" sz="1600"/>
            </a:lvl6pPr>
            <a:lvl7pPr indent="-228600" lvl="6" marL="3200400" algn="l">
              <a:lnSpc>
                <a:spcPct val="100000"/>
              </a:lnSpc>
              <a:spcBef>
                <a:spcPts val="328"/>
              </a:spcBef>
              <a:spcAft>
                <a:spcPts val="0"/>
              </a:spcAft>
              <a:buClr>
                <a:schemeClr val="dk1"/>
              </a:buClr>
              <a:buSzPts val="7500"/>
              <a:buNone/>
              <a:defRPr b="1" sz="1600"/>
            </a:lvl7pPr>
            <a:lvl8pPr indent="-228600" lvl="7" marL="3657600" algn="l">
              <a:lnSpc>
                <a:spcPct val="100000"/>
              </a:lnSpc>
              <a:spcBef>
                <a:spcPts val="328"/>
              </a:spcBef>
              <a:spcAft>
                <a:spcPts val="0"/>
              </a:spcAft>
              <a:buClr>
                <a:schemeClr val="dk1"/>
              </a:buClr>
              <a:buSzPts val="7500"/>
              <a:buNone/>
              <a:defRPr b="1" sz="1600"/>
            </a:lvl8pPr>
            <a:lvl9pPr indent="-228600" lvl="8" marL="4114800" algn="l">
              <a:lnSpc>
                <a:spcPct val="100000"/>
              </a:lnSpc>
              <a:spcBef>
                <a:spcPts val="328"/>
              </a:spcBef>
              <a:spcAft>
                <a:spcPts val="0"/>
              </a:spcAft>
              <a:buClr>
                <a:schemeClr val="dk1"/>
              </a:buClr>
              <a:buSzPts val="7500"/>
              <a:buNone/>
              <a:defRPr b="1" sz="1600"/>
            </a:lvl9pPr>
          </a:lstStyle>
          <a:p/>
        </p:txBody>
      </p:sp>
      <p:sp>
        <p:nvSpPr>
          <p:cNvPr id="29" name="Google Shape;29;p22"/>
          <p:cNvSpPr txBox="1"/>
          <p:nvPr>
            <p:ph idx="4" type="body"/>
          </p:nvPr>
        </p:nvSpPr>
        <p:spPr>
          <a:xfrm>
            <a:off x="4645026" y="1631156"/>
            <a:ext cx="4041900" cy="2963400"/>
          </a:xfrm>
          <a:prstGeom prst="rect">
            <a:avLst/>
          </a:prstGeom>
          <a:noFill/>
          <a:ln>
            <a:noFill/>
          </a:ln>
        </p:spPr>
        <p:txBody>
          <a:bodyPr anchorCtr="0" anchor="t" bIns="47025" lIns="94100" spcFirstLastPara="1" rIns="94100" wrap="square" tIns="47025">
            <a:noAutofit/>
          </a:bodyPr>
          <a:lstStyle>
            <a:lvl1pPr indent="-946150" lvl="0" marL="457200" algn="l">
              <a:lnSpc>
                <a:spcPct val="100000"/>
              </a:lnSpc>
              <a:spcBef>
                <a:spcPts val="494"/>
              </a:spcBef>
              <a:spcAft>
                <a:spcPts val="0"/>
              </a:spcAft>
              <a:buClr>
                <a:schemeClr val="dk1"/>
              </a:buClr>
              <a:buSzPts val="11300"/>
              <a:buChar char="•"/>
              <a:defRPr sz="2500"/>
            </a:lvl1pPr>
            <a:lvl2pPr indent="-825500" lvl="1" marL="914400" algn="l">
              <a:lnSpc>
                <a:spcPct val="100000"/>
              </a:lnSpc>
              <a:spcBef>
                <a:spcPts val="411"/>
              </a:spcBef>
              <a:spcAft>
                <a:spcPts val="0"/>
              </a:spcAft>
              <a:buClr>
                <a:schemeClr val="dk1"/>
              </a:buClr>
              <a:buSzPts val="9400"/>
              <a:buChar char="–"/>
              <a:defRPr sz="2100"/>
            </a:lvl2pPr>
            <a:lvl3pPr indent="-768350" lvl="2" marL="1371600" algn="l">
              <a:lnSpc>
                <a:spcPct val="100000"/>
              </a:lnSpc>
              <a:spcBef>
                <a:spcPts val="372"/>
              </a:spcBef>
              <a:spcAft>
                <a:spcPts val="0"/>
              </a:spcAft>
              <a:buClr>
                <a:schemeClr val="dk1"/>
              </a:buClr>
              <a:buSzPts val="8500"/>
              <a:buChar char="•"/>
              <a:defRPr sz="1900"/>
            </a:lvl3pPr>
            <a:lvl4pPr indent="-704850" lvl="3" marL="1828800" algn="l">
              <a:lnSpc>
                <a:spcPct val="100000"/>
              </a:lnSpc>
              <a:spcBef>
                <a:spcPts val="328"/>
              </a:spcBef>
              <a:spcAft>
                <a:spcPts val="0"/>
              </a:spcAft>
              <a:buClr>
                <a:schemeClr val="dk1"/>
              </a:buClr>
              <a:buSzPts val="7500"/>
              <a:buChar char="–"/>
              <a:defRPr sz="1600"/>
            </a:lvl4pPr>
            <a:lvl5pPr indent="-704850" lvl="4" marL="2286000" algn="l">
              <a:lnSpc>
                <a:spcPct val="100000"/>
              </a:lnSpc>
              <a:spcBef>
                <a:spcPts val="328"/>
              </a:spcBef>
              <a:spcAft>
                <a:spcPts val="0"/>
              </a:spcAft>
              <a:buClr>
                <a:schemeClr val="dk1"/>
              </a:buClr>
              <a:buSzPts val="7500"/>
              <a:buChar char="»"/>
              <a:defRPr sz="1600"/>
            </a:lvl5pPr>
            <a:lvl6pPr indent="-704850" lvl="5" marL="2743200" algn="l">
              <a:lnSpc>
                <a:spcPct val="100000"/>
              </a:lnSpc>
              <a:spcBef>
                <a:spcPts val="328"/>
              </a:spcBef>
              <a:spcAft>
                <a:spcPts val="0"/>
              </a:spcAft>
              <a:buClr>
                <a:schemeClr val="dk1"/>
              </a:buClr>
              <a:buSzPts val="7500"/>
              <a:buChar char="•"/>
              <a:defRPr sz="1600"/>
            </a:lvl6pPr>
            <a:lvl7pPr indent="-704850" lvl="6" marL="3200400" algn="l">
              <a:lnSpc>
                <a:spcPct val="100000"/>
              </a:lnSpc>
              <a:spcBef>
                <a:spcPts val="328"/>
              </a:spcBef>
              <a:spcAft>
                <a:spcPts val="0"/>
              </a:spcAft>
              <a:buClr>
                <a:schemeClr val="dk1"/>
              </a:buClr>
              <a:buSzPts val="7500"/>
              <a:buChar char="•"/>
              <a:defRPr sz="1600"/>
            </a:lvl7pPr>
            <a:lvl8pPr indent="-704850" lvl="7" marL="3657600" algn="l">
              <a:lnSpc>
                <a:spcPct val="100000"/>
              </a:lnSpc>
              <a:spcBef>
                <a:spcPts val="328"/>
              </a:spcBef>
              <a:spcAft>
                <a:spcPts val="0"/>
              </a:spcAft>
              <a:buClr>
                <a:schemeClr val="dk1"/>
              </a:buClr>
              <a:buSzPts val="7500"/>
              <a:buChar char="•"/>
              <a:defRPr sz="1600"/>
            </a:lvl8pPr>
            <a:lvl9pPr indent="-704850" lvl="8" marL="4114800" algn="l">
              <a:lnSpc>
                <a:spcPct val="100000"/>
              </a:lnSpc>
              <a:spcBef>
                <a:spcPts val="328"/>
              </a:spcBef>
              <a:spcAft>
                <a:spcPts val="0"/>
              </a:spcAft>
              <a:buClr>
                <a:schemeClr val="dk1"/>
              </a:buClr>
              <a:buSzPts val="7500"/>
              <a:buChar char="•"/>
              <a:defRPr sz="1600"/>
            </a:lvl9pPr>
          </a:lstStyle>
          <a:p/>
        </p:txBody>
      </p:sp>
      <p:sp>
        <p:nvSpPr>
          <p:cNvPr id="30" name="Google Shape;30;p22"/>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1" name="Google Shape;31;p22"/>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2" name="Google Shape;32;p22"/>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 name="Shape 33"/>
        <p:cNvGrpSpPr/>
        <p:nvPr/>
      </p:nvGrpSpPr>
      <p:grpSpPr>
        <a:xfrm>
          <a:off x="0" y="0"/>
          <a:ext cx="0" cy="0"/>
          <a:chOff x="0" y="0"/>
          <a:chExt cx="0" cy="0"/>
        </a:xfrm>
      </p:grpSpPr>
      <p:sp>
        <p:nvSpPr>
          <p:cNvPr id="34" name="Google Shape;34;p23"/>
          <p:cNvSpPr txBox="1"/>
          <p:nvPr>
            <p:ph type="title"/>
          </p:nvPr>
        </p:nvSpPr>
        <p:spPr>
          <a:xfrm>
            <a:off x="457202" y="204788"/>
            <a:ext cx="3008400" cy="871800"/>
          </a:xfrm>
          <a:prstGeom prst="rect">
            <a:avLst/>
          </a:prstGeom>
          <a:noFill/>
          <a:ln>
            <a:noFill/>
          </a:ln>
        </p:spPr>
        <p:txBody>
          <a:bodyPr anchorCtr="0" anchor="b" bIns="47025" lIns="94100" spcFirstLastPara="1" rIns="94100" wrap="square" tIns="47025">
            <a:noAutofit/>
          </a:bodyPr>
          <a:lstStyle>
            <a:lvl1pPr lvl="0" algn="l">
              <a:lnSpc>
                <a:spcPct val="100000"/>
              </a:lnSpc>
              <a:spcBef>
                <a:spcPts val="0"/>
              </a:spcBef>
              <a:spcAft>
                <a:spcPts val="0"/>
              </a:spcAft>
              <a:buClr>
                <a:schemeClr val="dk1"/>
              </a:buClr>
              <a:buSzPts val="9400"/>
              <a:buFont typeface="Calibri"/>
              <a:buNone/>
              <a:defRPr b="1" sz="2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 type="body"/>
          </p:nvPr>
        </p:nvSpPr>
        <p:spPr>
          <a:xfrm>
            <a:off x="3575051" y="204789"/>
            <a:ext cx="5111700" cy="4389900"/>
          </a:xfrm>
          <a:prstGeom prst="rect">
            <a:avLst/>
          </a:prstGeom>
          <a:noFill/>
          <a:ln>
            <a:noFill/>
          </a:ln>
        </p:spPr>
        <p:txBody>
          <a:bodyPr anchorCtr="0" anchor="t" bIns="47025" lIns="94100" spcFirstLastPara="1" rIns="94100" wrap="square" tIns="47025">
            <a:noAutofit/>
          </a:bodyPr>
          <a:lstStyle>
            <a:lvl1pPr indent="-1187450" lvl="0" marL="457200" algn="l">
              <a:lnSpc>
                <a:spcPct val="100000"/>
              </a:lnSpc>
              <a:spcBef>
                <a:spcPts val="660"/>
              </a:spcBef>
              <a:spcAft>
                <a:spcPts val="0"/>
              </a:spcAft>
              <a:buClr>
                <a:schemeClr val="dk1"/>
              </a:buClr>
              <a:buSzPts val="15100"/>
              <a:buChar char="•"/>
              <a:defRPr sz="3300"/>
            </a:lvl1pPr>
            <a:lvl2pPr indent="-1066800" lvl="1" marL="914400" algn="l">
              <a:lnSpc>
                <a:spcPct val="100000"/>
              </a:lnSpc>
              <a:spcBef>
                <a:spcPts val="577"/>
              </a:spcBef>
              <a:spcAft>
                <a:spcPts val="0"/>
              </a:spcAft>
              <a:buClr>
                <a:schemeClr val="dk1"/>
              </a:buClr>
              <a:buSzPts val="13200"/>
              <a:buChar char="–"/>
              <a:defRPr sz="2900"/>
            </a:lvl2pPr>
            <a:lvl3pPr indent="-946150" lvl="2" marL="1371600" algn="l">
              <a:lnSpc>
                <a:spcPct val="100000"/>
              </a:lnSpc>
              <a:spcBef>
                <a:spcPts val="494"/>
              </a:spcBef>
              <a:spcAft>
                <a:spcPts val="0"/>
              </a:spcAft>
              <a:buClr>
                <a:schemeClr val="dk1"/>
              </a:buClr>
              <a:buSzPts val="11300"/>
              <a:buChar char="•"/>
              <a:defRPr sz="2500"/>
            </a:lvl3pPr>
            <a:lvl4pPr indent="-825500" lvl="3" marL="1828800" algn="l">
              <a:lnSpc>
                <a:spcPct val="100000"/>
              </a:lnSpc>
              <a:spcBef>
                <a:spcPts val="411"/>
              </a:spcBef>
              <a:spcAft>
                <a:spcPts val="0"/>
              </a:spcAft>
              <a:buClr>
                <a:schemeClr val="dk1"/>
              </a:buClr>
              <a:buSzPts val="9400"/>
              <a:buChar char="–"/>
              <a:defRPr sz="2100"/>
            </a:lvl4pPr>
            <a:lvl5pPr indent="-825500" lvl="4" marL="2286000" algn="l">
              <a:lnSpc>
                <a:spcPct val="100000"/>
              </a:lnSpc>
              <a:spcBef>
                <a:spcPts val="411"/>
              </a:spcBef>
              <a:spcAft>
                <a:spcPts val="0"/>
              </a:spcAft>
              <a:buClr>
                <a:schemeClr val="dk1"/>
              </a:buClr>
              <a:buSzPts val="9400"/>
              <a:buChar char="»"/>
              <a:defRPr sz="2100"/>
            </a:lvl5pPr>
            <a:lvl6pPr indent="-825500" lvl="5" marL="2743200" algn="l">
              <a:lnSpc>
                <a:spcPct val="100000"/>
              </a:lnSpc>
              <a:spcBef>
                <a:spcPts val="411"/>
              </a:spcBef>
              <a:spcAft>
                <a:spcPts val="0"/>
              </a:spcAft>
              <a:buClr>
                <a:schemeClr val="dk1"/>
              </a:buClr>
              <a:buSzPts val="9400"/>
              <a:buChar char="•"/>
              <a:defRPr sz="2100"/>
            </a:lvl6pPr>
            <a:lvl7pPr indent="-825500" lvl="6" marL="3200400" algn="l">
              <a:lnSpc>
                <a:spcPct val="100000"/>
              </a:lnSpc>
              <a:spcBef>
                <a:spcPts val="411"/>
              </a:spcBef>
              <a:spcAft>
                <a:spcPts val="0"/>
              </a:spcAft>
              <a:buClr>
                <a:schemeClr val="dk1"/>
              </a:buClr>
              <a:buSzPts val="9400"/>
              <a:buChar char="•"/>
              <a:defRPr sz="2100"/>
            </a:lvl7pPr>
            <a:lvl8pPr indent="-825500" lvl="7" marL="3657600" algn="l">
              <a:lnSpc>
                <a:spcPct val="100000"/>
              </a:lnSpc>
              <a:spcBef>
                <a:spcPts val="411"/>
              </a:spcBef>
              <a:spcAft>
                <a:spcPts val="0"/>
              </a:spcAft>
              <a:buClr>
                <a:schemeClr val="dk1"/>
              </a:buClr>
              <a:buSzPts val="9400"/>
              <a:buChar char="•"/>
              <a:defRPr sz="2100"/>
            </a:lvl8pPr>
            <a:lvl9pPr indent="-825500" lvl="8" marL="4114800" algn="l">
              <a:lnSpc>
                <a:spcPct val="100000"/>
              </a:lnSpc>
              <a:spcBef>
                <a:spcPts val="411"/>
              </a:spcBef>
              <a:spcAft>
                <a:spcPts val="0"/>
              </a:spcAft>
              <a:buClr>
                <a:schemeClr val="dk1"/>
              </a:buClr>
              <a:buSzPts val="9400"/>
              <a:buChar char="•"/>
              <a:defRPr sz="2100"/>
            </a:lvl9pPr>
          </a:lstStyle>
          <a:p/>
        </p:txBody>
      </p:sp>
      <p:sp>
        <p:nvSpPr>
          <p:cNvPr id="36" name="Google Shape;36;p23"/>
          <p:cNvSpPr txBox="1"/>
          <p:nvPr>
            <p:ph idx="2" type="body"/>
          </p:nvPr>
        </p:nvSpPr>
        <p:spPr>
          <a:xfrm>
            <a:off x="457202" y="1076326"/>
            <a:ext cx="3008400" cy="3518400"/>
          </a:xfrm>
          <a:prstGeom prst="rect">
            <a:avLst/>
          </a:prstGeom>
          <a:noFill/>
          <a:ln>
            <a:noFill/>
          </a:ln>
        </p:spPr>
        <p:txBody>
          <a:bodyPr anchorCtr="0" anchor="t" bIns="47025" lIns="94100" spcFirstLastPara="1" rIns="94100" wrap="square" tIns="47025">
            <a:noAutofit/>
          </a:bodyPr>
          <a:lstStyle>
            <a:lvl1pPr indent="-228600" lvl="0" marL="457200" algn="l">
              <a:lnSpc>
                <a:spcPct val="100000"/>
              </a:lnSpc>
              <a:spcBef>
                <a:spcPts val="289"/>
              </a:spcBef>
              <a:spcAft>
                <a:spcPts val="0"/>
              </a:spcAft>
              <a:buClr>
                <a:schemeClr val="dk1"/>
              </a:buClr>
              <a:buSzPts val="6600"/>
              <a:buNone/>
              <a:defRPr sz="1400"/>
            </a:lvl1pPr>
            <a:lvl2pPr indent="-228600" lvl="1" marL="914400" algn="l">
              <a:lnSpc>
                <a:spcPct val="100000"/>
              </a:lnSpc>
              <a:spcBef>
                <a:spcPts val="245"/>
              </a:spcBef>
              <a:spcAft>
                <a:spcPts val="0"/>
              </a:spcAft>
              <a:buClr>
                <a:schemeClr val="dk1"/>
              </a:buClr>
              <a:buSzPts val="5600"/>
              <a:buNone/>
              <a:defRPr sz="1200"/>
            </a:lvl2pPr>
            <a:lvl3pPr indent="-228600" lvl="2" marL="1371600" algn="l">
              <a:lnSpc>
                <a:spcPct val="100000"/>
              </a:lnSpc>
              <a:spcBef>
                <a:spcPts val="206"/>
              </a:spcBef>
              <a:spcAft>
                <a:spcPts val="0"/>
              </a:spcAft>
              <a:buClr>
                <a:schemeClr val="dk1"/>
              </a:buClr>
              <a:buSzPts val="4700"/>
              <a:buNone/>
              <a:defRPr sz="1000"/>
            </a:lvl3pPr>
            <a:lvl4pPr indent="-228600" lvl="3" marL="1828800" algn="l">
              <a:lnSpc>
                <a:spcPct val="100000"/>
              </a:lnSpc>
              <a:spcBef>
                <a:spcPts val="184"/>
              </a:spcBef>
              <a:spcAft>
                <a:spcPts val="0"/>
              </a:spcAft>
              <a:buClr>
                <a:schemeClr val="dk1"/>
              </a:buClr>
              <a:buSzPts val="4200"/>
              <a:buNone/>
              <a:defRPr sz="900"/>
            </a:lvl4pPr>
            <a:lvl5pPr indent="-228600" lvl="4" marL="2286000" algn="l">
              <a:lnSpc>
                <a:spcPct val="100000"/>
              </a:lnSpc>
              <a:spcBef>
                <a:spcPts val="184"/>
              </a:spcBef>
              <a:spcAft>
                <a:spcPts val="0"/>
              </a:spcAft>
              <a:buClr>
                <a:schemeClr val="dk1"/>
              </a:buClr>
              <a:buSzPts val="4200"/>
              <a:buNone/>
              <a:defRPr sz="900"/>
            </a:lvl5pPr>
            <a:lvl6pPr indent="-228600" lvl="5" marL="2743200" algn="l">
              <a:lnSpc>
                <a:spcPct val="100000"/>
              </a:lnSpc>
              <a:spcBef>
                <a:spcPts val="184"/>
              </a:spcBef>
              <a:spcAft>
                <a:spcPts val="0"/>
              </a:spcAft>
              <a:buClr>
                <a:schemeClr val="dk1"/>
              </a:buClr>
              <a:buSzPts val="4200"/>
              <a:buNone/>
              <a:defRPr sz="900"/>
            </a:lvl6pPr>
            <a:lvl7pPr indent="-228600" lvl="6" marL="3200400" algn="l">
              <a:lnSpc>
                <a:spcPct val="100000"/>
              </a:lnSpc>
              <a:spcBef>
                <a:spcPts val="184"/>
              </a:spcBef>
              <a:spcAft>
                <a:spcPts val="0"/>
              </a:spcAft>
              <a:buClr>
                <a:schemeClr val="dk1"/>
              </a:buClr>
              <a:buSzPts val="4200"/>
              <a:buNone/>
              <a:defRPr sz="900"/>
            </a:lvl7pPr>
            <a:lvl8pPr indent="-228600" lvl="7" marL="3657600" algn="l">
              <a:lnSpc>
                <a:spcPct val="100000"/>
              </a:lnSpc>
              <a:spcBef>
                <a:spcPts val="184"/>
              </a:spcBef>
              <a:spcAft>
                <a:spcPts val="0"/>
              </a:spcAft>
              <a:buClr>
                <a:schemeClr val="dk1"/>
              </a:buClr>
              <a:buSzPts val="4200"/>
              <a:buNone/>
              <a:defRPr sz="900"/>
            </a:lvl8pPr>
            <a:lvl9pPr indent="-228600" lvl="8" marL="4114800" algn="l">
              <a:lnSpc>
                <a:spcPct val="100000"/>
              </a:lnSpc>
              <a:spcBef>
                <a:spcPts val="184"/>
              </a:spcBef>
              <a:spcAft>
                <a:spcPts val="0"/>
              </a:spcAft>
              <a:buClr>
                <a:schemeClr val="dk1"/>
              </a:buClr>
              <a:buSzPts val="4200"/>
              <a:buNone/>
              <a:defRPr sz="900"/>
            </a:lvl9pPr>
          </a:lstStyle>
          <a:p/>
        </p:txBody>
      </p:sp>
      <p:sp>
        <p:nvSpPr>
          <p:cNvPr id="37" name="Google Shape;37;p23"/>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8" name="Google Shape;38;p23"/>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9" name="Google Shape;39;p23"/>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0" name="Shape 40"/>
        <p:cNvGrpSpPr/>
        <p:nvPr/>
      </p:nvGrpSpPr>
      <p:grpSpPr>
        <a:xfrm>
          <a:off x="0" y="0"/>
          <a:ext cx="0" cy="0"/>
          <a:chOff x="0" y="0"/>
          <a:chExt cx="0" cy="0"/>
        </a:xfrm>
      </p:grpSpPr>
      <p:sp>
        <p:nvSpPr>
          <p:cNvPr id="41" name="Google Shape;41;p24"/>
          <p:cNvSpPr txBox="1"/>
          <p:nvPr>
            <p:ph type="title"/>
          </p:nvPr>
        </p:nvSpPr>
        <p:spPr>
          <a:xfrm>
            <a:off x="1792289" y="3600452"/>
            <a:ext cx="5486400" cy="425100"/>
          </a:xfrm>
          <a:prstGeom prst="rect">
            <a:avLst/>
          </a:prstGeom>
          <a:noFill/>
          <a:ln>
            <a:noFill/>
          </a:ln>
        </p:spPr>
        <p:txBody>
          <a:bodyPr anchorCtr="0" anchor="b" bIns="47025" lIns="94100" spcFirstLastPara="1" rIns="94100" wrap="square" tIns="47025">
            <a:noAutofit/>
          </a:bodyPr>
          <a:lstStyle>
            <a:lvl1pPr lvl="0" algn="l">
              <a:lnSpc>
                <a:spcPct val="100000"/>
              </a:lnSpc>
              <a:spcBef>
                <a:spcPts val="0"/>
              </a:spcBef>
              <a:spcAft>
                <a:spcPts val="0"/>
              </a:spcAft>
              <a:buClr>
                <a:schemeClr val="dk1"/>
              </a:buClr>
              <a:buSzPts val="9400"/>
              <a:buFont typeface="Calibri"/>
              <a:buNone/>
              <a:defRPr b="1" sz="2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p:nvPr>
            <p:ph idx="2" type="pic"/>
          </p:nvPr>
        </p:nvSpPr>
        <p:spPr>
          <a:xfrm>
            <a:off x="1792289" y="459581"/>
            <a:ext cx="5486400" cy="3086100"/>
          </a:xfrm>
          <a:prstGeom prst="rect">
            <a:avLst/>
          </a:prstGeom>
          <a:noFill/>
          <a:ln>
            <a:noFill/>
          </a:ln>
        </p:spPr>
      </p:sp>
      <p:sp>
        <p:nvSpPr>
          <p:cNvPr id="43" name="Google Shape;43;p24"/>
          <p:cNvSpPr txBox="1"/>
          <p:nvPr>
            <p:ph idx="1" type="body"/>
          </p:nvPr>
        </p:nvSpPr>
        <p:spPr>
          <a:xfrm>
            <a:off x="1792289" y="4025505"/>
            <a:ext cx="5486400" cy="603600"/>
          </a:xfrm>
          <a:prstGeom prst="rect">
            <a:avLst/>
          </a:prstGeom>
          <a:noFill/>
          <a:ln>
            <a:noFill/>
          </a:ln>
        </p:spPr>
        <p:txBody>
          <a:bodyPr anchorCtr="0" anchor="t" bIns="47025" lIns="94100" spcFirstLastPara="1" rIns="94100" wrap="square" tIns="47025">
            <a:noAutofit/>
          </a:bodyPr>
          <a:lstStyle>
            <a:lvl1pPr indent="-228600" lvl="0" marL="457200" algn="l">
              <a:lnSpc>
                <a:spcPct val="100000"/>
              </a:lnSpc>
              <a:spcBef>
                <a:spcPts val="289"/>
              </a:spcBef>
              <a:spcAft>
                <a:spcPts val="0"/>
              </a:spcAft>
              <a:buClr>
                <a:schemeClr val="dk1"/>
              </a:buClr>
              <a:buSzPts val="6600"/>
              <a:buNone/>
              <a:defRPr sz="1400"/>
            </a:lvl1pPr>
            <a:lvl2pPr indent="-228600" lvl="1" marL="914400" algn="l">
              <a:lnSpc>
                <a:spcPct val="100000"/>
              </a:lnSpc>
              <a:spcBef>
                <a:spcPts val="245"/>
              </a:spcBef>
              <a:spcAft>
                <a:spcPts val="0"/>
              </a:spcAft>
              <a:buClr>
                <a:schemeClr val="dk1"/>
              </a:buClr>
              <a:buSzPts val="5600"/>
              <a:buNone/>
              <a:defRPr sz="1200"/>
            </a:lvl2pPr>
            <a:lvl3pPr indent="-228600" lvl="2" marL="1371600" algn="l">
              <a:lnSpc>
                <a:spcPct val="100000"/>
              </a:lnSpc>
              <a:spcBef>
                <a:spcPts val="206"/>
              </a:spcBef>
              <a:spcAft>
                <a:spcPts val="0"/>
              </a:spcAft>
              <a:buClr>
                <a:schemeClr val="dk1"/>
              </a:buClr>
              <a:buSzPts val="4700"/>
              <a:buNone/>
              <a:defRPr sz="1000"/>
            </a:lvl3pPr>
            <a:lvl4pPr indent="-228600" lvl="3" marL="1828800" algn="l">
              <a:lnSpc>
                <a:spcPct val="100000"/>
              </a:lnSpc>
              <a:spcBef>
                <a:spcPts val="184"/>
              </a:spcBef>
              <a:spcAft>
                <a:spcPts val="0"/>
              </a:spcAft>
              <a:buClr>
                <a:schemeClr val="dk1"/>
              </a:buClr>
              <a:buSzPts val="4200"/>
              <a:buNone/>
              <a:defRPr sz="900"/>
            </a:lvl4pPr>
            <a:lvl5pPr indent="-228600" lvl="4" marL="2286000" algn="l">
              <a:lnSpc>
                <a:spcPct val="100000"/>
              </a:lnSpc>
              <a:spcBef>
                <a:spcPts val="184"/>
              </a:spcBef>
              <a:spcAft>
                <a:spcPts val="0"/>
              </a:spcAft>
              <a:buClr>
                <a:schemeClr val="dk1"/>
              </a:buClr>
              <a:buSzPts val="4200"/>
              <a:buNone/>
              <a:defRPr sz="900"/>
            </a:lvl5pPr>
            <a:lvl6pPr indent="-228600" lvl="5" marL="2743200" algn="l">
              <a:lnSpc>
                <a:spcPct val="100000"/>
              </a:lnSpc>
              <a:spcBef>
                <a:spcPts val="184"/>
              </a:spcBef>
              <a:spcAft>
                <a:spcPts val="0"/>
              </a:spcAft>
              <a:buClr>
                <a:schemeClr val="dk1"/>
              </a:buClr>
              <a:buSzPts val="4200"/>
              <a:buNone/>
              <a:defRPr sz="900"/>
            </a:lvl6pPr>
            <a:lvl7pPr indent="-228600" lvl="6" marL="3200400" algn="l">
              <a:lnSpc>
                <a:spcPct val="100000"/>
              </a:lnSpc>
              <a:spcBef>
                <a:spcPts val="184"/>
              </a:spcBef>
              <a:spcAft>
                <a:spcPts val="0"/>
              </a:spcAft>
              <a:buClr>
                <a:schemeClr val="dk1"/>
              </a:buClr>
              <a:buSzPts val="4200"/>
              <a:buNone/>
              <a:defRPr sz="900"/>
            </a:lvl7pPr>
            <a:lvl8pPr indent="-228600" lvl="7" marL="3657600" algn="l">
              <a:lnSpc>
                <a:spcPct val="100000"/>
              </a:lnSpc>
              <a:spcBef>
                <a:spcPts val="184"/>
              </a:spcBef>
              <a:spcAft>
                <a:spcPts val="0"/>
              </a:spcAft>
              <a:buClr>
                <a:schemeClr val="dk1"/>
              </a:buClr>
              <a:buSzPts val="4200"/>
              <a:buNone/>
              <a:defRPr sz="900"/>
            </a:lvl8pPr>
            <a:lvl9pPr indent="-228600" lvl="8" marL="4114800" algn="l">
              <a:lnSpc>
                <a:spcPct val="100000"/>
              </a:lnSpc>
              <a:spcBef>
                <a:spcPts val="184"/>
              </a:spcBef>
              <a:spcAft>
                <a:spcPts val="0"/>
              </a:spcAft>
              <a:buClr>
                <a:schemeClr val="dk1"/>
              </a:buClr>
              <a:buSzPts val="4200"/>
              <a:buNone/>
              <a:defRPr sz="900"/>
            </a:lvl9pPr>
          </a:lstStyle>
          <a:p/>
        </p:txBody>
      </p:sp>
      <p:sp>
        <p:nvSpPr>
          <p:cNvPr id="44" name="Google Shape;44;p24"/>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5" name="Google Shape;45;p24"/>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6" name="Google Shape;46;p24"/>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7" name="Shape 47"/>
        <p:cNvGrpSpPr/>
        <p:nvPr/>
      </p:nvGrpSpPr>
      <p:grpSpPr>
        <a:xfrm>
          <a:off x="0" y="0"/>
          <a:ext cx="0" cy="0"/>
          <a:chOff x="0" y="0"/>
          <a:chExt cx="0" cy="0"/>
        </a:xfrm>
      </p:grpSpPr>
      <p:sp>
        <p:nvSpPr>
          <p:cNvPr id="48" name="Google Shape;48;p25"/>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p:nvPr>
            <p:ph idx="1" type="body"/>
          </p:nvPr>
        </p:nvSpPr>
        <p:spPr>
          <a:xfrm rot="5400000">
            <a:off x="2874751" y="-1217399"/>
            <a:ext cx="3394500" cy="8229600"/>
          </a:xfrm>
          <a:prstGeom prst="rect">
            <a:avLst/>
          </a:prstGeom>
          <a:noFill/>
          <a:ln>
            <a:noFill/>
          </a:ln>
        </p:spPr>
        <p:txBody>
          <a:bodyPr anchorCtr="0" anchor="t" bIns="47025" lIns="94100" spcFirstLastPara="1" rIns="94100" wrap="square" tIns="47025">
            <a:noAutofit/>
          </a:bodyPr>
          <a:lstStyle>
            <a:lvl1pPr indent="-342900" lvl="0" marL="457200" algn="l">
              <a:lnSpc>
                <a:spcPct val="100000"/>
              </a:lnSpc>
              <a:spcBef>
                <a:spcPts val="79"/>
              </a:spcBef>
              <a:spcAft>
                <a:spcPts val="0"/>
              </a:spcAft>
              <a:buClr>
                <a:schemeClr val="dk1"/>
              </a:buClr>
              <a:buSzPts val="1800"/>
              <a:buChar char="•"/>
              <a:defRPr/>
            </a:lvl1pPr>
            <a:lvl2pPr indent="-342900" lvl="1" marL="914400" algn="l">
              <a:lnSpc>
                <a:spcPct val="100000"/>
              </a:lnSpc>
              <a:spcBef>
                <a:spcPts val="79"/>
              </a:spcBef>
              <a:spcAft>
                <a:spcPts val="0"/>
              </a:spcAft>
              <a:buClr>
                <a:schemeClr val="dk1"/>
              </a:buClr>
              <a:buSzPts val="1800"/>
              <a:buChar char="–"/>
              <a:defRPr/>
            </a:lvl2pPr>
            <a:lvl3pPr indent="-342900" lvl="2" marL="1371600" algn="l">
              <a:lnSpc>
                <a:spcPct val="100000"/>
              </a:lnSpc>
              <a:spcBef>
                <a:spcPts val="79"/>
              </a:spcBef>
              <a:spcAft>
                <a:spcPts val="0"/>
              </a:spcAft>
              <a:buClr>
                <a:schemeClr val="dk1"/>
              </a:buClr>
              <a:buSzPts val="1800"/>
              <a:buChar char="•"/>
              <a:defRPr/>
            </a:lvl3pPr>
            <a:lvl4pPr indent="-342900" lvl="3" marL="1828800" algn="l">
              <a:lnSpc>
                <a:spcPct val="100000"/>
              </a:lnSpc>
              <a:spcBef>
                <a:spcPts val="79"/>
              </a:spcBef>
              <a:spcAft>
                <a:spcPts val="0"/>
              </a:spcAft>
              <a:buClr>
                <a:schemeClr val="dk1"/>
              </a:buClr>
              <a:buSzPts val="1800"/>
              <a:buChar char="–"/>
              <a:defRPr/>
            </a:lvl4pPr>
            <a:lvl5pPr indent="-342900" lvl="4" marL="2286000" algn="l">
              <a:lnSpc>
                <a:spcPct val="100000"/>
              </a:lnSpc>
              <a:spcBef>
                <a:spcPts val="79"/>
              </a:spcBef>
              <a:spcAft>
                <a:spcPts val="0"/>
              </a:spcAft>
              <a:buClr>
                <a:schemeClr val="dk1"/>
              </a:buClr>
              <a:buSzPts val="1800"/>
              <a:buChar char="»"/>
              <a:defRPr/>
            </a:lvl5pPr>
            <a:lvl6pPr indent="-342900" lvl="5" marL="2743200" algn="l">
              <a:lnSpc>
                <a:spcPct val="100000"/>
              </a:lnSpc>
              <a:spcBef>
                <a:spcPts val="79"/>
              </a:spcBef>
              <a:spcAft>
                <a:spcPts val="0"/>
              </a:spcAft>
              <a:buClr>
                <a:schemeClr val="dk1"/>
              </a:buClr>
              <a:buSzPts val="1800"/>
              <a:buChar char="•"/>
              <a:defRPr/>
            </a:lvl6pPr>
            <a:lvl7pPr indent="-342900" lvl="6" marL="3200400" algn="l">
              <a:lnSpc>
                <a:spcPct val="100000"/>
              </a:lnSpc>
              <a:spcBef>
                <a:spcPts val="79"/>
              </a:spcBef>
              <a:spcAft>
                <a:spcPts val="0"/>
              </a:spcAft>
              <a:buClr>
                <a:schemeClr val="dk1"/>
              </a:buClr>
              <a:buSzPts val="1800"/>
              <a:buChar char="•"/>
              <a:defRPr/>
            </a:lvl7pPr>
            <a:lvl8pPr indent="-342900" lvl="7" marL="3657600" algn="l">
              <a:lnSpc>
                <a:spcPct val="100000"/>
              </a:lnSpc>
              <a:spcBef>
                <a:spcPts val="79"/>
              </a:spcBef>
              <a:spcAft>
                <a:spcPts val="0"/>
              </a:spcAft>
              <a:buClr>
                <a:schemeClr val="dk1"/>
              </a:buClr>
              <a:buSzPts val="1800"/>
              <a:buChar char="•"/>
              <a:defRPr/>
            </a:lvl8pPr>
            <a:lvl9pPr indent="-342900" lvl="8" marL="4114800" algn="l">
              <a:lnSpc>
                <a:spcPct val="100000"/>
              </a:lnSpc>
              <a:spcBef>
                <a:spcPts val="79"/>
              </a:spcBef>
              <a:spcAft>
                <a:spcPts val="0"/>
              </a:spcAft>
              <a:buClr>
                <a:schemeClr val="dk1"/>
              </a:buClr>
              <a:buSzPts val="1800"/>
              <a:buChar char="•"/>
              <a:defRPr/>
            </a:lvl9pPr>
          </a:lstStyle>
          <a:p/>
        </p:txBody>
      </p:sp>
      <p:sp>
        <p:nvSpPr>
          <p:cNvPr id="50" name="Google Shape;50;p25"/>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1" name="Google Shape;51;p25"/>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2" name="Google Shape;52;p25"/>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3" name="Shape 53"/>
        <p:cNvGrpSpPr/>
        <p:nvPr/>
      </p:nvGrpSpPr>
      <p:grpSpPr>
        <a:xfrm>
          <a:off x="0" y="0"/>
          <a:ext cx="0" cy="0"/>
          <a:chOff x="0" y="0"/>
          <a:chExt cx="0" cy="0"/>
        </a:xfrm>
      </p:grpSpPr>
      <p:sp>
        <p:nvSpPr>
          <p:cNvPr id="54" name="Google Shape;54;p26"/>
          <p:cNvSpPr txBox="1"/>
          <p:nvPr>
            <p:ph type="title"/>
          </p:nvPr>
        </p:nvSpPr>
        <p:spPr>
          <a:xfrm rot="5400000">
            <a:off x="5463751" y="1371630"/>
            <a:ext cx="4388700" cy="20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p:nvPr>
            <p:ph idx="1" type="body"/>
          </p:nvPr>
        </p:nvSpPr>
        <p:spPr>
          <a:xfrm rot="5400000">
            <a:off x="1272750" y="-609570"/>
            <a:ext cx="4388700" cy="6019800"/>
          </a:xfrm>
          <a:prstGeom prst="rect">
            <a:avLst/>
          </a:prstGeom>
          <a:noFill/>
          <a:ln>
            <a:noFill/>
          </a:ln>
        </p:spPr>
        <p:txBody>
          <a:bodyPr anchorCtr="0" anchor="t" bIns="47025" lIns="94100" spcFirstLastPara="1" rIns="94100" wrap="square" tIns="47025">
            <a:noAutofit/>
          </a:bodyPr>
          <a:lstStyle>
            <a:lvl1pPr indent="-342900" lvl="0" marL="457200" algn="l">
              <a:lnSpc>
                <a:spcPct val="100000"/>
              </a:lnSpc>
              <a:spcBef>
                <a:spcPts val="79"/>
              </a:spcBef>
              <a:spcAft>
                <a:spcPts val="0"/>
              </a:spcAft>
              <a:buClr>
                <a:schemeClr val="dk1"/>
              </a:buClr>
              <a:buSzPts val="1800"/>
              <a:buChar char="•"/>
              <a:defRPr/>
            </a:lvl1pPr>
            <a:lvl2pPr indent="-342900" lvl="1" marL="914400" algn="l">
              <a:lnSpc>
                <a:spcPct val="100000"/>
              </a:lnSpc>
              <a:spcBef>
                <a:spcPts val="79"/>
              </a:spcBef>
              <a:spcAft>
                <a:spcPts val="0"/>
              </a:spcAft>
              <a:buClr>
                <a:schemeClr val="dk1"/>
              </a:buClr>
              <a:buSzPts val="1800"/>
              <a:buChar char="–"/>
              <a:defRPr/>
            </a:lvl2pPr>
            <a:lvl3pPr indent="-342900" lvl="2" marL="1371600" algn="l">
              <a:lnSpc>
                <a:spcPct val="100000"/>
              </a:lnSpc>
              <a:spcBef>
                <a:spcPts val="79"/>
              </a:spcBef>
              <a:spcAft>
                <a:spcPts val="0"/>
              </a:spcAft>
              <a:buClr>
                <a:schemeClr val="dk1"/>
              </a:buClr>
              <a:buSzPts val="1800"/>
              <a:buChar char="•"/>
              <a:defRPr/>
            </a:lvl3pPr>
            <a:lvl4pPr indent="-342900" lvl="3" marL="1828800" algn="l">
              <a:lnSpc>
                <a:spcPct val="100000"/>
              </a:lnSpc>
              <a:spcBef>
                <a:spcPts val="79"/>
              </a:spcBef>
              <a:spcAft>
                <a:spcPts val="0"/>
              </a:spcAft>
              <a:buClr>
                <a:schemeClr val="dk1"/>
              </a:buClr>
              <a:buSzPts val="1800"/>
              <a:buChar char="–"/>
              <a:defRPr/>
            </a:lvl4pPr>
            <a:lvl5pPr indent="-342900" lvl="4" marL="2286000" algn="l">
              <a:lnSpc>
                <a:spcPct val="100000"/>
              </a:lnSpc>
              <a:spcBef>
                <a:spcPts val="79"/>
              </a:spcBef>
              <a:spcAft>
                <a:spcPts val="0"/>
              </a:spcAft>
              <a:buClr>
                <a:schemeClr val="dk1"/>
              </a:buClr>
              <a:buSzPts val="1800"/>
              <a:buChar char="»"/>
              <a:defRPr/>
            </a:lvl5pPr>
            <a:lvl6pPr indent="-342900" lvl="5" marL="2743200" algn="l">
              <a:lnSpc>
                <a:spcPct val="100000"/>
              </a:lnSpc>
              <a:spcBef>
                <a:spcPts val="79"/>
              </a:spcBef>
              <a:spcAft>
                <a:spcPts val="0"/>
              </a:spcAft>
              <a:buClr>
                <a:schemeClr val="dk1"/>
              </a:buClr>
              <a:buSzPts val="1800"/>
              <a:buChar char="•"/>
              <a:defRPr/>
            </a:lvl6pPr>
            <a:lvl7pPr indent="-342900" lvl="6" marL="3200400" algn="l">
              <a:lnSpc>
                <a:spcPct val="100000"/>
              </a:lnSpc>
              <a:spcBef>
                <a:spcPts val="79"/>
              </a:spcBef>
              <a:spcAft>
                <a:spcPts val="0"/>
              </a:spcAft>
              <a:buClr>
                <a:schemeClr val="dk1"/>
              </a:buClr>
              <a:buSzPts val="1800"/>
              <a:buChar char="•"/>
              <a:defRPr/>
            </a:lvl7pPr>
            <a:lvl8pPr indent="-342900" lvl="7" marL="3657600" algn="l">
              <a:lnSpc>
                <a:spcPct val="100000"/>
              </a:lnSpc>
              <a:spcBef>
                <a:spcPts val="79"/>
              </a:spcBef>
              <a:spcAft>
                <a:spcPts val="0"/>
              </a:spcAft>
              <a:buClr>
                <a:schemeClr val="dk1"/>
              </a:buClr>
              <a:buSzPts val="1800"/>
              <a:buChar char="•"/>
              <a:defRPr/>
            </a:lvl8pPr>
            <a:lvl9pPr indent="-342900" lvl="8" marL="4114800" algn="l">
              <a:lnSpc>
                <a:spcPct val="100000"/>
              </a:lnSpc>
              <a:spcBef>
                <a:spcPts val="79"/>
              </a:spcBef>
              <a:spcAft>
                <a:spcPts val="0"/>
              </a:spcAft>
              <a:buClr>
                <a:schemeClr val="dk1"/>
              </a:buClr>
              <a:buSzPts val="1800"/>
              <a:buChar char="•"/>
              <a:defRPr/>
            </a:lvl9pPr>
          </a:lstStyle>
          <a:p/>
        </p:txBody>
      </p:sp>
      <p:sp>
        <p:nvSpPr>
          <p:cNvPr id="56" name="Google Shape;56;p26"/>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7" name="Google Shape;57;p26"/>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8" name="Google Shape;58;p26"/>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marR="0" rtl="0" algn="ctr">
              <a:lnSpc>
                <a:spcPct val="100000"/>
              </a:lnSpc>
              <a:spcBef>
                <a:spcPts val="0"/>
              </a:spcBef>
              <a:spcAft>
                <a:spcPts val="0"/>
              </a:spcAft>
              <a:buClr>
                <a:schemeClr val="dk1"/>
              </a:buClr>
              <a:buSzPts val="20700"/>
              <a:buFont typeface="Calibri"/>
              <a:buNone/>
              <a:defRPr b="0" i="0" sz="207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9"/>
          <p:cNvSpPr txBox="1"/>
          <p:nvPr>
            <p:ph idx="1" type="body"/>
          </p:nvPr>
        </p:nvSpPr>
        <p:spPr>
          <a:xfrm>
            <a:off x="457200" y="1200152"/>
            <a:ext cx="8229600" cy="3394500"/>
          </a:xfrm>
          <a:prstGeom prst="rect">
            <a:avLst/>
          </a:prstGeom>
          <a:noFill/>
          <a:ln>
            <a:noFill/>
          </a:ln>
        </p:spPr>
        <p:txBody>
          <a:bodyPr anchorCtr="0" anchor="t" bIns="47025" lIns="94100" spcFirstLastPara="1" rIns="94100" wrap="square" tIns="47025">
            <a:noAutofit/>
          </a:bodyPr>
          <a:lstStyle>
            <a:lvl1pPr indent="-1187450" lvl="0" marL="457200" marR="0" rtl="0" algn="l">
              <a:lnSpc>
                <a:spcPct val="100000"/>
              </a:lnSpc>
              <a:spcBef>
                <a:spcPts val="3020"/>
              </a:spcBef>
              <a:spcAft>
                <a:spcPts val="0"/>
              </a:spcAft>
              <a:buClr>
                <a:schemeClr val="dk1"/>
              </a:buClr>
              <a:buSzPts val="15100"/>
              <a:buFont typeface="Arial"/>
              <a:buChar char="•"/>
              <a:defRPr b="0" i="0" sz="15100" u="none" cap="none" strike="noStrike">
                <a:solidFill>
                  <a:schemeClr val="dk1"/>
                </a:solidFill>
                <a:latin typeface="Calibri"/>
                <a:ea typeface="Calibri"/>
                <a:cs typeface="Calibri"/>
                <a:sym typeface="Calibri"/>
              </a:defRPr>
            </a:lvl1pPr>
            <a:lvl2pPr indent="-1066800" lvl="1" marL="914400"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2pPr>
            <a:lvl3pPr indent="-946150" lvl="2" marL="1371600" marR="0" rtl="0" algn="l">
              <a:lnSpc>
                <a:spcPct val="100000"/>
              </a:lnSpc>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idx="1" type="body"/>
          </p:nvPr>
        </p:nvSpPr>
        <p:spPr>
          <a:xfrm>
            <a:off x="642938" y="2196703"/>
            <a:ext cx="7815262" cy="2661047"/>
          </a:xfrm>
          <a:prstGeom prst="rect">
            <a:avLst/>
          </a:prstGeom>
          <a:noFill/>
          <a:ln>
            <a:noFill/>
          </a:ln>
        </p:spPr>
        <p:txBody>
          <a:bodyPr anchorCtr="0" anchor="t" bIns="47025" lIns="94100" spcFirstLastPara="1" rIns="94100" wrap="square" tIns="47025">
            <a:noAutofit/>
          </a:bodyPr>
          <a:lstStyle/>
          <a:p>
            <a:pPr indent="0" lvl="0" marL="0" rtl="0" algn="l">
              <a:lnSpc>
                <a:spcPct val="100000"/>
              </a:lnSpc>
              <a:spcBef>
                <a:spcPts val="3020"/>
              </a:spcBef>
              <a:spcAft>
                <a:spcPts val="0"/>
              </a:spcAft>
              <a:buSzPts val="15100"/>
              <a:buNone/>
            </a:pPr>
            <a:r>
              <a:t/>
            </a:r>
            <a:endParaRPr/>
          </a:p>
          <a:p>
            <a:pPr indent="501650" lvl="0" marL="457200" rtl="0" algn="l">
              <a:lnSpc>
                <a:spcPct val="100000"/>
              </a:lnSpc>
              <a:spcBef>
                <a:spcPts val="3020"/>
              </a:spcBef>
              <a:spcAft>
                <a:spcPts val="0"/>
              </a:spcAft>
              <a:buSzPts val="15100"/>
              <a:buNone/>
            </a:pPr>
            <a:r>
              <a:t/>
            </a:r>
            <a:endParaRPr/>
          </a:p>
        </p:txBody>
      </p:sp>
      <p:sp>
        <p:nvSpPr>
          <p:cNvPr id="64" name="Google Shape;64;p2"/>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5" name="Google Shape;65;p2"/>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66" name="Google Shape;66;p2"/>
          <p:cNvSpPr txBox="1"/>
          <p:nvPr>
            <p:ph type="title"/>
          </p:nvPr>
        </p:nvSpPr>
        <p:spPr>
          <a:xfrm>
            <a:off x="138224" y="694236"/>
            <a:ext cx="8229600" cy="8574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Hybrid Cryptography</a:t>
            </a:r>
            <a:endParaRPr/>
          </a:p>
        </p:txBody>
      </p:sp>
      <p:sp>
        <p:nvSpPr>
          <p:cNvPr id="67" name="Google Shape;67;p2"/>
          <p:cNvSpPr txBox="1"/>
          <p:nvPr/>
        </p:nvSpPr>
        <p:spPr>
          <a:xfrm>
            <a:off x="267767" y="3265616"/>
            <a:ext cx="3028872"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Bookman Old Style"/>
                <a:ea typeface="Bookman Old Style"/>
                <a:cs typeface="Bookman Old Style"/>
                <a:sym typeface="Bookman Old Style"/>
              </a:rPr>
              <a:t>Team Details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Bookman Old Style"/>
                <a:ea typeface="Bookman Old Style"/>
                <a:cs typeface="Bookman Old Style"/>
                <a:sym typeface="Bookman Old Style"/>
              </a:rPr>
              <a:t>Vishwas(20EG105411)</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Bookman Old Style"/>
                <a:ea typeface="Bookman Old Style"/>
                <a:cs typeface="Bookman Old Style"/>
                <a:sym typeface="Bookman Old Style"/>
              </a:rPr>
              <a:t>Abhinav(20EG105426)</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Bookman Old Style"/>
                <a:ea typeface="Bookman Old Style"/>
                <a:cs typeface="Bookman Old Style"/>
                <a:sym typeface="Bookman Old Style"/>
              </a:rPr>
              <a:t>Chaitanya(20EG105437)</a:t>
            </a:r>
            <a:endParaRPr/>
          </a:p>
        </p:txBody>
      </p:sp>
      <p:sp>
        <p:nvSpPr>
          <p:cNvPr id="68" name="Google Shape;68;p2"/>
          <p:cNvSpPr txBox="1"/>
          <p:nvPr/>
        </p:nvSpPr>
        <p:spPr>
          <a:xfrm>
            <a:off x="5470632" y="3239550"/>
            <a:ext cx="2070599"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Bookman Old Style"/>
                <a:ea typeface="Bookman Old Style"/>
                <a:cs typeface="Bookman Old Style"/>
                <a:sym typeface="Bookman Old Style"/>
              </a:rPr>
              <a:t>Project Supervisor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Bookman Old Style"/>
                <a:ea typeface="Bookman Old Style"/>
                <a:cs typeface="Bookman Old Style"/>
                <a:sym typeface="Bookman Old Style"/>
              </a:rPr>
              <a:t>B Ravinder Reddy</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Bookman Old Style"/>
                <a:ea typeface="Bookman Old Style"/>
                <a:cs typeface="Bookman Old Style"/>
                <a:sym typeface="Bookman Old Style"/>
              </a:rPr>
              <a:t>Assistant Professor</a:t>
            </a:r>
            <a:endParaRPr b="0" i="0" sz="1400" u="none" cap="none" strike="noStrike">
              <a:solidFill>
                <a:srgbClr val="000000"/>
              </a:solidFill>
              <a:latin typeface="Bookman Old Style"/>
              <a:ea typeface="Bookman Old Style"/>
              <a:cs typeface="Bookman Old Style"/>
              <a:sym typeface="Bookman Old Style"/>
            </a:endParaRPr>
          </a:p>
        </p:txBody>
      </p:sp>
      <p:sp>
        <p:nvSpPr>
          <p:cNvPr id="69" name="Google Shape;69;p2"/>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t/>
            </a:r>
            <a:endParaRPr/>
          </a:p>
        </p:txBody>
      </p:sp>
      <p:sp>
        <p:nvSpPr>
          <p:cNvPr id="70" name="Google Shape;70;p2"/>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2b15f14767_2_83"/>
          <p:cNvSpPr txBox="1"/>
          <p:nvPr>
            <p:ph idx="1" type="body"/>
          </p:nvPr>
        </p:nvSpPr>
        <p:spPr>
          <a:xfrm>
            <a:off x="973900" y="871344"/>
            <a:ext cx="8101729" cy="3394500"/>
          </a:xfrm>
          <a:prstGeom prst="rect">
            <a:avLst/>
          </a:prstGeom>
          <a:noFill/>
          <a:ln>
            <a:noFill/>
          </a:ln>
        </p:spPr>
        <p:txBody>
          <a:bodyPr anchorCtr="0" anchor="t" bIns="47025" lIns="94100" spcFirstLastPara="1" rIns="94100" wrap="square" tIns="47025">
            <a:noAutofit/>
          </a:bodyPr>
          <a:lstStyle/>
          <a:p>
            <a:pPr indent="-914400" lvl="1" marL="914400" rtl="0" algn="l">
              <a:lnSpc>
                <a:spcPct val="100000"/>
              </a:lnSpc>
              <a:spcBef>
                <a:spcPts val="494"/>
              </a:spcBef>
              <a:spcAft>
                <a:spcPts val="0"/>
              </a:spcAft>
              <a:buSzPts val="11300"/>
              <a:buNone/>
            </a:pPr>
            <a:r>
              <a:rPr lang="en-US" sz="1400"/>
              <a:t>The ECDH algorithm (Elliptic Curve Diffie–Hellman Key Exchange) is trivial:</a:t>
            </a:r>
            <a:endParaRPr sz="1400"/>
          </a:p>
          <a:p>
            <a:pPr indent="-914400" lvl="1" marL="914400" rtl="0" algn="l">
              <a:lnSpc>
                <a:spcPct val="100000"/>
              </a:lnSpc>
              <a:spcBef>
                <a:spcPts val="494"/>
              </a:spcBef>
              <a:spcAft>
                <a:spcPts val="0"/>
              </a:spcAft>
              <a:buSzPts val="11300"/>
              <a:buNone/>
            </a:pPr>
            <a:r>
              <a:rPr lang="en-US" sz="1400"/>
              <a:t>1.Alice generates a random ECC key pair: {alicePrivKey, alicePubKey = alicePrivKey * G}</a:t>
            </a:r>
            <a:endParaRPr sz="1400"/>
          </a:p>
          <a:p>
            <a:pPr indent="-914400" lvl="1" marL="914400" rtl="0" algn="l">
              <a:lnSpc>
                <a:spcPct val="100000"/>
              </a:lnSpc>
              <a:spcBef>
                <a:spcPts val="494"/>
              </a:spcBef>
              <a:spcAft>
                <a:spcPts val="0"/>
              </a:spcAft>
              <a:buSzPts val="11300"/>
              <a:buNone/>
            </a:pPr>
            <a:r>
              <a:t/>
            </a:r>
            <a:endParaRPr sz="1400"/>
          </a:p>
          <a:p>
            <a:pPr indent="-914400" lvl="1" marL="914400" rtl="0" algn="l">
              <a:lnSpc>
                <a:spcPct val="100000"/>
              </a:lnSpc>
              <a:spcBef>
                <a:spcPts val="494"/>
              </a:spcBef>
              <a:spcAft>
                <a:spcPts val="0"/>
              </a:spcAft>
              <a:buSzPts val="11300"/>
              <a:buNone/>
            </a:pPr>
            <a:r>
              <a:rPr lang="en-US" sz="1400"/>
              <a:t>2.Bob generates a random ECC key pair: {bobPrivKey, bobPubKey = bobPrivKey * G}</a:t>
            </a:r>
            <a:endParaRPr sz="1400"/>
          </a:p>
          <a:p>
            <a:pPr indent="-914400" lvl="1" marL="914400" rtl="0" algn="l">
              <a:lnSpc>
                <a:spcPct val="100000"/>
              </a:lnSpc>
              <a:spcBef>
                <a:spcPts val="494"/>
              </a:spcBef>
              <a:spcAft>
                <a:spcPts val="0"/>
              </a:spcAft>
              <a:buSzPts val="11300"/>
              <a:buNone/>
            </a:pPr>
            <a:r>
              <a:t/>
            </a:r>
            <a:endParaRPr sz="1400"/>
          </a:p>
          <a:p>
            <a:pPr indent="-914400" lvl="1" marL="914400" rtl="0" algn="l">
              <a:lnSpc>
                <a:spcPct val="100000"/>
              </a:lnSpc>
              <a:spcBef>
                <a:spcPts val="494"/>
              </a:spcBef>
              <a:spcAft>
                <a:spcPts val="0"/>
              </a:spcAft>
              <a:buSzPts val="11300"/>
              <a:buNone/>
            </a:pPr>
            <a:r>
              <a:rPr lang="en-US" sz="1400"/>
              <a:t>3.Alice and Bob exchange their public keys through the insecure channel (e.g. over Internet)</a:t>
            </a:r>
            <a:endParaRPr sz="1400"/>
          </a:p>
          <a:p>
            <a:pPr indent="-914400" lvl="1" marL="914400" rtl="0" algn="l">
              <a:lnSpc>
                <a:spcPct val="100000"/>
              </a:lnSpc>
              <a:spcBef>
                <a:spcPts val="494"/>
              </a:spcBef>
              <a:spcAft>
                <a:spcPts val="0"/>
              </a:spcAft>
              <a:buSzPts val="11300"/>
              <a:buNone/>
            </a:pPr>
            <a:r>
              <a:t/>
            </a:r>
            <a:endParaRPr sz="1400"/>
          </a:p>
          <a:p>
            <a:pPr indent="-914400" lvl="1" marL="914400" rtl="0" algn="l">
              <a:lnSpc>
                <a:spcPct val="100000"/>
              </a:lnSpc>
              <a:spcBef>
                <a:spcPts val="494"/>
              </a:spcBef>
              <a:spcAft>
                <a:spcPts val="0"/>
              </a:spcAft>
              <a:buSzPts val="11300"/>
              <a:buNone/>
            </a:pPr>
            <a:r>
              <a:rPr lang="en-US" sz="1400"/>
              <a:t>4.Alice calculates sharedKey = bobPubKey * alicePrivKey</a:t>
            </a:r>
            <a:endParaRPr sz="1400"/>
          </a:p>
          <a:p>
            <a:pPr indent="-914400" lvl="1" marL="914400" rtl="0" algn="l">
              <a:lnSpc>
                <a:spcPct val="100000"/>
              </a:lnSpc>
              <a:spcBef>
                <a:spcPts val="494"/>
              </a:spcBef>
              <a:spcAft>
                <a:spcPts val="0"/>
              </a:spcAft>
              <a:buSzPts val="11300"/>
              <a:buNone/>
            </a:pPr>
            <a:r>
              <a:t/>
            </a:r>
            <a:endParaRPr sz="1400"/>
          </a:p>
          <a:p>
            <a:pPr indent="-914400" lvl="1" marL="914400" rtl="0" algn="l">
              <a:lnSpc>
                <a:spcPct val="100000"/>
              </a:lnSpc>
              <a:spcBef>
                <a:spcPts val="494"/>
              </a:spcBef>
              <a:spcAft>
                <a:spcPts val="0"/>
              </a:spcAft>
              <a:buSzPts val="11300"/>
              <a:buNone/>
            </a:pPr>
            <a:r>
              <a:rPr lang="en-US" sz="1400"/>
              <a:t>5.Bob calculates sharedKey = alicePubKey * bobPrivKey</a:t>
            </a:r>
            <a:endParaRPr sz="1400"/>
          </a:p>
          <a:p>
            <a:pPr indent="-914400" lvl="1" marL="914400" rtl="0" algn="l">
              <a:lnSpc>
                <a:spcPct val="100000"/>
              </a:lnSpc>
              <a:spcBef>
                <a:spcPts val="494"/>
              </a:spcBef>
              <a:spcAft>
                <a:spcPts val="0"/>
              </a:spcAft>
              <a:buSzPts val="11300"/>
              <a:buNone/>
            </a:pPr>
            <a:r>
              <a:t/>
            </a:r>
            <a:endParaRPr sz="1400"/>
          </a:p>
          <a:p>
            <a:pPr indent="0" lvl="1" marL="0" rtl="0" algn="l">
              <a:lnSpc>
                <a:spcPct val="100000"/>
              </a:lnSpc>
              <a:spcBef>
                <a:spcPts val="494"/>
              </a:spcBef>
              <a:spcAft>
                <a:spcPts val="0"/>
              </a:spcAft>
              <a:buSzPts val="11300"/>
              <a:buNone/>
            </a:pPr>
            <a:r>
              <a:rPr lang="en-US" sz="1400"/>
              <a:t>6.Now both Alice and Bob have the same sharedKey == bobPubKey * alicePrivKey == alicePubKey * bobPrivKey</a:t>
            </a:r>
            <a:endParaRPr sz="1400"/>
          </a:p>
          <a:p>
            <a:pPr indent="0" lvl="0" marL="0" rtl="0" algn="l">
              <a:lnSpc>
                <a:spcPct val="100000"/>
              </a:lnSpc>
              <a:spcBef>
                <a:spcPts val="577"/>
              </a:spcBef>
              <a:spcAft>
                <a:spcPts val="0"/>
              </a:spcAft>
              <a:buSzPts val="13200"/>
              <a:buNone/>
            </a:pPr>
            <a:r>
              <a:t/>
            </a:r>
            <a:endParaRPr sz="5400"/>
          </a:p>
        </p:txBody>
      </p:sp>
      <p:sp>
        <p:nvSpPr>
          <p:cNvPr id="155" name="Google Shape;155;g22b15f14767_2_83"/>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Clr>
                <a:srgbClr val="888888"/>
              </a:buClr>
              <a:buSzPts val="1400"/>
              <a:buFont typeface="Calibri"/>
              <a:buNone/>
            </a:pPr>
            <a:r>
              <a:t/>
            </a:r>
            <a:endParaRPr/>
          </a:p>
        </p:txBody>
      </p:sp>
      <p:sp>
        <p:nvSpPr>
          <p:cNvPr id="156" name="Google Shape;156;g22b15f14767_2_83"/>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Clr>
                <a:srgbClr val="888888"/>
              </a:buClr>
              <a:buSzPts val="1400"/>
              <a:buFont typeface="Calibri"/>
              <a:buNone/>
            </a:pPr>
            <a:r>
              <a:rPr lang="en-US"/>
              <a:t>Department of Computer Science and Engineering</a:t>
            </a:r>
            <a:endParaRPr/>
          </a:p>
        </p:txBody>
      </p:sp>
      <p:sp>
        <p:nvSpPr>
          <p:cNvPr id="157" name="Google Shape;157;g22b15f14767_2_83"/>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2b15f14767_2_60"/>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3" name="Google Shape;163;g22b15f14767_2_60"/>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64" name="Google Shape;164;g22b15f14767_2_60"/>
          <p:cNvSpPr txBox="1"/>
          <p:nvPr>
            <p:ph type="title"/>
          </p:nvPr>
        </p:nvSpPr>
        <p:spPr>
          <a:xfrm>
            <a:off x="435769" y="0"/>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Project status</a:t>
            </a:r>
            <a:endParaRPr/>
          </a:p>
        </p:txBody>
      </p:sp>
      <p:sp>
        <p:nvSpPr>
          <p:cNvPr id="165" name="Google Shape;165;g22b15f14767_2_60"/>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t/>
            </a:r>
            <a:endParaRPr/>
          </a:p>
        </p:txBody>
      </p:sp>
      <p:sp>
        <p:nvSpPr>
          <p:cNvPr id="166" name="Google Shape;166;g22b15f14767_2_60"/>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
        <p:nvSpPr>
          <p:cNvPr id="167" name="Google Shape;167;g22b15f14767_2_60"/>
          <p:cNvSpPr txBox="1"/>
          <p:nvPr/>
        </p:nvSpPr>
        <p:spPr>
          <a:xfrm>
            <a:off x="1282810" y="4551514"/>
            <a:ext cx="302060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FF0000"/>
              </a:solidFill>
              <a:latin typeface="Arial"/>
              <a:ea typeface="Arial"/>
              <a:cs typeface="Arial"/>
              <a:sym typeface="Arial"/>
            </a:endParaRPr>
          </a:p>
        </p:txBody>
      </p:sp>
      <p:sp>
        <p:nvSpPr>
          <p:cNvPr id="168" name="Google Shape;168;g22b15f14767_2_60"/>
          <p:cNvSpPr txBox="1"/>
          <p:nvPr/>
        </p:nvSpPr>
        <p:spPr>
          <a:xfrm>
            <a:off x="1425685" y="4694389"/>
            <a:ext cx="302060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FF0000"/>
              </a:solidFill>
              <a:latin typeface="Arial"/>
              <a:ea typeface="Arial"/>
              <a:cs typeface="Arial"/>
              <a:sym typeface="Arial"/>
            </a:endParaRPr>
          </a:p>
        </p:txBody>
      </p:sp>
      <p:graphicFrame>
        <p:nvGraphicFramePr>
          <p:cNvPr id="169" name="Google Shape;169;g22b15f14767_2_60"/>
          <p:cNvGraphicFramePr/>
          <p:nvPr/>
        </p:nvGraphicFramePr>
        <p:xfrm>
          <a:off x="1096027" y="712417"/>
          <a:ext cx="3000000" cy="3000000"/>
        </p:xfrm>
        <a:graphic>
          <a:graphicData uri="http://schemas.openxmlformats.org/drawingml/2006/table">
            <a:tbl>
              <a:tblPr bandRow="1" firstRow="1">
                <a:noFill/>
                <a:tableStyleId>{5ED4175E-6C46-4144-9762-18295BA12CCB}</a:tableStyleId>
              </a:tblPr>
              <a:tblGrid>
                <a:gridCol w="1152725"/>
                <a:gridCol w="2881825"/>
                <a:gridCol w="2928300"/>
              </a:tblGrid>
              <a:tr h="372000">
                <a:tc>
                  <a:txBody>
                    <a:bodyPr/>
                    <a:lstStyle/>
                    <a:p>
                      <a:pPr indent="0" lvl="0" marL="105410" marR="0" rtl="0" algn="l">
                        <a:lnSpc>
                          <a:spcPct val="100000"/>
                        </a:lnSpc>
                        <a:spcBef>
                          <a:spcPts val="0"/>
                        </a:spcBef>
                        <a:spcAft>
                          <a:spcPts val="0"/>
                        </a:spcAft>
                        <a:buNone/>
                      </a:pPr>
                      <a:r>
                        <a:rPr lang="en-US" sz="1700" u="none" cap="none" strike="noStrike"/>
                        <a:t>Sl. No </a:t>
                      </a:r>
                      <a:endParaRPr sz="1400" u="none" cap="none" strike="noStrike"/>
                    </a:p>
                  </a:txBody>
                  <a:tcPr marT="63500" marB="63500" marR="63500" marL="63500"/>
                </a:tc>
                <a:tc>
                  <a:txBody>
                    <a:bodyPr/>
                    <a:lstStyle/>
                    <a:p>
                      <a:pPr indent="0" lvl="0" marL="113029" marR="0" rtl="0" algn="l">
                        <a:lnSpc>
                          <a:spcPct val="100000"/>
                        </a:lnSpc>
                        <a:spcBef>
                          <a:spcPts val="0"/>
                        </a:spcBef>
                        <a:spcAft>
                          <a:spcPts val="0"/>
                        </a:spcAft>
                        <a:buNone/>
                      </a:pPr>
                      <a:r>
                        <a:rPr lang="en-US" sz="1700" u="none" cap="none" strike="noStrike"/>
                        <a:t>List of Functions </a:t>
                      </a:r>
                      <a:endParaRPr sz="1400" u="none" cap="none" strike="noStrike"/>
                    </a:p>
                  </a:txBody>
                  <a:tcPr marT="63500" marB="63500" marR="63500" marL="63500"/>
                </a:tc>
                <a:tc>
                  <a:txBody>
                    <a:bodyPr/>
                    <a:lstStyle/>
                    <a:p>
                      <a:pPr indent="0" lvl="0" marL="95885" marR="0" rtl="0" algn="l">
                        <a:lnSpc>
                          <a:spcPct val="100000"/>
                        </a:lnSpc>
                        <a:spcBef>
                          <a:spcPts val="0"/>
                        </a:spcBef>
                        <a:spcAft>
                          <a:spcPts val="0"/>
                        </a:spcAft>
                        <a:buNone/>
                      </a:pPr>
                      <a:r>
                        <a:rPr lang="en-US" sz="1700" u="none" cap="none" strike="noStrike"/>
                        <a:t>Status</a:t>
                      </a:r>
                      <a:endParaRPr sz="1400" u="none" cap="none" strike="noStrike"/>
                    </a:p>
                  </a:txBody>
                  <a:tcPr marT="63500" marB="63500" marR="63500" marL="63500"/>
                </a:tc>
              </a:tr>
              <a:tr h="440900">
                <a:tc>
                  <a:txBody>
                    <a:bodyPr/>
                    <a:lstStyle/>
                    <a:p>
                      <a:pPr indent="0" lvl="0" marL="93345" marR="0" rtl="0" algn="l">
                        <a:lnSpc>
                          <a:spcPct val="100000"/>
                        </a:lnSpc>
                        <a:spcBef>
                          <a:spcPts val="0"/>
                        </a:spcBef>
                        <a:spcAft>
                          <a:spcPts val="0"/>
                        </a:spcAft>
                        <a:buNone/>
                      </a:pPr>
                      <a:r>
                        <a:rPr lang="en-US" sz="1400" u="none" cap="none" strike="noStrike"/>
                        <a:t>01 </a:t>
                      </a:r>
                      <a:endParaRPr/>
                    </a:p>
                  </a:txBody>
                  <a:tcPr marT="63500" marB="63500" marR="63500" marL="63500"/>
                </a:tc>
                <a:tc>
                  <a:txBody>
                    <a:bodyPr/>
                    <a:lstStyle/>
                    <a:p>
                      <a:pPr indent="0" lvl="0" marL="90805" marR="0" rtl="0" algn="l">
                        <a:lnSpc>
                          <a:spcPct val="100000"/>
                        </a:lnSpc>
                        <a:spcBef>
                          <a:spcPts val="0"/>
                        </a:spcBef>
                        <a:spcAft>
                          <a:spcPts val="0"/>
                        </a:spcAft>
                        <a:buNone/>
                      </a:pPr>
                      <a:r>
                        <a:rPr lang="en-US" sz="1400" u="none" cap="none" strike="noStrike"/>
                        <a:t>Algorithm Building</a:t>
                      </a:r>
                      <a:endParaRPr/>
                    </a:p>
                  </a:txBody>
                  <a:tcPr marT="63500" marB="63500" marR="63500" marL="63500"/>
                </a:tc>
                <a:tc>
                  <a:txBody>
                    <a:bodyPr/>
                    <a:lstStyle/>
                    <a:p>
                      <a:pPr indent="0" lvl="0" marL="95250" marR="0" rtl="0" algn="l">
                        <a:lnSpc>
                          <a:spcPct val="100000"/>
                        </a:lnSpc>
                        <a:spcBef>
                          <a:spcPts val="0"/>
                        </a:spcBef>
                        <a:spcAft>
                          <a:spcPts val="0"/>
                        </a:spcAft>
                        <a:buNone/>
                      </a:pPr>
                      <a:r>
                        <a:rPr lang="en-US" sz="1400" u="none" cap="none" strike="noStrike"/>
                        <a:t>Completed</a:t>
                      </a:r>
                      <a:endParaRPr/>
                    </a:p>
                  </a:txBody>
                  <a:tcPr marT="63500" marB="63500" marR="63500" marL="63500"/>
                </a:tc>
              </a:tr>
              <a:tr h="413350">
                <a:tc>
                  <a:txBody>
                    <a:bodyPr/>
                    <a:lstStyle/>
                    <a:p>
                      <a:pPr indent="0" lvl="0" marL="93345" marR="0" rtl="0" algn="l">
                        <a:lnSpc>
                          <a:spcPct val="100000"/>
                        </a:lnSpc>
                        <a:spcBef>
                          <a:spcPts val="0"/>
                        </a:spcBef>
                        <a:spcAft>
                          <a:spcPts val="0"/>
                        </a:spcAft>
                        <a:buNone/>
                      </a:pPr>
                      <a:r>
                        <a:rPr lang="en-US" sz="1400" u="none" cap="none" strike="noStrike"/>
                        <a:t>02 </a:t>
                      </a:r>
                      <a:endParaRPr/>
                    </a:p>
                  </a:txBody>
                  <a:tcPr marT="63500" marB="63500" marR="63500" marL="63500"/>
                </a:tc>
                <a:tc>
                  <a:txBody>
                    <a:bodyPr/>
                    <a:lstStyle/>
                    <a:p>
                      <a:pPr indent="0" lvl="0" marL="100330" marR="0" rtl="0" algn="l">
                        <a:lnSpc>
                          <a:spcPct val="100000"/>
                        </a:lnSpc>
                        <a:spcBef>
                          <a:spcPts val="0"/>
                        </a:spcBef>
                        <a:spcAft>
                          <a:spcPts val="0"/>
                        </a:spcAft>
                        <a:buNone/>
                      </a:pPr>
                      <a:r>
                        <a:rPr lang="en-US" sz="1400" u="none" cap="none" strike="noStrike"/>
                        <a:t>Preparing the flowchart</a:t>
                      </a:r>
                      <a:endParaRPr/>
                    </a:p>
                  </a:txBody>
                  <a:tcPr marT="63500" marB="63500" marR="63500" marL="63500"/>
                </a:tc>
                <a:tc>
                  <a:txBody>
                    <a:bodyPr/>
                    <a:lstStyle/>
                    <a:p>
                      <a:pPr indent="0" lvl="0" marL="95250" marR="0" rtl="0" algn="l">
                        <a:lnSpc>
                          <a:spcPct val="100000"/>
                        </a:lnSpc>
                        <a:spcBef>
                          <a:spcPts val="0"/>
                        </a:spcBef>
                        <a:spcAft>
                          <a:spcPts val="0"/>
                        </a:spcAft>
                        <a:buNone/>
                      </a:pPr>
                      <a:r>
                        <a:rPr lang="en-US" sz="1400" u="none" cap="none" strike="noStrike"/>
                        <a:t>Completed</a:t>
                      </a:r>
                      <a:endParaRPr/>
                    </a:p>
                  </a:txBody>
                  <a:tcPr marT="63500" marB="63500" marR="63500" marL="63500"/>
                </a:tc>
              </a:tr>
              <a:tr h="454675">
                <a:tc>
                  <a:txBody>
                    <a:bodyPr/>
                    <a:lstStyle/>
                    <a:p>
                      <a:pPr indent="0" lvl="0" marL="93345" marR="0" rtl="0" algn="l">
                        <a:lnSpc>
                          <a:spcPct val="100000"/>
                        </a:lnSpc>
                        <a:spcBef>
                          <a:spcPts val="0"/>
                        </a:spcBef>
                        <a:spcAft>
                          <a:spcPts val="0"/>
                        </a:spcAft>
                        <a:buNone/>
                      </a:pPr>
                      <a:r>
                        <a:rPr lang="en-US" sz="1400" u="none" cap="none" strike="noStrike"/>
                        <a:t>03 </a:t>
                      </a:r>
                      <a:endParaRPr/>
                    </a:p>
                  </a:txBody>
                  <a:tcPr marT="63500" marB="63500" marR="63500" marL="63500"/>
                </a:tc>
                <a:tc>
                  <a:txBody>
                    <a:bodyPr/>
                    <a:lstStyle/>
                    <a:p>
                      <a:pPr indent="0" lvl="0" marL="0" marR="0" rtl="0" algn="l">
                        <a:lnSpc>
                          <a:spcPct val="100000"/>
                        </a:lnSpc>
                        <a:spcBef>
                          <a:spcPts val="0"/>
                        </a:spcBef>
                        <a:spcAft>
                          <a:spcPts val="0"/>
                        </a:spcAft>
                        <a:buNone/>
                      </a:pPr>
                      <a:r>
                        <a:rPr lang="en-US" sz="1400" u="none" cap="none" strike="noStrike"/>
                        <a:t>  Ecc value pair generation</a:t>
                      </a:r>
                      <a:endParaRPr/>
                    </a:p>
                  </a:txBody>
                  <a:tcPr marT="63500" marB="63500" marR="63500" marL="63500"/>
                </a:tc>
                <a:tc>
                  <a:txBody>
                    <a:bodyPr/>
                    <a:lstStyle/>
                    <a:p>
                      <a:pPr indent="0" lvl="0" marL="100330" marR="0" rtl="0" algn="l">
                        <a:lnSpc>
                          <a:spcPct val="100000"/>
                        </a:lnSpc>
                        <a:spcBef>
                          <a:spcPts val="0"/>
                        </a:spcBef>
                        <a:spcAft>
                          <a:spcPts val="0"/>
                        </a:spcAft>
                        <a:buNone/>
                      </a:pPr>
                      <a:r>
                        <a:rPr lang="en-US" sz="1400" u="none" cap="none" strike="noStrike"/>
                        <a:t>In progress</a:t>
                      </a:r>
                      <a:endParaRPr/>
                    </a:p>
                  </a:txBody>
                  <a:tcPr marT="63500" marB="63500" marR="63500" marL="63500"/>
                </a:tc>
              </a:tr>
              <a:tr h="509800">
                <a:tc>
                  <a:txBody>
                    <a:bodyPr/>
                    <a:lstStyle/>
                    <a:p>
                      <a:pPr indent="0" lvl="0" marL="93345" marR="0" rtl="0" algn="l">
                        <a:lnSpc>
                          <a:spcPct val="100000"/>
                        </a:lnSpc>
                        <a:spcBef>
                          <a:spcPts val="0"/>
                        </a:spcBef>
                        <a:spcAft>
                          <a:spcPts val="0"/>
                        </a:spcAft>
                        <a:buNone/>
                      </a:pPr>
                      <a:r>
                        <a:rPr lang="en-US" sz="1400" u="none" cap="none" strike="noStrike"/>
                        <a:t>04 </a:t>
                      </a:r>
                      <a:endParaRPr/>
                    </a:p>
                  </a:txBody>
                  <a:tcPr marT="63500" marB="63500" marR="63500" marL="63500"/>
                </a:tc>
                <a:tc>
                  <a:txBody>
                    <a:bodyPr/>
                    <a:lstStyle/>
                    <a:p>
                      <a:pPr indent="0" lvl="0" marL="0" marR="0" rtl="0" algn="l">
                        <a:lnSpc>
                          <a:spcPct val="100000"/>
                        </a:lnSpc>
                        <a:spcBef>
                          <a:spcPts val="0"/>
                        </a:spcBef>
                        <a:spcAft>
                          <a:spcPts val="0"/>
                        </a:spcAft>
                        <a:buNone/>
                      </a:pPr>
                      <a:r>
                        <a:rPr lang="en-US" sz="1400" u="none" cap="none" strike="noStrike"/>
                        <a:t>  Public variables digest</a:t>
                      </a:r>
                      <a:endParaRPr/>
                    </a:p>
                  </a:txBody>
                  <a:tcPr marT="63500" marB="63500" marR="63500" marL="63500"/>
                </a:tc>
                <a:tc>
                  <a:txBody>
                    <a:bodyPr/>
                    <a:lstStyle/>
                    <a:p>
                      <a:pPr indent="0" lvl="0" marL="100330" marR="0" rtl="0" algn="l">
                        <a:lnSpc>
                          <a:spcPct val="100000"/>
                        </a:lnSpc>
                        <a:spcBef>
                          <a:spcPts val="0"/>
                        </a:spcBef>
                        <a:spcAft>
                          <a:spcPts val="0"/>
                        </a:spcAft>
                        <a:buNone/>
                      </a:pPr>
                      <a:r>
                        <a:rPr lang="en-US" sz="1400" u="none" cap="none" strike="noStrike"/>
                        <a:t>In progress</a:t>
                      </a:r>
                      <a:endParaRPr/>
                    </a:p>
                  </a:txBody>
                  <a:tcPr marT="63500" marB="63500" marR="63500" marL="63500"/>
                </a:tc>
              </a:tr>
              <a:tr h="578675">
                <a:tc>
                  <a:txBody>
                    <a:bodyPr/>
                    <a:lstStyle/>
                    <a:p>
                      <a:pPr indent="0" lvl="0" marL="93345" marR="0" rtl="0" algn="l">
                        <a:lnSpc>
                          <a:spcPct val="100000"/>
                        </a:lnSpc>
                        <a:spcBef>
                          <a:spcPts val="0"/>
                        </a:spcBef>
                        <a:spcAft>
                          <a:spcPts val="0"/>
                        </a:spcAft>
                        <a:buNone/>
                      </a:pPr>
                      <a:r>
                        <a:rPr lang="en-US" sz="1400" u="none" cap="none" strike="noStrike"/>
                        <a:t>05 </a:t>
                      </a:r>
                      <a:endParaRPr/>
                    </a:p>
                  </a:txBody>
                  <a:tcPr marT="63500" marB="63500" marR="63500" marL="63500"/>
                </a:tc>
                <a:tc>
                  <a:txBody>
                    <a:bodyPr/>
                    <a:lstStyle/>
                    <a:p>
                      <a:pPr indent="634" lvl="0" marL="99060" marR="235584" rtl="0" algn="l">
                        <a:lnSpc>
                          <a:spcPct val="109000"/>
                        </a:lnSpc>
                        <a:spcBef>
                          <a:spcPts val="0"/>
                        </a:spcBef>
                        <a:spcAft>
                          <a:spcPts val="0"/>
                        </a:spcAft>
                        <a:buNone/>
                      </a:pPr>
                      <a:r>
                        <a:rPr lang="en-US" sz="1400" u="none" cap="none" strike="noStrike"/>
                        <a:t>Key Generation using  diffie-hellman </a:t>
                      </a:r>
                      <a:endParaRPr/>
                    </a:p>
                  </a:txBody>
                  <a:tcPr marT="63500" marB="63500" marR="63500" marL="63500"/>
                </a:tc>
                <a:tc>
                  <a:txBody>
                    <a:bodyPr/>
                    <a:lstStyle/>
                    <a:p>
                      <a:pPr indent="0" lvl="0" marL="0" marR="0" rtl="0" algn="l">
                        <a:lnSpc>
                          <a:spcPct val="100000"/>
                        </a:lnSpc>
                        <a:spcBef>
                          <a:spcPts val="0"/>
                        </a:spcBef>
                        <a:spcAft>
                          <a:spcPts val="0"/>
                        </a:spcAft>
                        <a:buNone/>
                      </a:pPr>
                      <a:r>
                        <a:rPr lang="en-US" sz="1400" u="none" cap="none" strike="noStrike"/>
                        <a:t>  Not Yet Started</a:t>
                      </a:r>
                      <a:endParaRPr/>
                    </a:p>
                  </a:txBody>
                  <a:tcPr marT="63500" marB="63500" marR="63500" marL="63500"/>
                </a:tc>
              </a:tr>
              <a:tr h="502900">
                <a:tc>
                  <a:txBody>
                    <a:bodyPr/>
                    <a:lstStyle/>
                    <a:p>
                      <a:pPr indent="0" lvl="0" marL="93345" marR="0" rtl="0" algn="l">
                        <a:lnSpc>
                          <a:spcPct val="100000"/>
                        </a:lnSpc>
                        <a:spcBef>
                          <a:spcPts val="0"/>
                        </a:spcBef>
                        <a:spcAft>
                          <a:spcPts val="0"/>
                        </a:spcAft>
                        <a:buNone/>
                      </a:pPr>
                      <a:r>
                        <a:rPr lang="en-US" sz="1400" u="none" cap="none" strike="noStrike"/>
                        <a:t>06 </a:t>
                      </a:r>
                      <a:endParaRPr/>
                    </a:p>
                  </a:txBody>
                  <a:tcPr marT="63500" marB="63500" marR="63500" marL="63500"/>
                </a:tc>
                <a:tc>
                  <a:txBody>
                    <a:bodyPr/>
                    <a:lstStyle/>
                    <a:p>
                      <a:pPr indent="0" lvl="0" marL="90805" marR="0" rtl="0" algn="l">
                        <a:lnSpc>
                          <a:spcPct val="100000"/>
                        </a:lnSpc>
                        <a:spcBef>
                          <a:spcPts val="0"/>
                        </a:spcBef>
                        <a:spcAft>
                          <a:spcPts val="0"/>
                        </a:spcAft>
                        <a:buNone/>
                      </a:pPr>
                      <a:r>
                        <a:rPr lang="en-US" sz="1400" u="none" cap="none" strike="noStrike"/>
                        <a:t>Encryption of the plain text</a:t>
                      </a:r>
                      <a:endParaRPr/>
                    </a:p>
                  </a:txBody>
                  <a:tcPr marT="63500" marB="63500" marR="63500" marL="63500"/>
                </a:tc>
                <a:tc>
                  <a:txBody>
                    <a:bodyPr/>
                    <a:lstStyle/>
                    <a:p>
                      <a:pPr indent="0" lvl="0" marL="0" marR="0" rtl="0" algn="l">
                        <a:lnSpc>
                          <a:spcPct val="100000"/>
                        </a:lnSpc>
                        <a:spcBef>
                          <a:spcPts val="0"/>
                        </a:spcBef>
                        <a:spcAft>
                          <a:spcPts val="0"/>
                        </a:spcAft>
                        <a:buNone/>
                      </a:pPr>
                      <a:r>
                        <a:rPr lang="en-US" sz="1400" u="none" cap="none" strike="noStrike"/>
                        <a:t>  Not Yet Started</a:t>
                      </a:r>
                      <a:endParaRPr/>
                    </a:p>
                  </a:txBody>
                  <a:tcPr marT="63500" marB="63500" marR="63500" marL="63500"/>
                </a:tc>
              </a:tr>
              <a:tr h="461575">
                <a:tc>
                  <a:txBody>
                    <a:bodyPr/>
                    <a:lstStyle/>
                    <a:p>
                      <a:pPr indent="0" lvl="0" marL="93345" marR="0" rtl="0" algn="l">
                        <a:lnSpc>
                          <a:spcPct val="100000"/>
                        </a:lnSpc>
                        <a:spcBef>
                          <a:spcPts val="0"/>
                        </a:spcBef>
                        <a:spcAft>
                          <a:spcPts val="0"/>
                        </a:spcAft>
                        <a:buNone/>
                      </a:pPr>
                      <a:r>
                        <a:rPr lang="en-US" sz="1400" u="none" cap="none" strike="noStrike"/>
                        <a:t>07 </a:t>
                      </a:r>
                      <a:endParaRPr/>
                    </a:p>
                  </a:txBody>
                  <a:tcPr marT="63500" marB="63500" marR="63500" marL="63500"/>
                </a:tc>
                <a:tc>
                  <a:txBody>
                    <a:bodyPr/>
                    <a:lstStyle/>
                    <a:p>
                      <a:pPr indent="0" lvl="0" marL="100330" marR="0" rtl="0" algn="l">
                        <a:lnSpc>
                          <a:spcPct val="100000"/>
                        </a:lnSpc>
                        <a:spcBef>
                          <a:spcPts val="0"/>
                        </a:spcBef>
                        <a:spcAft>
                          <a:spcPts val="0"/>
                        </a:spcAft>
                        <a:buNone/>
                      </a:pPr>
                      <a:r>
                        <a:rPr lang="en-US" sz="1400" u="none" cap="none" strike="noStrike"/>
                        <a:t>Decryption of the cipher text</a:t>
                      </a:r>
                      <a:endParaRPr/>
                    </a:p>
                  </a:txBody>
                  <a:tcPr marT="63500" marB="63500" marR="63500" marL="63500"/>
                </a:tc>
                <a:tc>
                  <a:txBody>
                    <a:bodyPr/>
                    <a:lstStyle/>
                    <a:p>
                      <a:pPr indent="0" lvl="0" marL="0" marR="0" rtl="0" algn="l">
                        <a:lnSpc>
                          <a:spcPct val="100000"/>
                        </a:lnSpc>
                        <a:spcBef>
                          <a:spcPts val="0"/>
                        </a:spcBef>
                        <a:spcAft>
                          <a:spcPts val="0"/>
                        </a:spcAft>
                        <a:buNone/>
                      </a:pPr>
                      <a:r>
                        <a:rPr lang="en-US" sz="1400" u="none" cap="none" strike="noStrike"/>
                        <a:t>  Not Yet Started</a:t>
                      </a:r>
                      <a:endParaRPr/>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2b15f14767_2_99"/>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Clr>
                <a:schemeClr val="dk1"/>
              </a:buClr>
              <a:buSzPts val="1800"/>
              <a:buNone/>
            </a:pPr>
            <a:r>
              <a:rPr lang="en-US" sz="5400"/>
              <a:t>References</a:t>
            </a:r>
            <a:endParaRPr/>
          </a:p>
        </p:txBody>
      </p:sp>
      <p:sp>
        <p:nvSpPr>
          <p:cNvPr id="175" name="Google Shape;175;g22b15f14767_2_99"/>
          <p:cNvSpPr txBox="1"/>
          <p:nvPr>
            <p:ph idx="1" type="body"/>
          </p:nvPr>
        </p:nvSpPr>
        <p:spPr>
          <a:xfrm>
            <a:off x="457200" y="1200152"/>
            <a:ext cx="8229599" cy="3394500"/>
          </a:xfrm>
          <a:prstGeom prst="rect">
            <a:avLst/>
          </a:prstGeom>
          <a:noFill/>
          <a:ln>
            <a:noFill/>
          </a:ln>
        </p:spPr>
        <p:txBody>
          <a:bodyPr anchorCtr="0" anchor="t" bIns="47025" lIns="94100" spcFirstLastPara="1" rIns="94100" wrap="square" tIns="47025">
            <a:noAutofit/>
          </a:bodyPr>
          <a:lstStyle/>
          <a:p>
            <a:pPr indent="-838200" lvl="0" marL="342900" rtl="0" algn="l">
              <a:lnSpc>
                <a:spcPct val="100000"/>
              </a:lnSpc>
              <a:spcBef>
                <a:spcPts val="577"/>
              </a:spcBef>
              <a:spcAft>
                <a:spcPts val="0"/>
              </a:spcAft>
              <a:buSzPts val="13200"/>
              <a:buAutoNum type="arabicPeriod"/>
            </a:pPr>
            <a:r>
              <a:rPr lang="en-US" sz="1400">
                <a:solidFill>
                  <a:srgbClr val="333333"/>
                </a:solidFill>
              </a:rPr>
              <a:t>Sachin rana , Satarupa biswas and Anushika pansari,"Hybrid Cryptography Algorithm For Secure And Low Cost Communication" , International Conference on Computer Science Engineering and Applications(2020)</a:t>
            </a:r>
            <a:endParaRPr>
              <a:solidFill>
                <a:srgbClr val="000000"/>
              </a:solidFill>
            </a:endParaRPr>
          </a:p>
          <a:p>
            <a:pPr indent="-838200" lvl="0" marL="342900" rtl="0" algn="l">
              <a:lnSpc>
                <a:spcPct val="100000"/>
              </a:lnSpc>
              <a:spcBef>
                <a:spcPts val="577"/>
              </a:spcBef>
              <a:spcAft>
                <a:spcPts val="0"/>
              </a:spcAft>
              <a:buSzPts val="13200"/>
              <a:buAutoNum type="arabicPeriod"/>
            </a:pPr>
            <a:r>
              <a:rPr lang="en-US" sz="1400">
                <a:solidFill>
                  <a:srgbClr val="333333"/>
                </a:solidFill>
              </a:rPr>
              <a:t>Dr.Vivek Kapoor and Rahul Yadav, "A Hybrid cryptography technique for increasing network security", </a:t>
            </a:r>
            <a:r>
              <a:rPr i="1" lang="en-US" sz="1400">
                <a:solidFill>
                  <a:srgbClr val="333333"/>
                </a:solidFill>
              </a:rPr>
              <a:t>International Journal of Computer Applications (0975 – 8887)</a:t>
            </a:r>
            <a:endParaRPr sz="1400">
              <a:solidFill>
                <a:srgbClr val="333333"/>
              </a:solidFill>
            </a:endParaRPr>
          </a:p>
          <a:p>
            <a:pPr indent="-838200" lvl="0" marL="342900" rtl="0" algn="l">
              <a:lnSpc>
                <a:spcPct val="100000"/>
              </a:lnSpc>
              <a:spcBef>
                <a:spcPts val="577"/>
              </a:spcBef>
              <a:spcAft>
                <a:spcPts val="0"/>
              </a:spcAft>
              <a:buSzPts val="13200"/>
              <a:buAutoNum type="arabicPeriod"/>
            </a:pPr>
            <a:r>
              <a:rPr lang="en-US" sz="1400">
                <a:solidFill>
                  <a:srgbClr val="333333"/>
                </a:solidFill>
              </a:rPr>
              <a:t>Arpit Agarwal and Gunjan Patnakar, "Design of Hybrid Cryptography Algorithm for Secure Communication", </a:t>
            </a:r>
            <a:r>
              <a:rPr i="1" lang="en-US" sz="1400">
                <a:solidFill>
                  <a:srgbClr val="333333"/>
                </a:solidFill>
              </a:rPr>
              <a:t>International Research Journal of Engineering and Technology (IRJET)</a:t>
            </a:r>
            <a:endParaRPr sz="1400">
              <a:solidFill>
                <a:srgbClr val="333333"/>
              </a:solidFill>
            </a:endParaRPr>
          </a:p>
          <a:p>
            <a:pPr indent="-838200" lvl="0" marL="342900" rtl="0" algn="l">
              <a:lnSpc>
                <a:spcPct val="100000"/>
              </a:lnSpc>
              <a:spcBef>
                <a:spcPts val="577"/>
              </a:spcBef>
              <a:spcAft>
                <a:spcPts val="0"/>
              </a:spcAft>
              <a:buSzPts val="13200"/>
              <a:buAutoNum type="arabicPeriod"/>
            </a:pPr>
            <a:r>
              <a:rPr lang="en-US" sz="1400">
                <a:solidFill>
                  <a:srgbClr val="333333"/>
                </a:solidFill>
              </a:rPr>
              <a:t>Y Alkady, M. I. Habib and R. Y. Rizk, "A new security protocol using hybrid cryptography algorithms", </a:t>
            </a:r>
            <a:r>
              <a:rPr i="1" lang="en-US" sz="1400">
                <a:solidFill>
                  <a:srgbClr val="333333"/>
                </a:solidFill>
              </a:rPr>
              <a:t>2013 9th International Computer Engineering Conference (ICENCO)</a:t>
            </a:r>
            <a:endParaRPr sz="1400">
              <a:solidFill>
                <a:srgbClr val="333333"/>
              </a:solidFill>
            </a:endParaRPr>
          </a:p>
          <a:p>
            <a:pPr indent="-838200" lvl="0" marL="342900" rtl="0" algn="l">
              <a:lnSpc>
                <a:spcPct val="100000"/>
              </a:lnSpc>
              <a:spcBef>
                <a:spcPts val="577"/>
              </a:spcBef>
              <a:spcAft>
                <a:spcPts val="0"/>
              </a:spcAft>
              <a:buSzPts val="13200"/>
              <a:buAutoNum type="arabicPeriod"/>
            </a:pPr>
            <a:r>
              <a:rPr lang="en-US" sz="1400">
                <a:solidFill>
                  <a:srgbClr val="333333"/>
                </a:solidFill>
              </a:rPr>
              <a:t>Prakash Kuppuswamy and Sayeed Q.Y. Al-khalidi, "Hybrid Encryption/Decryption Technique Using New Public Key and Symmetric Key Algorithm", </a:t>
            </a:r>
            <a:r>
              <a:rPr i="1" lang="en-US" sz="1400">
                <a:solidFill>
                  <a:srgbClr val="333333"/>
                </a:solidFill>
              </a:rPr>
              <a:t>MIS Review</a:t>
            </a:r>
            <a:endParaRPr sz="1400">
              <a:solidFill>
                <a:srgbClr val="333333"/>
              </a:solidFill>
            </a:endParaRPr>
          </a:p>
          <a:p>
            <a:pPr indent="-838200" lvl="0" marL="342900" rtl="0" algn="l">
              <a:lnSpc>
                <a:spcPct val="100000"/>
              </a:lnSpc>
              <a:spcBef>
                <a:spcPts val="577"/>
              </a:spcBef>
              <a:spcAft>
                <a:spcPts val="0"/>
              </a:spcAft>
              <a:buSzPts val="13200"/>
              <a:buAutoNum type="arabicPeriod"/>
            </a:pPr>
            <a:r>
              <a:rPr i="1" lang="en-US" sz="1400">
                <a:solidFill>
                  <a:srgbClr val="333333"/>
                </a:solidFill>
              </a:rPr>
              <a:t>Software Engineering Ninth edition</a:t>
            </a:r>
            <a:r>
              <a:rPr lang="en-US" sz="1400">
                <a:solidFill>
                  <a:srgbClr val="333333"/>
                </a:solidFill>
              </a:rPr>
              <a:t> by Ian Sommerville</a:t>
            </a:r>
            <a:r>
              <a:rPr i="1" lang="en-US" sz="1400">
                <a:solidFill>
                  <a:srgbClr val="333333"/>
                </a:solidFill>
              </a:rPr>
              <a:t> </a:t>
            </a:r>
            <a:endParaRPr/>
          </a:p>
          <a:p>
            <a:pPr indent="0" lvl="0" marL="0" rtl="0" algn="l">
              <a:lnSpc>
                <a:spcPct val="100000"/>
              </a:lnSpc>
              <a:spcBef>
                <a:spcPts val="577"/>
              </a:spcBef>
              <a:spcAft>
                <a:spcPts val="0"/>
              </a:spcAft>
              <a:buSzPts val="13200"/>
              <a:buNone/>
            </a:pPr>
            <a:r>
              <a:t/>
            </a:r>
            <a:endParaRPr i="1" sz="1400">
              <a:solidFill>
                <a:srgbClr val="333333"/>
              </a:solidFill>
            </a:endParaRPr>
          </a:p>
        </p:txBody>
      </p:sp>
      <p:sp>
        <p:nvSpPr>
          <p:cNvPr id="176" name="Google Shape;176;g22b15f14767_2_99"/>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Clr>
                <a:srgbClr val="888888"/>
              </a:buClr>
              <a:buSzPts val="1400"/>
              <a:buFont typeface="Calibri"/>
              <a:buNone/>
            </a:pPr>
            <a:r>
              <a:t/>
            </a:r>
            <a:endParaRPr/>
          </a:p>
        </p:txBody>
      </p:sp>
      <p:sp>
        <p:nvSpPr>
          <p:cNvPr id="177" name="Google Shape;177;g22b15f14767_2_99"/>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Clr>
                <a:srgbClr val="888888"/>
              </a:buClr>
              <a:buSzPts val="1400"/>
              <a:buFont typeface="Calibri"/>
              <a:buNone/>
            </a:pPr>
            <a:r>
              <a:rPr lang="en-US"/>
              <a:t>Department of Computer Science and Engineering</a:t>
            </a:r>
            <a:endParaRPr/>
          </a:p>
        </p:txBody>
      </p:sp>
      <p:sp>
        <p:nvSpPr>
          <p:cNvPr id="178" name="Google Shape;178;g22b15f14767_2_99"/>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76" name="Google Shape;76;p3"/>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77" name="Google Shape;77;p3"/>
          <p:cNvSpPr txBox="1"/>
          <p:nvPr>
            <p:ph type="title"/>
          </p:nvPr>
        </p:nvSpPr>
        <p:spPr>
          <a:xfrm>
            <a:off x="435769" y="0"/>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Introduction</a:t>
            </a:r>
            <a:endParaRPr/>
          </a:p>
        </p:txBody>
      </p:sp>
      <p:sp>
        <p:nvSpPr>
          <p:cNvPr id="78" name="Google Shape;78;p3"/>
          <p:cNvSpPr txBox="1"/>
          <p:nvPr/>
        </p:nvSpPr>
        <p:spPr>
          <a:xfrm>
            <a:off x="1137683" y="1173014"/>
            <a:ext cx="6655982"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Bookman Old Style"/>
                <a:ea typeface="Bookman Old Style"/>
                <a:cs typeface="Bookman Old Style"/>
                <a:sym typeface="Bookman Old Style"/>
              </a:rPr>
              <a:t>Cryptography and Information Security: Hybrid of two algorithms ECC and diffie-hellman.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rPr b="0" i="0" lang="en-US" sz="1400" u="none" cap="none" strike="noStrike">
                <a:solidFill>
                  <a:srgbClr val="000000"/>
                </a:solidFill>
                <a:latin typeface="Bookman Old Style"/>
                <a:ea typeface="Bookman Old Style"/>
                <a:cs typeface="Bookman Old Style"/>
                <a:sym typeface="Bookman Old Style"/>
              </a:rPr>
              <a:t>A hybrid algorithm that combines Elliptic Curve Cryptography (ECC) and the Diffie-Hellman key exchange can provide a secure way of key generation and exchanging process.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rPr b="0" i="0" lang="en-US" sz="1400" u="none" cap="none" strike="noStrike">
                <a:solidFill>
                  <a:srgbClr val="000000"/>
                </a:solidFill>
                <a:latin typeface="Bookman Old Style"/>
                <a:ea typeface="Bookman Old Style"/>
                <a:cs typeface="Bookman Old Style"/>
                <a:sym typeface="Bookman Old Style"/>
              </a:rPr>
              <a:t>The ECC key exchange provides secrecy and protection against quantum attacks, while Diffie-Hellman offers a well-established method for secure key exchange. </a:t>
            </a:r>
            <a:endParaRPr/>
          </a:p>
        </p:txBody>
      </p:sp>
      <p:sp>
        <p:nvSpPr>
          <p:cNvPr id="79" name="Google Shape;79;p3"/>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t/>
            </a:r>
            <a:endParaRPr/>
          </a:p>
        </p:txBody>
      </p:sp>
      <p:sp>
        <p:nvSpPr>
          <p:cNvPr id="80" name="Google Shape;80;p3"/>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6" name="Google Shape;86;p4"/>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87" name="Google Shape;87;p4"/>
          <p:cNvSpPr txBox="1"/>
          <p:nvPr>
            <p:ph type="title"/>
          </p:nvPr>
        </p:nvSpPr>
        <p:spPr>
          <a:xfrm>
            <a:off x="435769" y="0"/>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t>Literature </a:t>
            </a:r>
            <a:endParaRPr/>
          </a:p>
        </p:txBody>
      </p:sp>
      <p:sp>
        <p:nvSpPr>
          <p:cNvPr id="88" name="Google Shape;88;p4"/>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t/>
            </a:r>
            <a:endParaRPr/>
          </a:p>
        </p:txBody>
      </p:sp>
      <p:sp>
        <p:nvSpPr>
          <p:cNvPr id="89" name="Google Shape;89;p4"/>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graphicFrame>
        <p:nvGraphicFramePr>
          <p:cNvPr id="90" name="Google Shape;90;p4"/>
          <p:cNvGraphicFramePr/>
          <p:nvPr/>
        </p:nvGraphicFramePr>
        <p:xfrm>
          <a:off x="587157" y="814191"/>
          <a:ext cx="3000000" cy="3000000"/>
        </p:xfrm>
        <a:graphic>
          <a:graphicData uri="http://schemas.openxmlformats.org/drawingml/2006/table">
            <a:tbl>
              <a:tblPr bandRow="1" firstRow="1">
                <a:noFill/>
                <a:tableStyleId>{5ED4175E-6C46-4144-9762-18295BA12CCB}</a:tableStyleId>
              </a:tblPr>
              <a:tblGrid>
                <a:gridCol w="549775"/>
                <a:gridCol w="1553175"/>
                <a:gridCol w="1829050"/>
                <a:gridCol w="1747300"/>
                <a:gridCol w="2176475"/>
              </a:tblGrid>
              <a:tr h="1078125">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SI No </a:t>
                      </a:r>
                      <a:endParaRPr/>
                    </a:p>
                  </a:txBody>
                  <a:tcPr marT="45725" marB="45725" marR="91450" marL="91450"/>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    Author(s) </a:t>
                      </a:r>
                      <a:endParaRPr/>
                    </a:p>
                  </a:txBody>
                  <a:tcPr marT="45725" marB="45725" marR="91450" marL="91450"/>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    Method </a:t>
                      </a:r>
                      <a:endParaRPr/>
                    </a:p>
                  </a:txBody>
                  <a:tcPr marT="45725" marB="45725" marR="91450" marL="91450"/>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Advantages </a:t>
                      </a:r>
                      <a:endParaRPr/>
                    </a:p>
                  </a:txBody>
                  <a:tcPr marT="45725" marB="45725" marR="91450" marL="91450"/>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Disadvantages </a:t>
                      </a:r>
                      <a:endParaRPr/>
                    </a:p>
                  </a:txBody>
                  <a:tcPr marT="45725" marB="45725" marR="91450" marL="91450"/>
                </a:tc>
              </a:tr>
              <a:tr h="824225">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01. </a:t>
                      </a:r>
                      <a:endParaRPr/>
                    </a:p>
                  </a:txBody>
                  <a:tcPr marT="45725" marB="45725" marR="91450" marL="91450"/>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Sachin rana , satarupa biswas and Anushika pansari </a:t>
                      </a:r>
                      <a:endParaRPr/>
                    </a:p>
                  </a:txBody>
                  <a:tcPr marT="45725" marB="45725" marR="91450" marL="91450"/>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-ECC algorihm </a:t>
                      </a:r>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-Diffie hellman </a:t>
                      </a:r>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Reduced Encryption and decryption time </a:t>
                      </a:r>
                      <a:endParaRPr b="0" i="0" sz="1100" u="none" cap="none" strike="noStrike">
                        <a:solidFill>
                          <a:srgbClr val="000000"/>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Large key size </a:t>
                      </a:r>
                      <a:endParaRPr/>
                    </a:p>
                  </a:txBody>
                  <a:tcPr marT="45725" marB="45725" marR="91450" marL="91450"/>
                </a:tc>
              </a:tr>
              <a:tr h="836900">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 02 </a:t>
                      </a:r>
                      <a:endParaRPr/>
                    </a:p>
                  </a:txBody>
                  <a:tcPr marT="45725" marB="45725" marR="91450" marL="91450"/>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Dr.Vivek Kapoor and Rahul Yadav </a:t>
                      </a:r>
                      <a:endParaRPr b="0" i="0" sz="1100" u="none" cap="none" strike="noStrike">
                        <a:solidFill>
                          <a:srgbClr val="000000"/>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-RSA algorithm </a:t>
                      </a:r>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-DES algorithm </a:t>
                      </a:r>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-SHA128 </a:t>
                      </a:r>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128-Bit Key Strength.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Secure Data Transmission. </a:t>
                      </a:r>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Data Integrity </a:t>
                      </a:r>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Performance Impact and need high computational power. </a:t>
                      </a:r>
                      <a:endParaRPr b="0" i="0" sz="1100" u="none" cap="none" strike="noStrike">
                        <a:solidFill>
                          <a:srgbClr val="000000"/>
                        </a:solidFill>
                        <a:latin typeface="Arial"/>
                        <a:ea typeface="Arial"/>
                        <a:cs typeface="Arial"/>
                        <a:sym typeface="Arial"/>
                      </a:endParaRPr>
                    </a:p>
                  </a:txBody>
                  <a:tcPr marT="45725" marB="45725" marR="91450" marL="91450"/>
                </a:tc>
              </a:tr>
              <a:tr h="665725">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03 </a:t>
                      </a:r>
                      <a:endParaRPr/>
                    </a:p>
                  </a:txBody>
                  <a:tcPr marT="45725" marB="45725" marR="91450" marL="91450"/>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Arpit Agarwal and Gunjan Patnakar </a:t>
                      </a:r>
                      <a:endParaRPr/>
                    </a:p>
                  </a:txBody>
                  <a:tcPr marT="45725" marB="45725" marR="91450" marL="91450"/>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-RSA algorithm </a:t>
                      </a:r>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-Diffie-hellman </a:t>
                      </a:r>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-SHA1 </a:t>
                      </a:r>
                      <a:endParaRPr/>
                    </a:p>
                  </a:txBody>
                  <a:tcPr marT="45725" marB="45725" marR="91450" marL="91450"/>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Scalability. </a:t>
                      </a:r>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Highly Efficienct. </a:t>
                      </a:r>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Secure key sharing. </a:t>
                      </a:r>
                      <a:endParaRPr/>
                    </a:p>
                  </a:txBody>
                  <a:tcPr marT="45725" marB="45725" marR="91450" marL="91450"/>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Require technical expertise and users need to understand how to use encryption properly. </a:t>
                      </a:r>
                      <a:endParaRPr b="0" i="0" sz="1100" u="none" cap="none" strike="noStrike">
                        <a:solidFill>
                          <a:srgbClr val="000000"/>
                        </a:solidFill>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2b15f14767_2_70"/>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Clr>
                <a:srgbClr val="888888"/>
              </a:buClr>
              <a:buSzPts val="1400"/>
              <a:buFont typeface="Calibri"/>
              <a:buNone/>
            </a:pPr>
            <a:r>
              <a:t/>
            </a:r>
            <a:endParaRPr/>
          </a:p>
        </p:txBody>
      </p:sp>
      <p:sp>
        <p:nvSpPr>
          <p:cNvPr id="96" name="Google Shape;96;g22b15f14767_2_70"/>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Clr>
                <a:srgbClr val="888888"/>
              </a:buClr>
              <a:buSzPts val="1400"/>
              <a:buFont typeface="Calibri"/>
              <a:buNone/>
            </a:pPr>
            <a:r>
              <a:rPr lang="en-US"/>
              <a:t>Department of Computer Science and Engineering</a:t>
            </a:r>
            <a:endParaRPr/>
          </a:p>
        </p:txBody>
      </p:sp>
      <p:sp>
        <p:nvSpPr>
          <p:cNvPr id="97" name="Google Shape;97;g22b15f14767_2_70"/>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98" name="Google Shape;98;g22b15f14767_2_70"/>
          <p:cNvGraphicFramePr/>
          <p:nvPr/>
        </p:nvGraphicFramePr>
        <p:xfrm>
          <a:off x="952500" y="1039177"/>
          <a:ext cx="3000000" cy="3000000"/>
        </p:xfrm>
        <a:graphic>
          <a:graphicData uri="http://schemas.openxmlformats.org/drawingml/2006/table">
            <a:tbl>
              <a:tblPr bandRow="1" firstRow="1">
                <a:noFill/>
                <a:tableStyleId>{5ED4175E-6C46-4144-9762-18295BA12CCB}</a:tableStyleId>
              </a:tblPr>
              <a:tblGrid>
                <a:gridCol w="428625"/>
                <a:gridCol w="1447800"/>
                <a:gridCol w="1704975"/>
                <a:gridCol w="1628775"/>
                <a:gridCol w="2028825"/>
              </a:tblGrid>
              <a:tr h="1419225">
                <a:tc>
                  <a:txBody>
                    <a:bodyPr/>
                    <a:lstStyle/>
                    <a:p>
                      <a:pPr indent="0" lvl="0" marL="0" marR="0" rtl="0" algn="l">
                        <a:lnSpc>
                          <a:spcPct val="100000"/>
                        </a:lnSpc>
                        <a:spcBef>
                          <a:spcPts val="0"/>
                        </a:spcBef>
                        <a:spcAft>
                          <a:spcPts val="0"/>
                        </a:spcAft>
                        <a:buNone/>
                      </a:pPr>
                      <a:r>
                        <a:t/>
                      </a:r>
                      <a:endParaRPr sz="1100" u="none" cap="none" strike="noStrike"/>
                    </a:p>
                    <a:p>
                      <a:pPr indent="0" lvl="0" marL="0" marR="0" rtl="0" algn="l">
                        <a:lnSpc>
                          <a:spcPct val="100000"/>
                        </a:lnSpc>
                        <a:spcBef>
                          <a:spcPts val="0"/>
                        </a:spcBef>
                        <a:spcAft>
                          <a:spcPts val="0"/>
                        </a:spcAft>
                        <a:buNone/>
                      </a:pPr>
                      <a:r>
                        <a:rPr lang="en-US" sz="1200" u="none" cap="none" strike="noStrike"/>
                        <a:t>04 </a:t>
                      </a:r>
                      <a:endParaRPr/>
                    </a:p>
                  </a:txBody>
                  <a:tcPr marT="45725" marB="45725" marR="91450" marL="91450"/>
                </a:tc>
                <a:tc>
                  <a:txBody>
                    <a:bodyPr/>
                    <a:lstStyle/>
                    <a:p>
                      <a:pPr indent="0" lvl="0" marL="0" marR="0" rtl="0" algn="l">
                        <a:lnSpc>
                          <a:spcPct val="100000"/>
                        </a:lnSpc>
                        <a:spcBef>
                          <a:spcPts val="0"/>
                        </a:spcBef>
                        <a:spcAft>
                          <a:spcPts val="0"/>
                        </a:spcAft>
                        <a:buNone/>
                      </a:pPr>
                      <a:r>
                        <a:t/>
                      </a:r>
                      <a:endParaRPr sz="1100" u="none" cap="none" strike="noStrike"/>
                    </a:p>
                    <a:p>
                      <a:pPr indent="0" lvl="0" marL="0" marR="0" rtl="0" algn="l">
                        <a:lnSpc>
                          <a:spcPct val="100000"/>
                        </a:lnSpc>
                        <a:spcBef>
                          <a:spcPts val="0"/>
                        </a:spcBef>
                        <a:spcAft>
                          <a:spcPts val="0"/>
                        </a:spcAft>
                        <a:buNone/>
                      </a:pPr>
                      <a:r>
                        <a:rPr lang="en-US" sz="1050" u="none" cap="none" strike="noStrike"/>
                        <a:t>Y Alkady, M. I. Habib and R. Y. Rizk </a:t>
                      </a:r>
                      <a:endParaRPr/>
                    </a:p>
                  </a:txBody>
                  <a:tcPr marT="45725" marB="45725" marR="91450" marL="91450"/>
                </a:tc>
                <a:tc>
                  <a:txBody>
                    <a:bodyPr/>
                    <a:lstStyle/>
                    <a:p>
                      <a:pPr indent="0" lvl="0" marL="0" marR="0" rtl="0" algn="l">
                        <a:lnSpc>
                          <a:spcPct val="100000"/>
                        </a:lnSpc>
                        <a:spcBef>
                          <a:spcPts val="0"/>
                        </a:spcBef>
                        <a:spcAft>
                          <a:spcPts val="0"/>
                        </a:spcAft>
                        <a:buNone/>
                      </a:pPr>
                      <a:r>
                        <a:t/>
                      </a:r>
                      <a:endParaRPr sz="1100" u="none" cap="none" strike="noStrike"/>
                    </a:p>
                    <a:p>
                      <a:pPr indent="0" lvl="0" marL="0" marR="0" rtl="0" algn="l">
                        <a:lnSpc>
                          <a:spcPct val="100000"/>
                        </a:lnSpc>
                        <a:spcBef>
                          <a:spcPts val="0"/>
                        </a:spcBef>
                        <a:spcAft>
                          <a:spcPts val="0"/>
                        </a:spcAft>
                        <a:buNone/>
                      </a:pPr>
                      <a:r>
                        <a:rPr lang="en-US" sz="1050" u="none" cap="none" strike="noStrike"/>
                        <a:t>-RSA algorithm </a:t>
                      </a:r>
                      <a:endParaRPr/>
                    </a:p>
                    <a:p>
                      <a:pPr indent="0" lvl="0" marL="0" marR="0" rtl="0" algn="l">
                        <a:lnSpc>
                          <a:spcPct val="100000"/>
                        </a:lnSpc>
                        <a:spcBef>
                          <a:spcPts val="0"/>
                        </a:spcBef>
                        <a:spcAft>
                          <a:spcPts val="0"/>
                        </a:spcAft>
                        <a:buNone/>
                      </a:pPr>
                      <a:r>
                        <a:rPr lang="en-US" sz="1050" u="none" cap="none" strike="noStrike"/>
                        <a:t>-ECC algorithm </a:t>
                      </a:r>
                      <a:endParaRPr/>
                    </a:p>
                    <a:p>
                      <a:pPr indent="0" lvl="0" marL="0" marR="0" rtl="0" algn="l">
                        <a:lnSpc>
                          <a:spcPct val="100000"/>
                        </a:lnSpc>
                        <a:spcBef>
                          <a:spcPts val="0"/>
                        </a:spcBef>
                        <a:spcAft>
                          <a:spcPts val="0"/>
                        </a:spcAft>
                        <a:buNone/>
                      </a:pPr>
                      <a:r>
                        <a:rPr lang="en-US" sz="1050" u="none" cap="none" strike="noStrike"/>
                        <a:t>-MD5 </a:t>
                      </a:r>
                      <a:endParaRPr/>
                    </a:p>
                  </a:txBody>
                  <a:tcPr marT="45725" marB="45725" marR="91450" marL="91450"/>
                </a:tc>
                <a:tc>
                  <a:txBody>
                    <a:bodyPr/>
                    <a:lstStyle/>
                    <a:p>
                      <a:pPr indent="0" lvl="0" marL="0" marR="0" rtl="0" algn="l">
                        <a:lnSpc>
                          <a:spcPct val="100000"/>
                        </a:lnSpc>
                        <a:spcBef>
                          <a:spcPts val="0"/>
                        </a:spcBef>
                        <a:spcAft>
                          <a:spcPts val="0"/>
                        </a:spcAft>
                        <a:buNone/>
                      </a:pPr>
                      <a:r>
                        <a:t/>
                      </a:r>
                      <a:endParaRPr sz="1100" u="none" cap="none" strike="noStrike"/>
                    </a:p>
                    <a:p>
                      <a:pPr indent="0" lvl="0" marL="0" marR="0" rtl="0" algn="l">
                        <a:lnSpc>
                          <a:spcPct val="100000"/>
                        </a:lnSpc>
                        <a:spcBef>
                          <a:spcPts val="0"/>
                        </a:spcBef>
                        <a:spcAft>
                          <a:spcPts val="0"/>
                        </a:spcAft>
                        <a:buNone/>
                      </a:pPr>
                      <a:r>
                        <a:rPr lang="en-US" sz="1050" u="none" cap="none" strike="noStrike"/>
                        <a:t>better performance in terms of computation time and the size of cipher text. </a:t>
                      </a:r>
                      <a:endParaRPr/>
                    </a:p>
                  </a:txBody>
                  <a:tcPr marT="45725" marB="45725" marR="91450" marL="91450"/>
                </a:tc>
                <a:tc>
                  <a:txBody>
                    <a:bodyPr/>
                    <a:lstStyle/>
                    <a:p>
                      <a:pPr indent="0" lvl="0" marL="0" marR="0" rtl="0" algn="l">
                        <a:lnSpc>
                          <a:spcPct val="100000"/>
                        </a:lnSpc>
                        <a:spcBef>
                          <a:spcPts val="0"/>
                        </a:spcBef>
                        <a:spcAft>
                          <a:spcPts val="0"/>
                        </a:spcAft>
                        <a:buNone/>
                      </a:pPr>
                      <a:r>
                        <a:t/>
                      </a:r>
                      <a:endParaRPr sz="1100" u="none" cap="none" strike="noStrike"/>
                    </a:p>
                    <a:p>
                      <a:pPr indent="0" lvl="0" marL="0" marR="0" rtl="0" algn="l">
                        <a:lnSpc>
                          <a:spcPct val="100000"/>
                        </a:lnSpc>
                        <a:spcBef>
                          <a:spcPts val="0"/>
                        </a:spcBef>
                        <a:spcAft>
                          <a:spcPts val="0"/>
                        </a:spcAft>
                        <a:buNone/>
                      </a:pPr>
                      <a:r>
                        <a:rPr lang="en-US" sz="1050" u="none" cap="none" strike="noStrike"/>
                        <a:t>High complexity , might need more resources. </a:t>
                      </a:r>
                      <a:endParaRPr/>
                    </a:p>
                  </a:txBody>
                  <a:tcPr marT="45725" marB="45725" marR="91450" marL="91450"/>
                </a:tc>
              </a:tr>
              <a:tr h="1419225">
                <a:tc>
                  <a:txBody>
                    <a:bodyPr/>
                    <a:lstStyle/>
                    <a:p>
                      <a:pPr indent="0" lvl="0" marL="0" marR="0" rtl="0" algn="l">
                        <a:lnSpc>
                          <a:spcPct val="100000"/>
                        </a:lnSpc>
                        <a:spcBef>
                          <a:spcPts val="0"/>
                        </a:spcBef>
                        <a:spcAft>
                          <a:spcPts val="0"/>
                        </a:spcAft>
                        <a:buNone/>
                      </a:pPr>
                      <a:r>
                        <a:t/>
                      </a:r>
                      <a:endParaRPr sz="1100" u="none" cap="none" strike="noStrike"/>
                    </a:p>
                    <a:p>
                      <a:pPr indent="0" lvl="0" marL="0" marR="0" rtl="0" algn="l">
                        <a:lnSpc>
                          <a:spcPct val="100000"/>
                        </a:lnSpc>
                        <a:spcBef>
                          <a:spcPts val="0"/>
                        </a:spcBef>
                        <a:spcAft>
                          <a:spcPts val="0"/>
                        </a:spcAft>
                        <a:buNone/>
                      </a:pPr>
                      <a:r>
                        <a:rPr lang="en-US" sz="1200" u="none" cap="none" strike="noStrike"/>
                        <a:t>05 </a:t>
                      </a:r>
                      <a:endParaRPr/>
                    </a:p>
                  </a:txBody>
                  <a:tcPr marT="45725" marB="45725" marR="91450" marL="91450"/>
                </a:tc>
                <a:tc>
                  <a:txBody>
                    <a:bodyPr/>
                    <a:lstStyle/>
                    <a:p>
                      <a:pPr indent="0" lvl="0" marL="0" marR="0" rtl="0" algn="l">
                        <a:lnSpc>
                          <a:spcPct val="100000"/>
                        </a:lnSpc>
                        <a:spcBef>
                          <a:spcPts val="0"/>
                        </a:spcBef>
                        <a:spcAft>
                          <a:spcPts val="0"/>
                        </a:spcAft>
                        <a:buNone/>
                      </a:pPr>
                      <a:r>
                        <a:t/>
                      </a:r>
                      <a:endParaRPr sz="1100" u="none" cap="none" strike="noStrike"/>
                    </a:p>
                    <a:p>
                      <a:pPr indent="0" lvl="0" marL="0" marR="0" rtl="0" algn="l">
                        <a:lnSpc>
                          <a:spcPct val="100000"/>
                        </a:lnSpc>
                        <a:spcBef>
                          <a:spcPts val="0"/>
                        </a:spcBef>
                        <a:spcAft>
                          <a:spcPts val="0"/>
                        </a:spcAft>
                        <a:buNone/>
                      </a:pPr>
                      <a:r>
                        <a:rPr lang="en-US" sz="1050" u="none" cap="none" strike="noStrike"/>
                        <a:t>Prakash Kuppuswamy and Sayeed Q.Y. Al-khalidi </a:t>
                      </a:r>
                      <a:endParaRPr/>
                    </a:p>
                    <a:p>
                      <a:pPr indent="0" lvl="0" marL="0" marR="0" rtl="0" algn="l">
                        <a:lnSpc>
                          <a:spcPct val="10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100" u="none" cap="none" strike="noStrike"/>
                    </a:p>
                    <a:p>
                      <a:pPr indent="0" lvl="0" marL="0" marR="0" rtl="0" algn="l">
                        <a:lnSpc>
                          <a:spcPct val="100000"/>
                        </a:lnSpc>
                        <a:spcBef>
                          <a:spcPts val="0"/>
                        </a:spcBef>
                        <a:spcAft>
                          <a:spcPts val="0"/>
                        </a:spcAft>
                        <a:buNone/>
                      </a:pPr>
                      <a:r>
                        <a:rPr lang="en-US" sz="1050" u="none" cap="none" strike="noStrike"/>
                        <a:t>-Symmetric Key Algorithm </a:t>
                      </a:r>
                      <a:endParaRPr/>
                    </a:p>
                    <a:p>
                      <a:pPr indent="0" lvl="0" marL="0" marR="0" rtl="0" algn="l">
                        <a:lnSpc>
                          <a:spcPct val="100000"/>
                        </a:lnSpc>
                        <a:spcBef>
                          <a:spcPts val="0"/>
                        </a:spcBef>
                        <a:spcAft>
                          <a:spcPts val="0"/>
                        </a:spcAft>
                        <a:buNone/>
                      </a:pPr>
                      <a:r>
                        <a:rPr lang="en-US" sz="1200" u="none" cap="none" strike="noStrike"/>
                        <a:t>-</a:t>
                      </a:r>
                      <a:r>
                        <a:rPr lang="en-US" sz="1050" u="none" cap="none" strike="noStrike"/>
                        <a:t> Linear Block Cipher Algorithm</a:t>
                      </a:r>
                      <a:r>
                        <a:rPr lang="en-US" sz="1200" u="none" cap="none" strike="noStrike"/>
                        <a:t>. </a:t>
                      </a:r>
                      <a:endParaRPr/>
                    </a:p>
                    <a:p>
                      <a:pPr indent="0" lvl="0" marL="0" marR="0" rtl="0" algn="l">
                        <a:lnSpc>
                          <a:spcPct val="100000"/>
                        </a:lnSpc>
                        <a:spcBef>
                          <a:spcPts val="0"/>
                        </a:spcBef>
                        <a:spcAft>
                          <a:spcPts val="0"/>
                        </a:spcAft>
                        <a:buNone/>
                      </a:pPr>
                      <a:r>
                        <a:t/>
                      </a:r>
                      <a:endParaRPr sz="1200" u="none" cap="none" strike="noStrike"/>
                    </a:p>
                    <a:p>
                      <a:pPr indent="0" lvl="0" marL="0" marR="0" rtl="0" algn="l">
                        <a:lnSpc>
                          <a:spcPct val="10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100" u="none" cap="none" strike="noStrike"/>
                    </a:p>
                    <a:p>
                      <a:pPr indent="0" lvl="0" marL="0" marR="0" rtl="0" algn="l">
                        <a:lnSpc>
                          <a:spcPct val="100000"/>
                        </a:lnSpc>
                        <a:spcBef>
                          <a:spcPts val="0"/>
                        </a:spcBef>
                        <a:spcAft>
                          <a:spcPts val="0"/>
                        </a:spcAft>
                        <a:buNone/>
                      </a:pPr>
                      <a:r>
                        <a:rPr lang="en-US" sz="1050" u="none" cap="none" strike="noStrike"/>
                        <a:t>Better Performance. </a:t>
                      </a:r>
                      <a:endParaRPr/>
                    </a:p>
                    <a:p>
                      <a:pPr indent="0" lvl="0" marL="0" marR="0" rtl="0" algn="l">
                        <a:lnSpc>
                          <a:spcPct val="100000"/>
                        </a:lnSpc>
                        <a:spcBef>
                          <a:spcPts val="0"/>
                        </a:spcBef>
                        <a:spcAft>
                          <a:spcPts val="0"/>
                        </a:spcAft>
                        <a:buNone/>
                      </a:pPr>
                      <a:r>
                        <a:rPr lang="en-US" sz="1050" u="none" cap="none" strike="noStrike"/>
                        <a:t>Enhanced Security</a:t>
                      </a:r>
                      <a:r>
                        <a:rPr lang="en-US" sz="1200" u="none" cap="none" strike="noStrike"/>
                        <a:t>. </a:t>
                      </a:r>
                      <a:endParaRPr/>
                    </a:p>
                    <a:p>
                      <a:pPr indent="0" lvl="0" marL="0" marR="0" rtl="0" algn="l">
                        <a:lnSpc>
                          <a:spcPct val="100000"/>
                        </a:lnSpc>
                        <a:spcBef>
                          <a:spcPts val="0"/>
                        </a:spcBef>
                        <a:spcAft>
                          <a:spcPts val="0"/>
                        </a:spcAft>
                        <a:buNone/>
                      </a:pPr>
                      <a:r>
                        <a:rPr lang="en-US" sz="1050" u="none" cap="none" strike="noStrike"/>
                        <a:t>Resistance to Attacks. </a:t>
                      </a:r>
                      <a:endParaRPr/>
                    </a:p>
                  </a:txBody>
                  <a:tcPr marT="45725" marB="45725" marR="91450" marL="91450"/>
                </a:tc>
                <a:tc>
                  <a:txBody>
                    <a:bodyPr/>
                    <a:lstStyle/>
                    <a:p>
                      <a:pPr indent="0" lvl="0" marL="0" marR="0" rtl="0" algn="l">
                        <a:lnSpc>
                          <a:spcPct val="100000"/>
                        </a:lnSpc>
                        <a:spcBef>
                          <a:spcPts val="0"/>
                        </a:spcBef>
                        <a:spcAft>
                          <a:spcPts val="0"/>
                        </a:spcAft>
                        <a:buNone/>
                      </a:pPr>
                      <a:r>
                        <a:t/>
                      </a:r>
                      <a:endParaRPr sz="1100" u="none" cap="none" strike="noStrike"/>
                    </a:p>
                    <a:p>
                      <a:pPr indent="0" lvl="0" marL="0" marR="0" rtl="0" algn="l">
                        <a:lnSpc>
                          <a:spcPct val="100000"/>
                        </a:lnSpc>
                        <a:spcBef>
                          <a:spcPts val="0"/>
                        </a:spcBef>
                        <a:spcAft>
                          <a:spcPts val="0"/>
                        </a:spcAft>
                        <a:buNone/>
                      </a:pPr>
                      <a:r>
                        <a:rPr lang="en-US" sz="1050" u="none" cap="none" strike="noStrike"/>
                        <a:t>Increased implementation challenges. </a:t>
                      </a:r>
                      <a:endParaRPr/>
                    </a:p>
                    <a:p>
                      <a:pPr indent="0" lvl="0" marL="0" marR="0" rtl="0" algn="l">
                        <a:lnSpc>
                          <a:spcPct val="100000"/>
                        </a:lnSpc>
                        <a:spcBef>
                          <a:spcPts val="0"/>
                        </a:spcBef>
                        <a:spcAft>
                          <a:spcPts val="0"/>
                        </a:spcAft>
                        <a:buNone/>
                      </a:pPr>
                      <a:r>
                        <a:rPr lang="en-US" sz="1050" u="none" cap="none" strike="noStrike"/>
                        <a:t>Security of Key Exchange. </a:t>
                      </a:r>
                      <a:endParaRPr/>
                    </a:p>
                    <a:p>
                      <a:pPr indent="0" lvl="0" marL="0" marR="0" rtl="0" algn="l">
                        <a:lnSpc>
                          <a:spcPct val="100000"/>
                        </a:lnSpc>
                        <a:spcBef>
                          <a:spcPts val="0"/>
                        </a:spcBef>
                        <a:spcAft>
                          <a:spcPts val="0"/>
                        </a:spcAft>
                        <a:buNone/>
                      </a:pPr>
                      <a:r>
                        <a:rPr lang="en-US" sz="1050" u="none" cap="none" strike="noStrike"/>
                        <a:t>Potential vulnerabilities </a:t>
                      </a:r>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104" name="Google Shape;104;p1"/>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105" name="Google Shape;105;p1"/>
          <p:cNvSpPr txBox="1"/>
          <p:nvPr>
            <p:ph type="title"/>
          </p:nvPr>
        </p:nvSpPr>
        <p:spPr>
          <a:xfrm>
            <a:off x="639317" y="0"/>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Problem Statement</a:t>
            </a:r>
            <a:endParaRPr/>
          </a:p>
        </p:txBody>
      </p:sp>
      <p:sp>
        <p:nvSpPr>
          <p:cNvPr id="106" name="Google Shape;106;p1"/>
          <p:cNvSpPr txBox="1"/>
          <p:nvPr/>
        </p:nvSpPr>
        <p:spPr>
          <a:xfrm>
            <a:off x="1128158" y="2807720"/>
            <a:ext cx="6655982"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Bookman Old Style"/>
                <a:ea typeface="Bookman Old Style"/>
                <a:cs typeface="Bookman Old Style"/>
                <a:sym typeface="Bookman Old Style"/>
              </a:rPr>
              <a:t>To overcome this problem to ensure improved data security with reduced key size , we use hybrid algorithm of ECC with Diffie Hellman.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Bookman Old Style"/>
                <a:ea typeface="Bookman Old Style"/>
                <a:cs typeface="Bookman Old Style"/>
                <a:sym typeface="Bookman Old Style"/>
              </a:rPr>
              <a:t>The parameters improved are:</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Bookman Old Style"/>
                <a:ea typeface="Bookman Old Style"/>
                <a:cs typeface="Bookman Old Style"/>
                <a:sym typeface="Bookman Old Style"/>
              </a:rPr>
              <a:t>encryption time</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Bookman Old Style"/>
                <a:ea typeface="Bookman Old Style"/>
                <a:cs typeface="Bookman Old Style"/>
                <a:sym typeface="Bookman Old Style"/>
              </a:rPr>
              <a:t>decryption time</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Bookman Old Style"/>
                <a:ea typeface="Bookman Old Style"/>
                <a:cs typeface="Bookman Old Style"/>
                <a:sym typeface="Bookman Old Style"/>
              </a:rPr>
              <a:t>key size</a:t>
            </a:r>
            <a:endParaRPr/>
          </a:p>
        </p:txBody>
      </p:sp>
      <p:sp>
        <p:nvSpPr>
          <p:cNvPr id="107" name="Google Shape;107;p1"/>
          <p:cNvSpPr txBox="1"/>
          <p:nvPr/>
        </p:nvSpPr>
        <p:spPr>
          <a:xfrm>
            <a:off x="1371600" y="2233406"/>
            <a:ext cx="2303721" cy="437477"/>
          </a:xfrm>
          <a:prstGeom prst="rect">
            <a:avLst/>
          </a:prstGeom>
          <a:noFill/>
          <a:ln>
            <a:noFill/>
          </a:ln>
        </p:spPr>
        <p:txBody>
          <a:bodyPr anchorCtr="0" anchor="ctr" bIns="47025" lIns="94100" spcFirstLastPara="1" rIns="94100" wrap="square" tIns="47025">
            <a:noAutofit/>
          </a:bodyPr>
          <a:lstStyle/>
          <a:p>
            <a:pPr indent="0" lvl="0" marL="0" marR="0" rtl="0" algn="ctr">
              <a:lnSpc>
                <a:spcPct val="100000"/>
              </a:lnSpc>
              <a:spcBef>
                <a:spcPts val="0"/>
              </a:spcBef>
              <a:spcAft>
                <a:spcPts val="0"/>
              </a:spcAft>
              <a:buClr>
                <a:schemeClr val="dk1"/>
              </a:buClr>
              <a:buSzPts val="20700"/>
              <a:buFont typeface="Calibri"/>
              <a:buNone/>
            </a:pPr>
            <a:r>
              <a:rPr b="0" i="0" lang="en-US" sz="3600" u="none" cap="none" strike="noStrike">
                <a:solidFill>
                  <a:schemeClr val="dk1"/>
                </a:solidFill>
                <a:latin typeface="Bookman Old Style"/>
                <a:ea typeface="Bookman Old Style"/>
                <a:cs typeface="Bookman Old Style"/>
                <a:sym typeface="Bookman Old Style"/>
              </a:rPr>
              <a:t>Objective</a:t>
            </a:r>
            <a:endParaRPr/>
          </a:p>
        </p:txBody>
      </p:sp>
      <p:sp>
        <p:nvSpPr>
          <p:cNvPr id="108" name="Google Shape;108;p1"/>
          <p:cNvSpPr txBox="1"/>
          <p:nvPr/>
        </p:nvSpPr>
        <p:spPr>
          <a:xfrm>
            <a:off x="1082914" y="846783"/>
            <a:ext cx="6655982"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Bookman Old Style"/>
                <a:ea typeface="Bookman Old Style"/>
                <a:cs typeface="Bookman Old Style"/>
                <a:sym typeface="Bookman Old Style"/>
              </a:rPr>
              <a:t>The combination of Diffie-Hellman acts a secure key transmission agent for the RSA and the RSA accounts for the security of message. However, this method has a very huge key length which effects the performance for the system.</a:t>
            </a:r>
            <a:endParaRPr/>
          </a:p>
        </p:txBody>
      </p:sp>
      <p:sp>
        <p:nvSpPr>
          <p:cNvPr id="109" name="Google Shape;109;p1"/>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t/>
            </a:r>
            <a:endParaRPr/>
          </a:p>
        </p:txBody>
      </p:sp>
      <p:sp>
        <p:nvSpPr>
          <p:cNvPr id="110" name="Google Shape;110;p1"/>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2b15f14767_2_54"/>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6" name="Google Shape;116;g22b15f14767_2_54"/>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17" name="Google Shape;117;g22b15f14767_2_54"/>
          <p:cNvSpPr txBox="1"/>
          <p:nvPr>
            <p:ph type="title"/>
          </p:nvPr>
        </p:nvSpPr>
        <p:spPr>
          <a:xfrm>
            <a:off x="662803" y="0"/>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Proposed Method</a:t>
            </a:r>
            <a:endParaRPr/>
          </a:p>
        </p:txBody>
      </p:sp>
      <p:sp>
        <p:nvSpPr>
          <p:cNvPr id="118" name="Google Shape;118;g22b15f14767_2_54"/>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t/>
            </a:r>
            <a:endParaRPr/>
          </a:p>
        </p:txBody>
      </p:sp>
      <p:sp>
        <p:nvSpPr>
          <p:cNvPr id="119" name="Google Shape;119;g22b15f14767_2_54"/>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
        <p:nvSpPr>
          <p:cNvPr id="120" name="Google Shape;120;g22b15f14767_2_54"/>
          <p:cNvSpPr txBox="1"/>
          <p:nvPr/>
        </p:nvSpPr>
        <p:spPr>
          <a:xfrm>
            <a:off x="967085" y="1057274"/>
            <a:ext cx="7093743" cy="17081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500" u="none" cap="none" strike="noStrike">
                <a:solidFill>
                  <a:srgbClr val="565656"/>
                </a:solidFill>
                <a:latin typeface="Bookman Old Style"/>
                <a:ea typeface="Bookman Old Style"/>
                <a:cs typeface="Bookman Old Style"/>
                <a:sym typeface="Bookman Old Style"/>
              </a:rPr>
              <a:t>ECC, an alternative technique to RSA, is a powerful cryptography approach. It generates security between key pairs for public key encryption by using the mathematics of elliptic curves.</a:t>
            </a:r>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565656"/>
                </a:solidFill>
                <a:latin typeface="Bookman Old Style"/>
                <a:ea typeface="Bookman Old Style"/>
                <a:cs typeface="Bookman Old Style"/>
                <a:sym typeface="Bookman Old Style"/>
              </a:rPr>
              <a:t>It makes use of elliptic curves.</a:t>
            </a:r>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565656"/>
                </a:solidFill>
                <a:latin typeface="Bookman Old Style"/>
                <a:ea typeface="Bookman Old Style"/>
                <a:cs typeface="Bookman Old Style"/>
                <a:sym typeface="Bookman Old Style"/>
              </a:rPr>
              <a:t>The curves are symmetric to x-axis.</a:t>
            </a:r>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565656"/>
                </a:solidFill>
                <a:latin typeface="Bookman Old Style"/>
                <a:ea typeface="Bookman Old Style"/>
                <a:cs typeface="Bookman Old Style"/>
                <a:sym typeface="Bookman Old Style"/>
              </a:rPr>
              <a:t>A line is drawn at any random place on the curve , the points where the line touches are taken as public and private values</a:t>
            </a:r>
            <a:endParaRPr/>
          </a:p>
        </p:txBody>
      </p:sp>
      <p:sp>
        <p:nvSpPr>
          <p:cNvPr id="121" name="Google Shape;121;g22b15f14767_2_54"/>
          <p:cNvSpPr txBox="1"/>
          <p:nvPr/>
        </p:nvSpPr>
        <p:spPr>
          <a:xfrm>
            <a:off x="3050381" y="2786063"/>
            <a:ext cx="2743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565656"/>
              </a:solidFill>
              <a:latin typeface="Arial"/>
              <a:ea typeface="Arial"/>
              <a:cs typeface="Arial"/>
              <a:sym typeface="Arial"/>
            </a:endParaRPr>
          </a:p>
        </p:txBody>
      </p:sp>
      <p:pic>
        <p:nvPicPr>
          <p:cNvPr descr="A graph of a function&#10;&#10;Description automatically generated" id="122" name="Google Shape;122;g22b15f14767_2_54"/>
          <p:cNvPicPr preferRelativeResize="0"/>
          <p:nvPr/>
        </p:nvPicPr>
        <p:blipFill rotWithShape="1">
          <a:blip r:embed="rId3">
            <a:alphaModFix/>
          </a:blip>
          <a:srcRect b="0" l="0" r="0" t="0"/>
          <a:stretch/>
        </p:blipFill>
        <p:spPr>
          <a:xfrm>
            <a:off x="2721769" y="2780423"/>
            <a:ext cx="1998747" cy="16866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566041b045_2_11"/>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8" name="Google Shape;128;g2566041b045_2_11"/>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29" name="Google Shape;129;g2566041b045_2_11"/>
          <p:cNvSpPr txBox="1"/>
          <p:nvPr>
            <p:ph type="title"/>
          </p:nvPr>
        </p:nvSpPr>
        <p:spPr>
          <a:xfrm>
            <a:off x="928981" y="0"/>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Proposed Method</a:t>
            </a:r>
            <a:endParaRPr/>
          </a:p>
        </p:txBody>
      </p:sp>
      <p:sp>
        <p:nvSpPr>
          <p:cNvPr id="130" name="Google Shape;130;g2566041b045_2_11"/>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t/>
            </a:r>
            <a:endParaRPr/>
          </a:p>
        </p:txBody>
      </p:sp>
      <p:sp>
        <p:nvSpPr>
          <p:cNvPr id="131" name="Google Shape;131;g2566041b045_2_11"/>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
        <p:nvSpPr>
          <p:cNvPr id="132" name="Google Shape;132;g2566041b045_2_11"/>
          <p:cNvSpPr txBox="1"/>
          <p:nvPr/>
        </p:nvSpPr>
        <p:spPr>
          <a:xfrm>
            <a:off x="2176648" y="1289115"/>
            <a:ext cx="4655172"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Start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Generate ECC Key Pair (Alice)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Select ECC Parameters (Curve, Base Point)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Generate ECC Key Pair (Bob)</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Alice and Bob exchange public keys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Alice computes Shared Secret Key</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Bob computes Shared Secret Key</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Shared Secret Key is now established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End</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2b15f14767_2_91"/>
          <p:cNvSpPr txBox="1"/>
          <p:nvPr>
            <p:ph type="title"/>
          </p:nvPr>
        </p:nvSpPr>
        <p:spPr>
          <a:xfrm>
            <a:off x="457200" y="29589"/>
            <a:ext cx="8229600" cy="8574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Clr>
                <a:schemeClr val="dk1"/>
              </a:buClr>
              <a:buSzPts val="1800"/>
              <a:buNone/>
            </a:pPr>
            <a:r>
              <a:rPr lang="en-US" sz="4400"/>
              <a:t>FlowChart</a:t>
            </a:r>
            <a:endParaRPr sz="4400"/>
          </a:p>
        </p:txBody>
      </p:sp>
      <p:sp>
        <p:nvSpPr>
          <p:cNvPr id="138" name="Google Shape;138;g22b15f14767_2_91"/>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Clr>
                <a:srgbClr val="888888"/>
              </a:buClr>
              <a:buSzPts val="1400"/>
              <a:buFont typeface="Calibri"/>
              <a:buNone/>
            </a:pPr>
            <a:r>
              <a:t/>
            </a:r>
            <a:endParaRPr/>
          </a:p>
        </p:txBody>
      </p:sp>
      <p:sp>
        <p:nvSpPr>
          <p:cNvPr id="139" name="Google Shape;139;g22b15f14767_2_91"/>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Clr>
                <a:srgbClr val="888888"/>
              </a:buClr>
              <a:buSzPts val="1400"/>
              <a:buFont typeface="Calibri"/>
              <a:buNone/>
            </a:pPr>
            <a:r>
              <a:rPr lang="en-US"/>
              <a:t>Department of Computer Science and Engineering</a:t>
            </a:r>
            <a:endParaRPr/>
          </a:p>
        </p:txBody>
      </p:sp>
      <p:sp>
        <p:nvSpPr>
          <p:cNvPr id="140" name="Google Shape;140;g22b15f14767_2_91"/>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A diagram of a computer system&#10;&#10;Description automatically generated" id="141" name="Google Shape;141;g22b15f14767_2_91"/>
          <p:cNvPicPr preferRelativeResize="0"/>
          <p:nvPr/>
        </p:nvPicPr>
        <p:blipFill rotWithShape="1">
          <a:blip r:embed="rId3">
            <a:alphaModFix/>
          </a:blip>
          <a:srcRect b="0" l="0" r="0" t="0"/>
          <a:stretch/>
        </p:blipFill>
        <p:spPr>
          <a:xfrm>
            <a:off x="1754011" y="818675"/>
            <a:ext cx="5918199" cy="38942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2b15f14767_2_75"/>
          <p:cNvSpPr txBox="1"/>
          <p:nvPr>
            <p:ph idx="2" type="body"/>
          </p:nvPr>
        </p:nvSpPr>
        <p:spPr>
          <a:xfrm>
            <a:off x="1039139" y="722598"/>
            <a:ext cx="7506743" cy="3746794"/>
          </a:xfrm>
          <a:prstGeom prst="rect">
            <a:avLst/>
          </a:prstGeom>
          <a:noFill/>
          <a:ln>
            <a:noFill/>
          </a:ln>
        </p:spPr>
        <p:txBody>
          <a:bodyPr anchorCtr="0" anchor="t" bIns="47025" lIns="94100" spcFirstLastPara="1" rIns="94100" wrap="square" tIns="47025">
            <a:noAutofit/>
          </a:bodyPr>
          <a:lstStyle/>
          <a:p>
            <a:pPr indent="-914400" lvl="1" marL="914400" rtl="0" algn="l">
              <a:lnSpc>
                <a:spcPct val="100000"/>
              </a:lnSpc>
              <a:spcBef>
                <a:spcPts val="494"/>
              </a:spcBef>
              <a:spcAft>
                <a:spcPts val="0"/>
              </a:spcAft>
              <a:buSzPts val="11300"/>
              <a:buNone/>
            </a:pPr>
            <a:r>
              <a:rPr lang="en-US" sz="1600"/>
              <a:t>The ECDH (Elliptic Curve Diffie–Hellman Key Exchange) is anonymous key agreement scheme, which allows two parties, each having an elliptic-curve public–private key pair, to establish a shared secret over an insecure channel. ECDH is very similar to the classical DHKE (Diffie–Hellman Key Exchange) algorithm, but it uses ECC point multiplication instead of modular exponentiations. ECDH is based on the following property of EC points:</a:t>
            </a:r>
            <a:endParaRPr sz="1600"/>
          </a:p>
          <a:p>
            <a:pPr indent="-914400" lvl="1" marL="914400" rtl="0" algn="l">
              <a:lnSpc>
                <a:spcPct val="100000"/>
              </a:lnSpc>
              <a:spcBef>
                <a:spcPts val="494"/>
              </a:spcBef>
              <a:spcAft>
                <a:spcPts val="0"/>
              </a:spcAft>
              <a:buSzPts val="11300"/>
              <a:buNone/>
            </a:pPr>
            <a:r>
              <a:rPr lang="en-US" sz="1600"/>
              <a:t>(a * G) * b = (b * G) * a</a:t>
            </a:r>
            <a:endParaRPr/>
          </a:p>
          <a:p>
            <a:pPr indent="-914400" lvl="1" marL="914400" rtl="0" algn="l">
              <a:lnSpc>
                <a:spcPct val="100000"/>
              </a:lnSpc>
              <a:spcBef>
                <a:spcPts val="494"/>
              </a:spcBef>
              <a:spcAft>
                <a:spcPts val="0"/>
              </a:spcAft>
              <a:buSzPts val="11300"/>
              <a:buNone/>
            </a:pPr>
            <a:r>
              <a:rPr lang="en-US" sz="1600"/>
              <a:t>If we have two secret numbers a and b (two private keys, belonging to Alice and Bob) and an ECC elliptic curve with generator point G, we can exchange over an insecure channel the values (a * G) and (b * G) (the public keys of Alice and Bob) and then we can derive a shared secret: secret = (a * G) * b = (b * G) * a. Pretty simple. The above equation takes the following form:</a:t>
            </a:r>
            <a:endParaRPr/>
          </a:p>
          <a:p>
            <a:pPr indent="-914400" lvl="1" marL="914400" rtl="0" algn="l">
              <a:lnSpc>
                <a:spcPct val="100000"/>
              </a:lnSpc>
              <a:spcBef>
                <a:spcPts val="494"/>
              </a:spcBef>
              <a:spcAft>
                <a:spcPts val="0"/>
              </a:spcAft>
              <a:buSzPts val="11300"/>
              <a:buNone/>
            </a:pPr>
            <a:r>
              <a:rPr lang="en-US" sz="1600"/>
              <a:t>alicePubKey * bobPrivKey = bobPubKey * alicePrivKey = secret</a:t>
            </a:r>
            <a:endParaRPr/>
          </a:p>
          <a:p>
            <a:pPr indent="-914400" lvl="1" marL="914400" rtl="0" algn="l">
              <a:lnSpc>
                <a:spcPct val="100000"/>
              </a:lnSpc>
              <a:spcBef>
                <a:spcPts val="494"/>
              </a:spcBef>
              <a:spcAft>
                <a:spcPts val="0"/>
              </a:spcAft>
              <a:buSzPts val="11300"/>
              <a:buNone/>
            </a:pPr>
            <a:r>
              <a:t/>
            </a:r>
            <a:endParaRPr sz="800"/>
          </a:p>
          <a:p>
            <a:pPr indent="-914400" lvl="1" marL="914400" rtl="0" algn="l">
              <a:lnSpc>
                <a:spcPct val="100000"/>
              </a:lnSpc>
              <a:spcBef>
                <a:spcPts val="494"/>
              </a:spcBef>
              <a:spcAft>
                <a:spcPts val="0"/>
              </a:spcAft>
              <a:buSzPts val="11300"/>
              <a:buNone/>
            </a:pPr>
            <a:r>
              <a:t/>
            </a:r>
            <a:endParaRPr sz="800"/>
          </a:p>
        </p:txBody>
      </p:sp>
      <p:sp>
        <p:nvSpPr>
          <p:cNvPr id="147" name="Google Shape;147;g22b15f14767_2_75"/>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Clr>
                <a:srgbClr val="888888"/>
              </a:buClr>
              <a:buSzPts val="1400"/>
              <a:buFont typeface="Calibri"/>
              <a:buNone/>
            </a:pPr>
            <a:r>
              <a:t/>
            </a:r>
            <a:endParaRPr/>
          </a:p>
        </p:txBody>
      </p:sp>
      <p:sp>
        <p:nvSpPr>
          <p:cNvPr id="148" name="Google Shape;148;g22b15f14767_2_75"/>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Clr>
                <a:srgbClr val="888888"/>
              </a:buClr>
              <a:buSzPts val="1400"/>
              <a:buFont typeface="Calibri"/>
              <a:buNone/>
            </a:pPr>
            <a:r>
              <a:rPr lang="en-US"/>
              <a:t>Department of Computer Science and Engineering</a:t>
            </a:r>
            <a:endParaRPr/>
          </a:p>
        </p:txBody>
      </p:sp>
      <p:sp>
        <p:nvSpPr>
          <p:cNvPr id="149" name="Google Shape;149;g22b15f14767_2_75"/>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Raj</dc:creator>
</cp:coreProperties>
</file>