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
      <p:font typeface="Catamaran Thin"/>
      <p:regular r:id="rId26"/>
      <p:bold r:id="rId27"/>
    </p:embeddedFont>
    <p:embeddedFont>
      <p:font typeface="Montserrat"/>
      <p:regular r:id="rId28"/>
      <p:bold r:id="rId29"/>
      <p:italic r:id="rId30"/>
      <p:boldItalic r:id="rId31"/>
    </p:embeddedFont>
    <p:embeddedFont>
      <p:font typeface="Fira Sans Extra Condensed Medium"/>
      <p:regular r:id="rId32"/>
      <p:bold r:id="rId33"/>
      <p:italic r:id="rId34"/>
      <p:boldItalic r:id="rId35"/>
    </p:embeddedFont>
    <p:embeddedFont>
      <p:font typeface="Livvic Black"/>
      <p:bold r:id="rId36"/>
      <p:boldItalic r:id="rId37"/>
    </p:embeddedFont>
    <p:embeddedFont>
      <p:font typeface="Livv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258A2C-ADF8-4110-A41A-04B7208509F1}">
  <a:tblStyle styleId="{6C258A2C-ADF8-4110-A41A-04B7208509F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italic.fntdata"/><Relationship Id="rId20" Type="http://schemas.openxmlformats.org/officeDocument/2006/relationships/font" Target="fonts/ProximaNova-italic.fntdata"/><Relationship Id="rId41" Type="http://schemas.openxmlformats.org/officeDocument/2006/relationships/font" Target="fonts/Livvic-bold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atamaranThin-regular.fntdata"/><Relationship Id="rId25" Type="http://schemas.openxmlformats.org/officeDocument/2006/relationships/font" Target="fonts/Roboto-boldItalic.fntdata"/><Relationship Id="rId28" Type="http://schemas.openxmlformats.org/officeDocument/2006/relationships/font" Target="fonts/Montserrat-regular.fntdata"/><Relationship Id="rId27" Type="http://schemas.openxmlformats.org/officeDocument/2006/relationships/font" Target="fonts/CatamaranThin-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4.xml"/><Relationship Id="rId33" Type="http://schemas.openxmlformats.org/officeDocument/2006/relationships/font" Target="fonts/FiraSansExtraCondensedMedium-bold.fntdata"/><Relationship Id="rId10" Type="http://schemas.openxmlformats.org/officeDocument/2006/relationships/slide" Target="slides/slide3.xml"/><Relationship Id="rId32" Type="http://schemas.openxmlformats.org/officeDocument/2006/relationships/font" Target="fonts/FiraSansExtraCondensedMedium-regular.fntdata"/><Relationship Id="rId13" Type="http://schemas.openxmlformats.org/officeDocument/2006/relationships/slide" Target="slides/slide6.xml"/><Relationship Id="rId35" Type="http://schemas.openxmlformats.org/officeDocument/2006/relationships/font" Target="fonts/FiraSansExtraCondensedMedium-boldItalic.fntdata"/><Relationship Id="rId12" Type="http://schemas.openxmlformats.org/officeDocument/2006/relationships/slide" Target="slides/slide5.xml"/><Relationship Id="rId34" Type="http://schemas.openxmlformats.org/officeDocument/2006/relationships/font" Target="fonts/FiraSansExtraCondensedMedium-italic.fntdata"/><Relationship Id="rId15" Type="http://schemas.openxmlformats.org/officeDocument/2006/relationships/slide" Target="slides/slide8.xml"/><Relationship Id="rId37" Type="http://schemas.openxmlformats.org/officeDocument/2006/relationships/font" Target="fonts/LivvicBlack-boldItalic.fntdata"/><Relationship Id="rId14" Type="http://schemas.openxmlformats.org/officeDocument/2006/relationships/slide" Target="slides/slide7.xml"/><Relationship Id="rId36" Type="http://schemas.openxmlformats.org/officeDocument/2006/relationships/font" Target="fonts/LivvicBlack-bold.fntdata"/><Relationship Id="rId17" Type="http://schemas.openxmlformats.org/officeDocument/2006/relationships/slide" Target="slides/slide10.xml"/><Relationship Id="rId39" Type="http://schemas.openxmlformats.org/officeDocument/2006/relationships/font" Target="fonts/Livvic-bold.fntdata"/><Relationship Id="rId16" Type="http://schemas.openxmlformats.org/officeDocument/2006/relationships/slide" Target="slides/slide9.xml"/><Relationship Id="rId38" Type="http://schemas.openxmlformats.org/officeDocument/2006/relationships/font" Target="fonts/Livvic-regular.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e5380cdb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e5380cdb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e5380cdb1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e5380cdb1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e5380cdb1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e5380cdb1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e5380cdb1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e5380cdb1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e5380cdb1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e5380cdb1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e5380cdb1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e5380cdb1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8437e0db6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8437e0db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8437e0db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8437e0db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e5380cdb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e5380cdb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8437e0db6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8437e0db6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50" name="Shape 50"/>
        <p:cNvGrpSpPr/>
        <p:nvPr/>
      </p:nvGrpSpPr>
      <p:grpSpPr>
        <a:xfrm>
          <a:off x="0" y="0"/>
          <a:ext cx="0" cy="0"/>
          <a:chOff x="0" y="0"/>
          <a:chExt cx="0" cy="0"/>
        </a:xfrm>
      </p:grpSpPr>
      <p:sp>
        <p:nvSpPr>
          <p:cNvPr id="51" name="Google Shape;51;p13"/>
          <p:cNvSpPr txBox="1"/>
          <p:nvPr>
            <p:ph type="ctrTitle"/>
          </p:nvPr>
        </p:nvSpPr>
        <p:spPr>
          <a:xfrm>
            <a:off x="1039575" y="1701225"/>
            <a:ext cx="4592400" cy="17823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 name="Google Shape;52;p13"/>
          <p:cNvSpPr txBox="1"/>
          <p:nvPr>
            <p:ph idx="1" type="subTitle"/>
          </p:nvPr>
        </p:nvSpPr>
        <p:spPr>
          <a:xfrm>
            <a:off x="1039575" y="3206400"/>
            <a:ext cx="2402100" cy="7170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rgbClr val="000000"/>
              </a:buClr>
              <a:buSzPts val="18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53" name="Shape 53"/>
        <p:cNvGrpSpPr/>
        <p:nvPr/>
      </p:nvGrpSpPr>
      <p:grpSpPr>
        <a:xfrm>
          <a:off x="0" y="0"/>
          <a:ext cx="0" cy="0"/>
          <a:chOff x="0" y="0"/>
          <a:chExt cx="0" cy="0"/>
        </a:xfrm>
      </p:grpSpPr>
      <p:sp>
        <p:nvSpPr>
          <p:cNvPr id="54" name="Google Shape;54;p14"/>
          <p:cNvSpPr txBox="1"/>
          <p:nvPr>
            <p:ph type="ctrTitle"/>
          </p:nvPr>
        </p:nvSpPr>
        <p:spPr>
          <a:xfrm rot="5400000">
            <a:off x="6603595" y="1930225"/>
            <a:ext cx="3481200" cy="4875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55" name="Shape 55"/>
        <p:cNvGrpSpPr/>
        <p:nvPr/>
      </p:nvGrpSpPr>
      <p:grpSpPr>
        <a:xfrm>
          <a:off x="0" y="0"/>
          <a:ext cx="0" cy="0"/>
          <a:chOff x="0" y="0"/>
          <a:chExt cx="0" cy="0"/>
        </a:xfrm>
      </p:grpSpPr>
      <p:sp>
        <p:nvSpPr>
          <p:cNvPr id="56" name="Google Shape;56;p15"/>
          <p:cNvSpPr txBox="1"/>
          <p:nvPr>
            <p:ph type="ctrTitle"/>
          </p:nvPr>
        </p:nvSpPr>
        <p:spPr>
          <a:xfrm>
            <a:off x="3423902" y="387473"/>
            <a:ext cx="22518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7" name="Google Shape;57;p15"/>
          <p:cNvSpPr txBox="1"/>
          <p:nvPr>
            <p:ph idx="1" type="subTitle"/>
          </p:nvPr>
        </p:nvSpPr>
        <p:spPr>
          <a:xfrm>
            <a:off x="3423900" y="802521"/>
            <a:ext cx="1906500" cy="57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8" name="Google Shape;58;p15"/>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15"/>
          <p:cNvSpPr txBox="1"/>
          <p:nvPr>
            <p:ph idx="3" type="ctrTitle"/>
          </p:nvPr>
        </p:nvSpPr>
        <p:spPr>
          <a:xfrm>
            <a:off x="3425264" y="1224286"/>
            <a:ext cx="22518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0" name="Google Shape;60;p15"/>
          <p:cNvSpPr txBox="1"/>
          <p:nvPr>
            <p:ph idx="4" type="subTitle"/>
          </p:nvPr>
        </p:nvSpPr>
        <p:spPr>
          <a:xfrm>
            <a:off x="3425259" y="1638859"/>
            <a:ext cx="1976700" cy="57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1" name="Google Shape;61;p15"/>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2" name="Google Shape;62;p15"/>
          <p:cNvSpPr txBox="1"/>
          <p:nvPr>
            <p:ph idx="6" type="ctrTitle"/>
          </p:nvPr>
        </p:nvSpPr>
        <p:spPr>
          <a:xfrm>
            <a:off x="3427999" y="2061098"/>
            <a:ext cx="22518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3" name="Google Shape;63;p15"/>
          <p:cNvSpPr txBox="1"/>
          <p:nvPr>
            <p:ph idx="7" type="subTitle"/>
          </p:nvPr>
        </p:nvSpPr>
        <p:spPr>
          <a:xfrm>
            <a:off x="3427997" y="2475197"/>
            <a:ext cx="1906500" cy="57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4" name="Google Shape;64;p15"/>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5"/>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 name="Google Shape;66;p15"/>
          <p:cNvSpPr txBox="1"/>
          <p:nvPr>
            <p:ph idx="13" type="ctrTitle"/>
          </p:nvPr>
        </p:nvSpPr>
        <p:spPr>
          <a:xfrm>
            <a:off x="3427999" y="2897911"/>
            <a:ext cx="22518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7" name="Google Shape;67;p15"/>
          <p:cNvSpPr txBox="1"/>
          <p:nvPr>
            <p:ph idx="14" type="subTitle"/>
          </p:nvPr>
        </p:nvSpPr>
        <p:spPr>
          <a:xfrm>
            <a:off x="3427997" y="3311534"/>
            <a:ext cx="1906500" cy="57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8" name="Google Shape;68;p15"/>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p:nvPr>
            <p:ph idx="16" type="ctrTitle"/>
          </p:nvPr>
        </p:nvSpPr>
        <p:spPr>
          <a:xfrm>
            <a:off x="3427999" y="3734723"/>
            <a:ext cx="22518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5"/>
          <p:cNvSpPr txBox="1"/>
          <p:nvPr>
            <p:ph idx="17" type="subTitle"/>
          </p:nvPr>
        </p:nvSpPr>
        <p:spPr>
          <a:xfrm>
            <a:off x="3427997" y="4147872"/>
            <a:ext cx="1906500" cy="57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5"/>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72" name="Shape 72"/>
        <p:cNvGrpSpPr/>
        <p:nvPr/>
      </p:nvGrpSpPr>
      <p:grpSpPr>
        <a:xfrm>
          <a:off x="0" y="0"/>
          <a:ext cx="0" cy="0"/>
          <a:chOff x="0" y="0"/>
          <a:chExt cx="0" cy="0"/>
        </a:xfrm>
      </p:grpSpPr>
      <p:sp>
        <p:nvSpPr>
          <p:cNvPr id="73" name="Google Shape;73;p16"/>
          <p:cNvSpPr txBox="1"/>
          <p:nvPr>
            <p:ph type="title"/>
          </p:nvPr>
        </p:nvSpPr>
        <p:spPr>
          <a:xfrm>
            <a:off x="672375" y="1432475"/>
            <a:ext cx="3498000" cy="8967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74" name="Google Shape;74;p16"/>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75" name="Shape 75"/>
        <p:cNvGrpSpPr/>
        <p:nvPr/>
      </p:nvGrpSpPr>
      <p:grpSpPr>
        <a:xfrm>
          <a:off x="0" y="0"/>
          <a:ext cx="0" cy="0"/>
          <a:chOff x="0" y="0"/>
          <a:chExt cx="0" cy="0"/>
        </a:xfrm>
      </p:grpSpPr>
      <p:sp>
        <p:nvSpPr>
          <p:cNvPr id="76" name="Google Shape;76;p17"/>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7" name="Google Shape;77;p17"/>
          <p:cNvSpPr txBox="1"/>
          <p:nvPr>
            <p:ph idx="1" type="subTitle"/>
          </p:nvPr>
        </p:nvSpPr>
        <p:spPr>
          <a:xfrm>
            <a:off x="631884" y="1410841"/>
            <a:ext cx="2480700" cy="537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8" name="Google Shape;78;p17"/>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9" name="Google Shape;79;p17"/>
          <p:cNvSpPr txBox="1"/>
          <p:nvPr>
            <p:ph idx="3" type="subTitle"/>
          </p:nvPr>
        </p:nvSpPr>
        <p:spPr>
          <a:xfrm>
            <a:off x="4213664" y="1410841"/>
            <a:ext cx="2586000" cy="745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0" name="Google Shape;80;p17"/>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17"/>
          <p:cNvSpPr txBox="1"/>
          <p:nvPr>
            <p:ph idx="5" type="subTitle"/>
          </p:nvPr>
        </p:nvSpPr>
        <p:spPr>
          <a:xfrm>
            <a:off x="631884" y="3914208"/>
            <a:ext cx="2480700" cy="946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2" name="Google Shape;82;p17"/>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3" name="Google Shape;83;p17"/>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4" name="Google Shape;84;p17"/>
          <p:cNvSpPr txBox="1"/>
          <p:nvPr>
            <p:ph idx="8" type="subTitle"/>
          </p:nvPr>
        </p:nvSpPr>
        <p:spPr>
          <a:xfrm>
            <a:off x="4213664" y="3914208"/>
            <a:ext cx="2586000" cy="745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85" name="Shape 85"/>
        <p:cNvGrpSpPr/>
        <p:nvPr/>
      </p:nvGrpSpPr>
      <p:grpSpPr>
        <a:xfrm>
          <a:off x="0" y="0"/>
          <a:ext cx="0" cy="0"/>
          <a:chOff x="0" y="0"/>
          <a:chExt cx="0" cy="0"/>
        </a:xfrm>
      </p:grpSpPr>
      <p:sp>
        <p:nvSpPr>
          <p:cNvPr id="86" name="Google Shape;86;p18"/>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87" name="Google Shape;87;p18"/>
          <p:cNvSpPr txBox="1"/>
          <p:nvPr>
            <p:ph idx="1" type="subTitle"/>
          </p:nvPr>
        </p:nvSpPr>
        <p:spPr>
          <a:xfrm>
            <a:off x="4921575" y="3553810"/>
            <a:ext cx="1522200" cy="946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8" name="Google Shape;88;p18"/>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89" name="Google Shape;89;p18"/>
          <p:cNvSpPr txBox="1"/>
          <p:nvPr>
            <p:ph idx="3" type="subTitle"/>
          </p:nvPr>
        </p:nvSpPr>
        <p:spPr>
          <a:xfrm>
            <a:off x="906139" y="3553810"/>
            <a:ext cx="1522200" cy="946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0" name="Google Shape;90;p18"/>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8"/>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rm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92" name="Google Shape;92;p18"/>
          <p:cNvSpPr txBox="1"/>
          <p:nvPr>
            <p:ph idx="6" type="subTitle"/>
          </p:nvPr>
        </p:nvSpPr>
        <p:spPr>
          <a:xfrm>
            <a:off x="2928550" y="3553810"/>
            <a:ext cx="1476300" cy="946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93" name="Shape 93"/>
        <p:cNvGrpSpPr/>
        <p:nvPr/>
      </p:nvGrpSpPr>
      <p:grpSpPr>
        <a:xfrm>
          <a:off x="0" y="0"/>
          <a:ext cx="0" cy="0"/>
          <a:chOff x="0" y="0"/>
          <a:chExt cx="0" cy="0"/>
        </a:xfrm>
      </p:grpSpPr>
      <p:sp>
        <p:nvSpPr>
          <p:cNvPr id="94" name="Google Shape;94;p19"/>
          <p:cNvSpPr txBox="1"/>
          <p:nvPr>
            <p:ph idx="1" type="subTitle"/>
          </p:nvPr>
        </p:nvSpPr>
        <p:spPr>
          <a:xfrm>
            <a:off x="915175" y="3380775"/>
            <a:ext cx="3960600" cy="631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95" name="Google Shape;95;p19"/>
          <p:cNvSpPr txBox="1"/>
          <p:nvPr>
            <p:ph idx="2" type="subTitle"/>
          </p:nvPr>
        </p:nvSpPr>
        <p:spPr>
          <a:xfrm>
            <a:off x="915175" y="4004575"/>
            <a:ext cx="1821000" cy="213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latin typeface="Livvic"/>
                <a:ea typeface="Livvic"/>
                <a:cs typeface="Livvic"/>
                <a:sym typeface="Livvic"/>
              </a:defRPr>
            </a:lvl1pPr>
            <a:lvl2pPr lvl="1" rtl="0">
              <a:spcBef>
                <a:spcPts val="1200"/>
              </a:spcBef>
              <a:spcAft>
                <a:spcPts val="0"/>
              </a:spcAft>
              <a:buNone/>
              <a:defRPr b="1">
                <a:latin typeface="Livvic"/>
                <a:ea typeface="Livvic"/>
                <a:cs typeface="Livvic"/>
                <a:sym typeface="Livvic"/>
              </a:defRPr>
            </a:lvl2pPr>
            <a:lvl3pPr lvl="2" rtl="0">
              <a:spcBef>
                <a:spcPts val="1200"/>
              </a:spcBef>
              <a:spcAft>
                <a:spcPts val="0"/>
              </a:spcAft>
              <a:buNone/>
              <a:defRPr b="1">
                <a:latin typeface="Livvic"/>
                <a:ea typeface="Livvic"/>
                <a:cs typeface="Livvic"/>
                <a:sym typeface="Livvic"/>
              </a:defRPr>
            </a:lvl3pPr>
            <a:lvl4pPr lvl="3" rtl="0">
              <a:spcBef>
                <a:spcPts val="1200"/>
              </a:spcBef>
              <a:spcAft>
                <a:spcPts val="0"/>
              </a:spcAft>
              <a:buNone/>
              <a:defRPr b="1">
                <a:latin typeface="Livvic"/>
                <a:ea typeface="Livvic"/>
                <a:cs typeface="Livvic"/>
                <a:sym typeface="Livvic"/>
              </a:defRPr>
            </a:lvl4pPr>
            <a:lvl5pPr lvl="4" rtl="0">
              <a:spcBef>
                <a:spcPts val="1200"/>
              </a:spcBef>
              <a:spcAft>
                <a:spcPts val="0"/>
              </a:spcAft>
              <a:buNone/>
              <a:defRPr b="1">
                <a:latin typeface="Livvic"/>
                <a:ea typeface="Livvic"/>
                <a:cs typeface="Livvic"/>
                <a:sym typeface="Livvic"/>
              </a:defRPr>
            </a:lvl5pPr>
            <a:lvl6pPr lvl="5" rtl="0">
              <a:spcBef>
                <a:spcPts val="1200"/>
              </a:spcBef>
              <a:spcAft>
                <a:spcPts val="0"/>
              </a:spcAft>
              <a:buNone/>
              <a:defRPr b="1">
                <a:latin typeface="Livvic"/>
                <a:ea typeface="Livvic"/>
                <a:cs typeface="Livvic"/>
                <a:sym typeface="Livvic"/>
              </a:defRPr>
            </a:lvl6pPr>
            <a:lvl7pPr lvl="6" rtl="0">
              <a:spcBef>
                <a:spcPts val="1200"/>
              </a:spcBef>
              <a:spcAft>
                <a:spcPts val="0"/>
              </a:spcAft>
              <a:buNone/>
              <a:defRPr b="1">
                <a:latin typeface="Livvic"/>
                <a:ea typeface="Livvic"/>
                <a:cs typeface="Livvic"/>
                <a:sym typeface="Livvic"/>
              </a:defRPr>
            </a:lvl7pPr>
            <a:lvl8pPr lvl="7" rtl="0">
              <a:spcBef>
                <a:spcPts val="1200"/>
              </a:spcBef>
              <a:spcAft>
                <a:spcPts val="0"/>
              </a:spcAft>
              <a:buNone/>
              <a:defRPr b="1">
                <a:latin typeface="Livvic"/>
                <a:ea typeface="Livvic"/>
                <a:cs typeface="Livvic"/>
                <a:sym typeface="Livvic"/>
              </a:defRPr>
            </a:lvl8pPr>
            <a:lvl9pPr lvl="8" rtl="0">
              <a:spcBef>
                <a:spcPts val="1200"/>
              </a:spcBef>
              <a:spcAft>
                <a:spcPts val="1200"/>
              </a:spcAft>
              <a:buNone/>
              <a:defRPr b="1">
                <a:latin typeface="Livvic"/>
                <a:ea typeface="Livvic"/>
                <a:cs typeface="Livvic"/>
                <a:sym typeface="Livv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96" name="Shape 96"/>
        <p:cNvGrpSpPr/>
        <p:nvPr/>
      </p:nvGrpSpPr>
      <p:grpSpPr>
        <a:xfrm>
          <a:off x="0" y="0"/>
          <a:ext cx="0" cy="0"/>
          <a:chOff x="0" y="0"/>
          <a:chExt cx="0" cy="0"/>
        </a:xfrm>
      </p:grpSpPr>
      <p:sp>
        <p:nvSpPr>
          <p:cNvPr id="97" name="Google Shape;97;p20"/>
          <p:cNvSpPr txBox="1"/>
          <p:nvPr>
            <p:ph type="ctrTitle"/>
          </p:nvPr>
        </p:nvSpPr>
        <p:spPr>
          <a:xfrm>
            <a:off x="5432000" y="710675"/>
            <a:ext cx="2888100" cy="20541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98" name="Google Shape;98;p20"/>
          <p:cNvSpPr txBox="1"/>
          <p:nvPr>
            <p:ph idx="1" type="subTitle"/>
          </p:nvPr>
        </p:nvSpPr>
        <p:spPr>
          <a:xfrm>
            <a:off x="5363550" y="2724625"/>
            <a:ext cx="2956500" cy="178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99" name="Shape 99"/>
        <p:cNvGrpSpPr/>
        <p:nvPr/>
      </p:nvGrpSpPr>
      <p:grpSpPr>
        <a:xfrm>
          <a:off x="0" y="0"/>
          <a:ext cx="0" cy="0"/>
          <a:chOff x="0" y="0"/>
          <a:chExt cx="0" cy="0"/>
        </a:xfrm>
      </p:grpSpPr>
      <p:sp>
        <p:nvSpPr>
          <p:cNvPr id="100" name="Google Shape;100;p21"/>
          <p:cNvSpPr txBox="1"/>
          <p:nvPr>
            <p:ph type="ctrTitle"/>
          </p:nvPr>
        </p:nvSpPr>
        <p:spPr>
          <a:xfrm>
            <a:off x="831200" y="376498"/>
            <a:ext cx="3867300" cy="2054100"/>
          </a:xfrm>
          <a:prstGeom prst="rect">
            <a:avLst/>
          </a:prstGeom>
        </p:spPr>
        <p:txBody>
          <a:bodyPr anchorCtr="0" anchor="b"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01" name="Google Shape;101;p21"/>
          <p:cNvSpPr txBox="1"/>
          <p:nvPr>
            <p:ph idx="1" type="subTitle"/>
          </p:nvPr>
        </p:nvSpPr>
        <p:spPr>
          <a:xfrm>
            <a:off x="831200" y="2314225"/>
            <a:ext cx="3081600" cy="178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105" name="Shape 105"/>
        <p:cNvGrpSpPr/>
        <p:nvPr/>
      </p:nvGrpSpPr>
      <p:grpSpPr>
        <a:xfrm>
          <a:off x="0" y="0"/>
          <a:ext cx="0" cy="0"/>
          <a:chOff x="0" y="0"/>
          <a:chExt cx="0" cy="0"/>
        </a:xfrm>
      </p:grpSpPr>
      <p:sp>
        <p:nvSpPr>
          <p:cNvPr id="106" name="Google Shape;106;p23"/>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23"/>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08" name="Shape 108"/>
        <p:cNvGrpSpPr/>
        <p:nvPr/>
      </p:nvGrpSpPr>
      <p:grpSpPr>
        <a:xfrm>
          <a:off x="0" y="0"/>
          <a:ext cx="0" cy="0"/>
          <a:chOff x="0" y="0"/>
          <a:chExt cx="0" cy="0"/>
        </a:xfrm>
      </p:grpSpPr>
      <p:sp>
        <p:nvSpPr>
          <p:cNvPr id="109" name="Google Shape;109;p24"/>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0" name="Google Shape;110;p24"/>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1" name="Google Shape;111;p24"/>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2" name="Google Shape;112;p24"/>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3" name="Google Shape;113;p24"/>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4" name="Google Shape;114;p24"/>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24"/>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16" name="Google Shape;116;p24"/>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7" name="Google Shape;117;p24"/>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24"/>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9" name="Google Shape;119;p24"/>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20" name="Google Shape;120;p24"/>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1" name="Google Shape;121;p24"/>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22" name="Google Shape;122;p24"/>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23" name="Google Shape;123;p24"/>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4" name="Google Shape;124;p24"/>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125" name="Shape 125"/>
        <p:cNvGrpSpPr/>
        <p:nvPr/>
      </p:nvGrpSpPr>
      <p:grpSpPr>
        <a:xfrm>
          <a:off x="0" y="0"/>
          <a:ext cx="0" cy="0"/>
          <a:chOff x="0" y="0"/>
          <a:chExt cx="0" cy="0"/>
        </a:xfrm>
      </p:grpSpPr>
      <p:sp>
        <p:nvSpPr>
          <p:cNvPr id="126" name="Google Shape;126;p25"/>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27" name="Google Shape;127;p25"/>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128" name="Shape 128"/>
        <p:cNvGrpSpPr/>
        <p:nvPr/>
      </p:nvGrpSpPr>
      <p:grpSpPr>
        <a:xfrm>
          <a:off x="0" y="0"/>
          <a:ext cx="0" cy="0"/>
          <a:chOff x="0" y="0"/>
          <a:chExt cx="0" cy="0"/>
        </a:xfrm>
      </p:grpSpPr>
      <p:sp>
        <p:nvSpPr>
          <p:cNvPr id="129" name="Google Shape;129;p26"/>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0" name="Google Shape;130;p26"/>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1" name="Google Shape;131;p26"/>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 name="Google Shape;132;p26"/>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3" name="Google Shape;133;p26"/>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4" name="Google Shape;134;p26"/>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35" name="Google Shape;135;p26"/>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6" name="Google Shape;136;p26"/>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7" name="Google Shape;137;p26"/>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138" name="Shape 138"/>
        <p:cNvGrpSpPr/>
        <p:nvPr/>
      </p:nvGrpSpPr>
      <p:grpSpPr>
        <a:xfrm>
          <a:off x="0" y="0"/>
          <a:ext cx="0" cy="0"/>
          <a:chOff x="0" y="0"/>
          <a:chExt cx="0" cy="0"/>
        </a:xfrm>
      </p:grpSpPr>
      <p:sp>
        <p:nvSpPr>
          <p:cNvPr id="139" name="Google Shape;139;p27"/>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40" name="Google Shape;140;p27"/>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1" name="Google Shape;141;p27"/>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42" name="Google Shape;142;p27"/>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3" name="Google Shape;143;p27"/>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4" name="Google Shape;144;p27"/>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45" name="Google Shape;145;p27"/>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146" name="Shape 146"/>
        <p:cNvGrpSpPr/>
        <p:nvPr/>
      </p:nvGrpSpPr>
      <p:grpSpPr>
        <a:xfrm>
          <a:off x="0" y="0"/>
          <a:ext cx="0" cy="0"/>
          <a:chOff x="0" y="0"/>
          <a:chExt cx="0" cy="0"/>
        </a:xfrm>
      </p:grpSpPr>
      <p:sp>
        <p:nvSpPr>
          <p:cNvPr id="147" name="Google Shape;147;p28"/>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148" name="Google Shape;148;p28"/>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149" name="Shape 149"/>
        <p:cNvGrpSpPr/>
        <p:nvPr/>
      </p:nvGrpSpPr>
      <p:grpSpPr>
        <a:xfrm>
          <a:off x="0" y="0"/>
          <a:ext cx="0" cy="0"/>
          <a:chOff x="0" y="0"/>
          <a:chExt cx="0" cy="0"/>
        </a:xfrm>
      </p:grpSpPr>
      <p:sp>
        <p:nvSpPr>
          <p:cNvPr id="150" name="Google Shape;150;p29"/>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1" name="Google Shape;151;p29"/>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152" name="Shape 152"/>
        <p:cNvGrpSpPr/>
        <p:nvPr/>
      </p:nvGrpSpPr>
      <p:grpSpPr>
        <a:xfrm>
          <a:off x="0" y="0"/>
          <a:ext cx="0" cy="0"/>
          <a:chOff x="0" y="0"/>
          <a:chExt cx="0" cy="0"/>
        </a:xfrm>
      </p:grpSpPr>
      <p:sp>
        <p:nvSpPr>
          <p:cNvPr id="153" name="Google Shape;153;p30"/>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4" name="Google Shape;154;p30"/>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155" name="Shape 155"/>
        <p:cNvGrpSpPr/>
        <p:nvPr/>
      </p:nvGrpSpPr>
      <p:grpSpPr>
        <a:xfrm>
          <a:off x="0" y="0"/>
          <a:ext cx="0" cy="0"/>
          <a:chOff x="0" y="0"/>
          <a:chExt cx="0" cy="0"/>
        </a:xfrm>
      </p:grpSpPr>
      <p:sp>
        <p:nvSpPr>
          <p:cNvPr id="156" name="Google Shape;156;p31"/>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7" name="Google Shape;157;p31"/>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158" name="Shape 158"/>
        <p:cNvGrpSpPr/>
        <p:nvPr/>
      </p:nvGrpSpPr>
      <p:grpSpPr>
        <a:xfrm>
          <a:off x="0" y="0"/>
          <a:ext cx="0" cy="0"/>
          <a:chOff x="0" y="0"/>
          <a:chExt cx="0" cy="0"/>
        </a:xfrm>
      </p:grpSpPr>
      <p:sp>
        <p:nvSpPr>
          <p:cNvPr id="159" name="Google Shape;159;p32"/>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lvl1pPr>
            <a:lvl2pPr lvl="1" rtl="0" algn="ctr">
              <a:spcBef>
                <a:spcPts val="0"/>
              </a:spcBef>
              <a:spcAft>
                <a:spcPts val="0"/>
              </a:spcAft>
              <a:buNone/>
              <a:defRPr sz="3600">
                <a:latin typeface="Catamaran Thin"/>
                <a:ea typeface="Catamaran Thin"/>
                <a:cs typeface="Catamaran Thin"/>
                <a:sym typeface="Catamaran Thin"/>
              </a:defRPr>
            </a:lvl2pPr>
            <a:lvl3pPr lvl="2" rtl="0" algn="ctr">
              <a:spcBef>
                <a:spcPts val="0"/>
              </a:spcBef>
              <a:spcAft>
                <a:spcPts val="0"/>
              </a:spcAft>
              <a:buNone/>
              <a:defRPr sz="3600">
                <a:latin typeface="Catamaran Thin"/>
                <a:ea typeface="Catamaran Thin"/>
                <a:cs typeface="Catamaran Thin"/>
                <a:sym typeface="Catamaran Thin"/>
              </a:defRPr>
            </a:lvl3pPr>
            <a:lvl4pPr lvl="3" rtl="0" algn="ctr">
              <a:spcBef>
                <a:spcPts val="0"/>
              </a:spcBef>
              <a:spcAft>
                <a:spcPts val="0"/>
              </a:spcAft>
              <a:buNone/>
              <a:defRPr sz="3600">
                <a:latin typeface="Catamaran Thin"/>
                <a:ea typeface="Catamaran Thin"/>
                <a:cs typeface="Catamaran Thin"/>
                <a:sym typeface="Catamaran Thin"/>
              </a:defRPr>
            </a:lvl4pPr>
            <a:lvl5pPr lvl="4" rtl="0" algn="ctr">
              <a:spcBef>
                <a:spcPts val="0"/>
              </a:spcBef>
              <a:spcAft>
                <a:spcPts val="0"/>
              </a:spcAft>
              <a:buNone/>
              <a:defRPr sz="3600">
                <a:latin typeface="Catamaran Thin"/>
                <a:ea typeface="Catamaran Thin"/>
                <a:cs typeface="Catamaran Thin"/>
                <a:sym typeface="Catamaran Thin"/>
              </a:defRPr>
            </a:lvl5pPr>
            <a:lvl6pPr lvl="5" rtl="0" algn="ctr">
              <a:spcBef>
                <a:spcPts val="0"/>
              </a:spcBef>
              <a:spcAft>
                <a:spcPts val="0"/>
              </a:spcAft>
              <a:buNone/>
              <a:defRPr sz="3600">
                <a:latin typeface="Catamaran Thin"/>
                <a:ea typeface="Catamaran Thin"/>
                <a:cs typeface="Catamaran Thin"/>
                <a:sym typeface="Catamaran Thin"/>
              </a:defRPr>
            </a:lvl6pPr>
            <a:lvl7pPr lvl="6" rtl="0" algn="ctr">
              <a:spcBef>
                <a:spcPts val="0"/>
              </a:spcBef>
              <a:spcAft>
                <a:spcPts val="0"/>
              </a:spcAft>
              <a:buNone/>
              <a:defRPr sz="3600">
                <a:latin typeface="Catamaran Thin"/>
                <a:ea typeface="Catamaran Thin"/>
                <a:cs typeface="Catamaran Thin"/>
                <a:sym typeface="Catamaran Thin"/>
              </a:defRPr>
            </a:lvl7pPr>
            <a:lvl8pPr lvl="7" rtl="0" algn="ctr">
              <a:spcBef>
                <a:spcPts val="0"/>
              </a:spcBef>
              <a:spcAft>
                <a:spcPts val="0"/>
              </a:spcAft>
              <a:buNone/>
              <a:defRPr sz="3600">
                <a:latin typeface="Catamaran Thin"/>
                <a:ea typeface="Catamaran Thin"/>
                <a:cs typeface="Catamaran Thin"/>
                <a:sym typeface="Catamaran Thin"/>
              </a:defRPr>
            </a:lvl8pPr>
            <a:lvl9pPr lvl="8" rtl="0" algn="ctr">
              <a:spcBef>
                <a:spcPts val="0"/>
              </a:spcBef>
              <a:spcAft>
                <a:spcPts val="0"/>
              </a:spcAft>
              <a:buNone/>
              <a:defRPr sz="3600">
                <a:latin typeface="Catamaran Thin"/>
                <a:ea typeface="Catamaran Thin"/>
                <a:cs typeface="Catamaran Thin"/>
                <a:sym typeface="Catamaran Th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160" name="Shape 160"/>
        <p:cNvGrpSpPr/>
        <p:nvPr/>
      </p:nvGrpSpPr>
      <p:grpSpPr>
        <a:xfrm>
          <a:off x="0" y="0"/>
          <a:ext cx="0" cy="0"/>
          <a:chOff x="0" y="0"/>
          <a:chExt cx="0" cy="0"/>
        </a:xfrm>
      </p:grpSpPr>
      <p:sp>
        <p:nvSpPr>
          <p:cNvPr id="161" name="Google Shape;161;p33"/>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2" name="Google Shape;162;p33"/>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163" name="Shape 163"/>
        <p:cNvGrpSpPr/>
        <p:nvPr/>
      </p:nvGrpSpPr>
      <p:grpSpPr>
        <a:xfrm>
          <a:off x="0" y="0"/>
          <a:ext cx="0" cy="0"/>
          <a:chOff x="0" y="0"/>
          <a:chExt cx="0" cy="0"/>
        </a:xfrm>
      </p:grpSpPr>
      <p:sp>
        <p:nvSpPr>
          <p:cNvPr id="164" name="Google Shape;164;p34"/>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5" name="Google Shape;165;p34"/>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34"/>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7" name="Google Shape;167;p34"/>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8" name="Google Shape;168;p34"/>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9" name="Google Shape;169;p34"/>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170" name="Google Shape;170;p34"/>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1" name="Google Shape;171;p34"/>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2" name="Google Shape;172;p34"/>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3" name="Google Shape;173;p34"/>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4" name="Google Shape;174;p34"/>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5" name="Google Shape;175;p34"/>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76" name="Google Shape;176;p34"/>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177" name="Shape 177"/>
        <p:cNvGrpSpPr/>
        <p:nvPr/>
      </p:nvGrpSpPr>
      <p:grpSpPr>
        <a:xfrm>
          <a:off x="0" y="0"/>
          <a:ext cx="0" cy="0"/>
          <a:chOff x="0" y="0"/>
          <a:chExt cx="0" cy="0"/>
        </a:xfrm>
      </p:grpSpPr>
      <p:sp>
        <p:nvSpPr>
          <p:cNvPr id="178" name="Google Shape;178;p35"/>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179" name="Shape 179"/>
        <p:cNvGrpSpPr/>
        <p:nvPr/>
      </p:nvGrpSpPr>
      <p:grpSpPr>
        <a:xfrm>
          <a:off x="0" y="0"/>
          <a:ext cx="0" cy="0"/>
          <a:chOff x="0" y="0"/>
          <a:chExt cx="0" cy="0"/>
        </a:xfrm>
      </p:grpSpPr>
      <p:sp>
        <p:nvSpPr>
          <p:cNvPr id="180" name="Google Shape;180;p36"/>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1" name="Google Shape;181;p36"/>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2" name="Google Shape;182;p36"/>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3" name="Google Shape;183;p36"/>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4" name="Google Shape;184;p36"/>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87" name="Google Shape;187;p37"/>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188" name="Shape 188"/>
        <p:cNvGrpSpPr/>
        <p:nvPr/>
      </p:nvGrpSpPr>
      <p:grpSpPr>
        <a:xfrm>
          <a:off x="0" y="0"/>
          <a:ext cx="0" cy="0"/>
          <a:chOff x="0" y="0"/>
          <a:chExt cx="0" cy="0"/>
        </a:xfrm>
      </p:grpSpPr>
      <p:sp>
        <p:nvSpPr>
          <p:cNvPr id="189" name="Google Shape;189;p38"/>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90" name="Google Shape;190;p38"/>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91" name="Google Shape;191;p38"/>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2" name="Google Shape;192;p38"/>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93" name="Google Shape;193;p38"/>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94" name="Google Shape;194;p38"/>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95" name="Google Shape;195;p38"/>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196" name="Shape 196"/>
        <p:cNvGrpSpPr/>
        <p:nvPr/>
      </p:nvGrpSpPr>
      <p:grpSpPr>
        <a:xfrm>
          <a:off x="0" y="0"/>
          <a:ext cx="0" cy="0"/>
          <a:chOff x="0" y="0"/>
          <a:chExt cx="0" cy="0"/>
        </a:xfrm>
      </p:grpSpPr>
      <p:sp>
        <p:nvSpPr>
          <p:cNvPr id="197" name="Google Shape;197;p39"/>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98" name="Google Shape;198;p39"/>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99" name="Google Shape;199;p39"/>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00" name="Google Shape;200;p39"/>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201" name="Google Shape;201;p39"/>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202" name="Shape 202"/>
        <p:cNvGrpSpPr/>
        <p:nvPr/>
      </p:nvGrpSpPr>
      <p:grpSpPr>
        <a:xfrm>
          <a:off x="0" y="0"/>
          <a:ext cx="0" cy="0"/>
          <a:chOff x="0" y="0"/>
          <a:chExt cx="0" cy="0"/>
        </a:xfrm>
      </p:grpSpPr>
      <p:sp>
        <p:nvSpPr>
          <p:cNvPr id="203" name="Google Shape;203;p40"/>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204" name="Google Shape;204;p40"/>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205" name="Shape 205"/>
        <p:cNvGrpSpPr/>
        <p:nvPr/>
      </p:nvGrpSpPr>
      <p:grpSpPr>
        <a:xfrm>
          <a:off x="0" y="0"/>
          <a:ext cx="0" cy="0"/>
          <a:chOff x="0" y="0"/>
          <a:chExt cx="0" cy="0"/>
        </a:xfrm>
      </p:grpSpPr>
      <p:sp>
        <p:nvSpPr>
          <p:cNvPr id="206" name="Google Shape;206;p41"/>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207" name="Google Shape;207;p41"/>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208" name="Shape 208"/>
        <p:cNvGrpSpPr/>
        <p:nvPr/>
      </p:nvGrpSpPr>
      <p:grpSpPr>
        <a:xfrm>
          <a:off x="0" y="0"/>
          <a:ext cx="0" cy="0"/>
          <a:chOff x="0" y="0"/>
          <a:chExt cx="0" cy="0"/>
        </a:xfrm>
      </p:grpSpPr>
      <p:sp>
        <p:nvSpPr>
          <p:cNvPr id="209" name="Google Shape;209;p42"/>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210" name="Google Shape;210;p42"/>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11" name="Google Shape;211;p42"/>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104" name="Google Shape;10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1pPr>
            <a:lvl2pPr indent="-304800" lvl="1" marL="9144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2pPr>
            <a:lvl3pPr indent="-304800" lvl="2" marL="13716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3pPr>
            <a:lvl4pPr indent="-304800" lvl="3" marL="18288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4pPr>
            <a:lvl5pPr indent="-304800" lvl="4" marL="22860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5pPr>
            <a:lvl6pPr indent="-304800" lvl="5" marL="27432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6pPr>
            <a:lvl7pPr indent="-304800" lvl="6" marL="32004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7pPr>
            <a:lvl8pPr indent="-304800" lvl="7" marL="3657600" rtl="0">
              <a:lnSpc>
                <a:spcPct val="115000"/>
              </a:lnSpc>
              <a:spcBef>
                <a:spcPts val="1600"/>
              </a:spcBef>
              <a:spcAft>
                <a:spcPts val="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8pPr>
            <a:lvl9pPr indent="-304800" lvl="8" marL="4114800" rtl="0">
              <a:lnSpc>
                <a:spcPct val="115000"/>
              </a:lnSpc>
              <a:spcBef>
                <a:spcPts val="1600"/>
              </a:spcBef>
              <a:spcAft>
                <a:spcPts val="1600"/>
              </a:spcAft>
              <a:buClr>
                <a:schemeClr val="dk1"/>
              </a:buClr>
              <a:buSzPts val="1200"/>
              <a:buFont typeface="Catamaran Thin"/>
              <a:buChar char="■"/>
              <a:defRPr sz="1200">
                <a:solidFill>
                  <a:schemeClr val="dk1"/>
                </a:solidFill>
                <a:latin typeface="Catamaran Thin"/>
                <a:ea typeface="Catamaran Thin"/>
                <a:cs typeface="Catamaran Thin"/>
                <a:sym typeface="Catamaran Thin"/>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pic>
        <p:nvPicPr>
          <p:cNvPr id="216" name="Google Shape;216;p43"/>
          <p:cNvPicPr preferRelativeResize="0"/>
          <p:nvPr/>
        </p:nvPicPr>
        <p:blipFill rotWithShape="1">
          <a:blip r:embed="rId3">
            <a:alphaModFix/>
          </a:blip>
          <a:srcRect b="0" l="5955" r="18470" t="0"/>
          <a:stretch/>
        </p:blipFill>
        <p:spPr>
          <a:xfrm>
            <a:off x="2214600" y="0"/>
            <a:ext cx="6929400" cy="5143500"/>
          </a:xfrm>
          <a:prstGeom prst="rect">
            <a:avLst/>
          </a:prstGeom>
          <a:noFill/>
          <a:ln>
            <a:noFill/>
          </a:ln>
        </p:spPr>
      </p:pic>
      <p:sp>
        <p:nvSpPr>
          <p:cNvPr id="217" name="Google Shape;217;p43"/>
          <p:cNvSpPr/>
          <p:nvPr/>
        </p:nvSpPr>
        <p:spPr>
          <a:xfrm rot="5400000">
            <a:off x="1428875" y="13850"/>
            <a:ext cx="3358800" cy="5026500"/>
          </a:xfrm>
          <a:prstGeom prst="rect">
            <a:avLst/>
          </a:prstGeom>
          <a:solidFill>
            <a:schemeClr val="accent1">
              <a:alpha val="861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3"/>
          <p:cNvSpPr txBox="1"/>
          <p:nvPr>
            <p:ph type="ctrTitle"/>
          </p:nvPr>
        </p:nvSpPr>
        <p:spPr>
          <a:xfrm>
            <a:off x="984825" y="972750"/>
            <a:ext cx="2787000" cy="10716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sz="4300">
                <a:solidFill>
                  <a:srgbClr val="FFFFFF"/>
                </a:solidFill>
              </a:rPr>
              <a:t>EdNet </a:t>
            </a:r>
            <a:endParaRPr sz="3500">
              <a:solidFill>
                <a:srgbClr val="FFFFFF"/>
              </a:solidFill>
            </a:endParaRPr>
          </a:p>
        </p:txBody>
      </p:sp>
      <p:sp>
        <p:nvSpPr>
          <p:cNvPr id="219" name="Google Shape;219;p43"/>
          <p:cNvSpPr/>
          <p:nvPr/>
        </p:nvSpPr>
        <p:spPr>
          <a:xfrm flipH="1" rot="-5400000">
            <a:off x="7354200" y="2416550"/>
            <a:ext cx="3358800" cy="22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3"/>
          <p:cNvSpPr txBox="1"/>
          <p:nvPr/>
        </p:nvSpPr>
        <p:spPr>
          <a:xfrm>
            <a:off x="1018775" y="2132400"/>
            <a:ext cx="41790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500">
                <a:solidFill>
                  <a:srgbClr val="D9D9D9"/>
                </a:solidFill>
                <a:latin typeface="Livvic Black"/>
                <a:ea typeface="Livvic Black"/>
                <a:cs typeface="Livvic Black"/>
                <a:sym typeface="Livvic Black"/>
              </a:rPr>
              <a:t>EDUCATIONAL</a:t>
            </a:r>
            <a:endParaRPr sz="3500">
              <a:solidFill>
                <a:srgbClr val="D9D9D9"/>
              </a:solidFill>
              <a:latin typeface="Livvic Black"/>
              <a:ea typeface="Livvic Black"/>
              <a:cs typeface="Livvic Black"/>
              <a:sym typeface="Livvic Black"/>
            </a:endParaRPr>
          </a:p>
          <a:p>
            <a:pPr indent="0" lvl="0" marL="0" rtl="0" algn="l">
              <a:spcBef>
                <a:spcPts val="0"/>
              </a:spcBef>
              <a:spcAft>
                <a:spcPts val="0"/>
              </a:spcAft>
              <a:buNone/>
            </a:pPr>
            <a:r>
              <a:rPr lang="en-GB" sz="3500">
                <a:solidFill>
                  <a:srgbClr val="D9D9D9"/>
                </a:solidFill>
                <a:latin typeface="Livvic Black"/>
                <a:ea typeface="Livvic Black"/>
                <a:cs typeface="Livvic Black"/>
                <a:sym typeface="Livvic Black"/>
              </a:rPr>
              <a:t>NETWORKING</a:t>
            </a:r>
            <a:endParaRPr sz="3500">
              <a:solidFill>
                <a:srgbClr val="D9D9D9"/>
              </a:solidFill>
              <a:latin typeface="Livvic Black"/>
              <a:ea typeface="Livvic Black"/>
              <a:cs typeface="Livvic Black"/>
              <a:sym typeface="Livvic Black"/>
            </a:endParaRPr>
          </a:p>
          <a:p>
            <a:pPr indent="0" lvl="0" marL="0" rtl="0" algn="l">
              <a:spcBef>
                <a:spcPts val="0"/>
              </a:spcBef>
              <a:spcAft>
                <a:spcPts val="0"/>
              </a:spcAft>
              <a:buNone/>
            </a:pPr>
            <a:r>
              <a:rPr lang="en-GB" sz="3500">
                <a:solidFill>
                  <a:srgbClr val="D9D9D9"/>
                </a:solidFill>
                <a:latin typeface="Livvic Black"/>
                <a:ea typeface="Livvic Black"/>
                <a:cs typeface="Livvic Black"/>
                <a:sym typeface="Livvic Black"/>
              </a:rPr>
              <a:t>TOOL</a:t>
            </a:r>
            <a:endParaRPr>
              <a:solidFill>
                <a:srgbClr val="D9D9D9"/>
              </a:solidFill>
              <a:latin typeface="Livvic Black"/>
              <a:ea typeface="Livvic Black"/>
              <a:cs typeface="Livvic Black"/>
              <a:sym typeface="Livvic Black"/>
            </a:endParaRPr>
          </a:p>
        </p:txBody>
      </p:sp>
      <p:cxnSp>
        <p:nvCxnSpPr>
          <p:cNvPr id="221" name="Google Shape;221;p43"/>
          <p:cNvCxnSpPr/>
          <p:nvPr/>
        </p:nvCxnSpPr>
        <p:spPr>
          <a:xfrm>
            <a:off x="1114425" y="2056200"/>
            <a:ext cx="23361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52"/>
          <p:cNvSpPr/>
          <p:nvPr/>
        </p:nvSpPr>
        <p:spPr>
          <a:xfrm rot="5400000">
            <a:off x="1812700" y="-178650"/>
            <a:ext cx="3358800" cy="57942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2"/>
          <p:cNvSpPr txBox="1"/>
          <p:nvPr>
            <p:ph idx="1" type="subTitle"/>
          </p:nvPr>
        </p:nvSpPr>
        <p:spPr>
          <a:xfrm>
            <a:off x="891475" y="2432550"/>
            <a:ext cx="3327900" cy="19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lt1"/>
                </a:solidFill>
              </a:rPr>
              <a:t>TEAM EdNet</a:t>
            </a:r>
            <a:endParaRPr sz="1500">
              <a:solidFill>
                <a:schemeClr val="lt1"/>
              </a:solidFill>
            </a:endParaRPr>
          </a:p>
        </p:txBody>
      </p:sp>
      <p:sp>
        <p:nvSpPr>
          <p:cNvPr id="293" name="Google Shape;293;p52"/>
          <p:cNvSpPr txBox="1"/>
          <p:nvPr>
            <p:ph type="ctrTitle"/>
          </p:nvPr>
        </p:nvSpPr>
        <p:spPr>
          <a:xfrm>
            <a:off x="745700" y="253050"/>
            <a:ext cx="2843400" cy="217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lt1"/>
                </a:solidFill>
              </a:rPr>
              <a:t>THANKS</a:t>
            </a:r>
            <a:endParaRPr sz="4500">
              <a:solidFill>
                <a:schemeClr val="lt1"/>
              </a:solidFill>
            </a:endParaRPr>
          </a:p>
        </p:txBody>
      </p:sp>
      <p:sp>
        <p:nvSpPr>
          <p:cNvPr id="294" name="Google Shape;294;p52"/>
          <p:cNvSpPr/>
          <p:nvPr/>
        </p:nvSpPr>
        <p:spPr>
          <a:xfrm flipH="1" rot="-5400000">
            <a:off x="5050550" y="1048650"/>
            <a:ext cx="5140800" cy="3046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4"/>
          <p:cNvSpPr txBox="1"/>
          <p:nvPr>
            <p:ph type="ctrTitle"/>
          </p:nvPr>
        </p:nvSpPr>
        <p:spPr>
          <a:xfrm rot="5400000">
            <a:off x="6190925" y="2143875"/>
            <a:ext cx="3866400" cy="9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TEAM MEMBERS AND CONTRIBUTION</a:t>
            </a:r>
            <a:endParaRPr>
              <a:latin typeface="Montserrat"/>
              <a:ea typeface="Montserrat"/>
              <a:cs typeface="Montserrat"/>
              <a:sym typeface="Montserrat"/>
            </a:endParaRPr>
          </a:p>
        </p:txBody>
      </p:sp>
      <p:sp>
        <p:nvSpPr>
          <p:cNvPr id="227" name="Google Shape;227;p44"/>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4"/>
          <p:cNvSpPr/>
          <p:nvPr/>
        </p:nvSpPr>
        <p:spPr>
          <a:xfrm flipH="1" rot="-5400000">
            <a:off x="7749250" y="3662550"/>
            <a:ext cx="3618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9" name="Google Shape;229;p44"/>
          <p:cNvGraphicFramePr/>
          <p:nvPr/>
        </p:nvGraphicFramePr>
        <p:xfrm>
          <a:off x="363350" y="865650"/>
          <a:ext cx="3000000" cy="3000000"/>
        </p:xfrm>
        <a:graphic>
          <a:graphicData uri="http://schemas.openxmlformats.org/drawingml/2006/table">
            <a:tbl>
              <a:tblPr>
                <a:noFill/>
                <a:tableStyleId>{6C258A2C-ADF8-4110-A41A-04B7208509F1}</a:tableStyleId>
              </a:tblPr>
              <a:tblGrid>
                <a:gridCol w="2028825"/>
                <a:gridCol w="2076450"/>
                <a:gridCol w="2714625"/>
              </a:tblGrid>
              <a:tr h="12700">
                <a:tc>
                  <a:txBody>
                    <a:bodyPr/>
                    <a:lstStyle/>
                    <a:p>
                      <a:pPr indent="0" lvl="0" marL="0" rtl="0" algn="ctr">
                        <a:spcBef>
                          <a:spcPts val="0"/>
                        </a:spcBef>
                        <a:spcAft>
                          <a:spcPts val="0"/>
                        </a:spcAft>
                        <a:buNone/>
                      </a:pPr>
                      <a:r>
                        <a:rPr b="1" lang="en-GB" sz="1200">
                          <a:latin typeface="Proxima Nova"/>
                          <a:ea typeface="Proxima Nova"/>
                          <a:cs typeface="Proxima Nova"/>
                          <a:sym typeface="Proxima Nova"/>
                        </a:rPr>
                        <a:t>Area</a:t>
                      </a:r>
                      <a:endParaRPr b="1" sz="1200">
                        <a:latin typeface="Proxima Nova"/>
                        <a:ea typeface="Proxima Nova"/>
                        <a:cs typeface="Proxima Nova"/>
                        <a:sym typeface="Proxima Nova"/>
                      </a:endParaRPr>
                    </a:p>
                  </a:txBody>
                  <a:tcPr marT="63500" marB="63500" marR="63500" marL="63500"/>
                </a:tc>
                <a:tc>
                  <a:txBody>
                    <a:bodyPr/>
                    <a:lstStyle/>
                    <a:p>
                      <a:pPr indent="0" lvl="0" marL="0" rtl="0" algn="ctr">
                        <a:spcBef>
                          <a:spcPts val="0"/>
                        </a:spcBef>
                        <a:spcAft>
                          <a:spcPts val="0"/>
                        </a:spcAft>
                        <a:buNone/>
                      </a:pPr>
                      <a:r>
                        <a:rPr b="1" lang="en-GB" sz="1200">
                          <a:latin typeface="Proxima Nova"/>
                          <a:ea typeface="Proxima Nova"/>
                          <a:cs typeface="Proxima Nova"/>
                          <a:sym typeface="Proxima Nova"/>
                        </a:rPr>
                        <a:t>Name</a:t>
                      </a:r>
                      <a:endParaRPr b="1" sz="1200">
                        <a:latin typeface="Proxima Nova"/>
                        <a:ea typeface="Proxima Nova"/>
                        <a:cs typeface="Proxima Nova"/>
                        <a:sym typeface="Proxima Nova"/>
                      </a:endParaRPr>
                    </a:p>
                  </a:txBody>
                  <a:tcPr marT="63500" marB="63500" marR="63500" marL="63500"/>
                </a:tc>
                <a:tc>
                  <a:txBody>
                    <a:bodyPr/>
                    <a:lstStyle/>
                    <a:p>
                      <a:pPr indent="0" lvl="0" marL="0" rtl="0" algn="ctr">
                        <a:spcBef>
                          <a:spcPts val="0"/>
                        </a:spcBef>
                        <a:spcAft>
                          <a:spcPts val="0"/>
                        </a:spcAft>
                        <a:buNone/>
                      </a:pPr>
                      <a:r>
                        <a:rPr b="1" lang="en-GB" sz="1200">
                          <a:latin typeface="Proxima Nova"/>
                          <a:ea typeface="Proxima Nova"/>
                          <a:cs typeface="Proxima Nova"/>
                          <a:sym typeface="Proxima Nova"/>
                        </a:rPr>
                        <a:t>Task</a:t>
                      </a:r>
                      <a:endParaRPr b="1" sz="12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lang="en-GB" sz="1100">
                          <a:latin typeface="Proxima Nova"/>
                          <a:ea typeface="Proxima Nova"/>
                          <a:cs typeface="Proxima Nova"/>
                          <a:sym typeface="Proxima Nova"/>
                        </a:rPr>
                        <a:t>UI/UX Design</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Madhavendra</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Aditya</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Devanshu</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Home Page, Discussion and project forum</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Login Page</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Profile Page</a:t>
                      </a:r>
                      <a:endParaRPr sz="11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lang="en-GB" sz="1100">
                          <a:latin typeface="Proxima Nova"/>
                          <a:ea typeface="Proxima Nova"/>
                          <a:cs typeface="Proxima Nova"/>
                          <a:sym typeface="Proxima Nova"/>
                        </a:rPr>
                        <a:t>Documentation</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Aman</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Madhavendra</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Aditya</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SRS, Diagrams</a:t>
                      </a:r>
                      <a:endParaRPr sz="11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lang="en-GB" sz="1100">
                          <a:latin typeface="Proxima Nova"/>
                          <a:ea typeface="Proxima Nova"/>
                          <a:cs typeface="Proxima Nova"/>
                          <a:sym typeface="Proxima Nova"/>
                        </a:rPr>
                        <a:t>Frontend</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Himanshu</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Jainit</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Vishwa</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Rishabh</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Login Page, Discussion/Project forums</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Home Page, Profile page</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CSS of various pages</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Make website Responsive and compatible</a:t>
                      </a:r>
                      <a:endParaRPr sz="1100">
                        <a:latin typeface="Proxima Nova"/>
                        <a:ea typeface="Proxima Nova"/>
                        <a:cs typeface="Proxima Nova"/>
                        <a:sym typeface="Proxima Nova"/>
                      </a:endParaRPr>
                    </a:p>
                  </a:txBody>
                  <a:tcPr marT="63500" marB="63500" marR="63500" marL="63500"/>
                </a:tc>
              </a:tr>
              <a:tr h="596200">
                <a:tc>
                  <a:txBody>
                    <a:bodyPr/>
                    <a:lstStyle/>
                    <a:p>
                      <a:pPr indent="0" lvl="0" marL="0" rtl="0" algn="l">
                        <a:spcBef>
                          <a:spcPts val="0"/>
                        </a:spcBef>
                        <a:spcAft>
                          <a:spcPts val="0"/>
                        </a:spcAft>
                        <a:buNone/>
                      </a:pPr>
                      <a:r>
                        <a:rPr lang="en-GB" sz="1100">
                          <a:latin typeface="Proxima Nova"/>
                          <a:ea typeface="Proxima Nova"/>
                          <a:cs typeface="Proxima Nova"/>
                          <a:sym typeface="Proxima Nova"/>
                        </a:rPr>
                        <a:t>Backend</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Vismay</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Ved</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Discussion and Project Forum pages</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Profile, l</a:t>
                      </a:r>
                      <a:r>
                        <a:rPr lang="en-GB" sz="1100">
                          <a:latin typeface="Proxima Nova"/>
                          <a:ea typeface="Proxima Nova"/>
                          <a:cs typeface="Proxima Nova"/>
                          <a:sym typeface="Proxima Nova"/>
                        </a:rPr>
                        <a:t>ogin, create account pages</a:t>
                      </a:r>
                      <a:endParaRPr sz="1100">
                        <a:latin typeface="Proxima Nova"/>
                        <a:ea typeface="Proxima Nova"/>
                        <a:cs typeface="Proxima Nova"/>
                        <a:sym typeface="Proxima Nova"/>
                      </a:endParaRPr>
                    </a:p>
                  </a:txBody>
                  <a:tcPr marT="63500" marB="63500" marR="63500" marL="63500"/>
                </a:tc>
              </a:tr>
              <a:tr h="12700">
                <a:tc>
                  <a:txBody>
                    <a:bodyPr/>
                    <a:lstStyle/>
                    <a:p>
                      <a:pPr indent="0" lvl="0" marL="0" rtl="0" algn="l">
                        <a:spcBef>
                          <a:spcPts val="0"/>
                        </a:spcBef>
                        <a:spcAft>
                          <a:spcPts val="0"/>
                        </a:spcAft>
                        <a:buNone/>
                      </a:pPr>
                      <a:r>
                        <a:rPr lang="en-GB" sz="1100">
                          <a:latin typeface="Proxima Nova"/>
                          <a:ea typeface="Proxima Nova"/>
                          <a:cs typeface="Proxima Nova"/>
                          <a:sym typeface="Proxima Nova"/>
                        </a:rPr>
                        <a:t>Testing</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Vishwa</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Rishabh</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Devanshu</a:t>
                      </a:r>
                      <a:endParaRPr sz="1100">
                        <a:latin typeface="Proxima Nova"/>
                        <a:ea typeface="Proxima Nova"/>
                        <a:cs typeface="Proxima Nova"/>
                        <a:sym typeface="Proxima Nova"/>
                      </a:endParaRPr>
                    </a:p>
                  </a:txBody>
                  <a:tcPr marT="63500" marB="63500" marR="63500" marL="63500"/>
                </a:tc>
                <a:tc>
                  <a:txBody>
                    <a:bodyPr/>
                    <a:lstStyle/>
                    <a:p>
                      <a:pPr indent="0" lvl="0" marL="0" rtl="0" algn="l">
                        <a:spcBef>
                          <a:spcPts val="0"/>
                        </a:spcBef>
                        <a:spcAft>
                          <a:spcPts val="0"/>
                        </a:spcAft>
                        <a:buNone/>
                      </a:pPr>
                      <a:r>
                        <a:rPr lang="en-GB" sz="1100">
                          <a:latin typeface="Proxima Nova"/>
                          <a:ea typeface="Proxima Nova"/>
                          <a:cs typeface="Proxima Nova"/>
                          <a:sym typeface="Proxima Nova"/>
                        </a:rPr>
                        <a:t>GUI testing and usability testing</a:t>
                      </a:r>
                      <a:endParaRPr sz="1100">
                        <a:latin typeface="Proxima Nova"/>
                        <a:ea typeface="Proxima Nova"/>
                        <a:cs typeface="Proxima Nova"/>
                        <a:sym typeface="Proxima Nova"/>
                      </a:endParaRPr>
                    </a:p>
                    <a:p>
                      <a:pPr indent="0" lvl="0" marL="0" rtl="0" algn="l">
                        <a:spcBef>
                          <a:spcPts val="0"/>
                        </a:spcBef>
                        <a:spcAft>
                          <a:spcPts val="0"/>
                        </a:spcAft>
                        <a:buNone/>
                      </a:pPr>
                      <a:r>
                        <a:rPr lang="en-GB" sz="1100">
                          <a:latin typeface="Proxima Nova"/>
                          <a:ea typeface="Proxima Nova"/>
                          <a:cs typeface="Proxima Nova"/>
                          <a:sym typeface="Proxima Nova"/>
                        </a:rPr>
                        <a:t>Black box testing</a:t>
                      </a:r>
                      <a:endParaRPr sz="1100">
                        <a:latin typeface="Proxima Nova"/>
                        <a:ea typeface="Proxima Nova"/>
                        <a:cs typeface="Proxima Nova"/>
                        <a:sym typeface="Proxima Nova"/>
                      </a:endParaRPr>
                    </a:p>
                  </a:txBody>
                  <a:tcPr marT="63500" marB="63500" marR="63500" marL="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3" name="Shape 233"/>
        <p:cNvGrpSpPr/>
        <p:nvPr/>
      </p:nvGrpSpPr>
      <p:grpSpPr>
        <a:xfrm>
          <a:off x="0" y="0"/>
          <a:ext cx="0" cy="0"/>
          <a:chOff x="0" y="0"/>
          <a:chExt cx="0" cy="0"/>
        </a:xfrm>
      </p:grpSpPr>
      <p:sp>
        <p:nvSpPr>
          <p:cNvPr id="234" name="Google Shape;234;p45"/>
          <p:cNvSpPr/>
          <p:nvPr/>
        </p:nvSpPr>
        <p:spPr>
          <a:xfrm flipH="1" rot="-5400000">
            <a:off x="-1683150" y="1691325"/>
            <a:ext cx="5140800" cy="177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5"/>
          <p:cNvSpPr txBox="1"/>
          <p:nvPr>
            <p:ph idx="2" type="title"/>
          </p:nvPr>
        </p:nvSpPr>
        <p:spPr>
          <a:xfrm>
            <a:off x="1962728" y="590271"/>
            <a:ext cx="960600" cy="37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01</a:t>
            </a:r>
            <a:endParaRPr>
              <a:solidFill>
                <a:schemeClr val="lt1"/>
              </a:solidFill>
            </a:endParaRPr>
          </a:p>
        </p:txBody>
      </p:sp>
      <p:sp>
        <p:nvSpPr>
          <p:cNvPr id="236" name="Google Shape;236;p45"/>
          <p:cNvSpPr txBox="1"/>
          <p:nvPr/>
        </p:nvSpPr>
        <p:spPr>
          <a:xfrm>
            <a:off x="2338951" y="3381150"/>
            <a:ext cx="6280500" cy="577800"/>
          </a:xfrm>
          <a:prstGeom prst="rect">
            <a:avLst/>
          </a:prstGeom>
          <a:noFill/>
          <a:ln>
            <a:noFill/>
          </a:ln>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GB" sz="1300">
                <a:latin typeface="Georgia"/>
                <a:ea typeface="Georgia"/>
                <a:cs typeface="Georgia"/>
                <a:sym typeface="Georgia"/>
              </a:rPr>
              <a:t>The objective of our project is to provide a platform for students across the globe to interact with others with similar interests. The students from different colleges can take part in discussion and problem solving. It will be a tool where students can network among themselves and with professors from different universities. We wish to provide a one-go platform for academicians to learn and grow. The students can post their doubts on discussion forums and get them solved by the community. The professors can find passionate collaborates easily by posting their project openings on the project forum. This forum is great for students who are interested in exploring research options.</a:t>
            </a:r>
            <a:endParaRPr b="1" sz="1200">
              <a:solidFill>
                <a:srgbClr val="434343"/>
              </a:solidFill>
              <a:latin typeface="Livvic"/>
              <a:ea typeface="Livvic"/>
              <a:cs typeface="Livvic"/>
              <a:sym typeface="Livvic"/>
            </a:endParaRPr>
          </a:p>
        </p:txBody>
      </p:sp>
      <p:sp>
        <p:nvSpPr>
          <p:cNvPr id="237" name="Google Shape;237;p45"/>
          <p:cNvSpPr txBox="1"/>
          <p:nvPr/>
        </p:nvSpPr>
        <p:spPr>
          <a:xfrm>
            <a:off x="3384600" y="622825"/>
            <a:ext cx="4189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solidFill>
                  <a:srgbClr val="434343"/>
                </a:solidFill>
                <a:latin typeface="Livvic"/>
                <a:ea typeface="Livvic"/>
                <a:cs typeface="Livvic"/>
                <a:sym typeface="Livvic"/>
              </a:rPr>
              <a:t>About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46"/>
          <p:cNvSpPr/>
          <p:nvPr/>
        </p:nvSpPr>
        <p:spPr>
          <a:xfrm>
            <a:off x="6429300" y="0"/>
            <a:ext cx="2714700" cy="3816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6"/>
          <p:cNvSpPr txBox="1"/>
          <p:nvPr>
            <p:ph type="title"/>
          </p:nvPr>
        </p:nvSpPr>
        <p:spPr>
          <a:xfrm>
            <a:off x="1176400" y="381600"/>
            <a:ext cx="3498000" cy="8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Milestone</a:t>
            </a:r>
            <a:endParaRPr/>
          </a:p>
        </p:txBody>
      </p:sp>
      <p:sp>
        <p:nvSpPr>
          <p:cNvPr id="244" name="Google Shape;244;p46"/>
          <p:cNvSpPr/>
          <p:nvPr/>
        </p:nvSpPr>
        <p:spPr>
          <a:xfrm>
            <a:off x="0" y="2858700"/>
            <a:ext cx="473100" cy="22848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6"/>
          <p:cNvSpPr txBox="1"/>
          <p:nvPr>
            <p:ph idx="1" type="subTitle"/>
          </p:nvPr>
        </p:nvSpPr>
        <p:spPr>
          <a:xfrm flipH="1">
            <a:off x="925300" y="1844100"/>
            <a:ext cx="6910500" cy="228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Requirement analysis and designing phase done successfully.</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Successfully</a:t>
            </a:r>
            <a:r>
              <a:rPr lang="en-GB" sz="1300">
                <a:solidFill>
                  <a:srgbClr val="000000"/>
                </a:solidFill>
                <a:latin typeface="Georgia"/>
                <a:ea typeface="Georgia"/>
                <a:cs typeface="Georgia"/>
                <a:sym typeface="Georgia"/>
              </a:rPr>
              <a:t> implemented the login and create account page. </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In the create account page we have been </a:t>
            </a:r>
            <a:r>
              <a:rPr lang="en-GB" sz="1300">
                <a:solidFill>
                  <a:srgbClr val="000000"/>
                </a:solidFill>
                <a:latin typeface="Georgia"/>
                <a:ea typeface="Georgia"/>
                <a:cs typeface="Georgia"/>
                <a:sym typeface="Georgia"/>
              </a:rPr>
              <a:t>successful</a:t>
            </a:r>
            <a:r>
              <a:rPr lang="en-GB" sz="1300">
                <a:solidFill>
                  <a:srgbClr val="000000"/>
                </a:solidFill>
                <a:latin typeface="Georgia"/>
                <a:ea typeface="Georgia"/>
                <a:cs typeface="Georgia"/>
                <a:sym typeface="Georgia"/>
              </a:rPr>
              <a:t> in segregating the profiles of students and professors according to the code given to professors.</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Made different diagrams according to requirement of our model.</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Project Forum and Discussion forum consistent with the requirements. We were even able to add functionalities like search, add question, upvote etc.</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Website is user-friendly and clean.</a:t>
            </a:r>
            <a:endParaRPr sz="1300">
              <a:solidFill>
                <a:srgbClr val="000000"/>
              </a:solidFill>
              <a:latin typeface="Georgia"/>
              <a:ea typeface="Georgia"/>
              <a:cs typeface="Georgia"/>
              <a:sym typeface="Georgia"/>
            </a:endParaRPr>
          </a:p>
          <a:p>
            <a:pPr indent="-311150" lvl="0" marL="457200" rtl="0" algn="l">
              <a:lnSpc>
                <a:spcPct val="115000"/>
              </a:lnSpc>
              <a:spcBef>
                <a:spcPts val="0"/>
              </a:spcBef>
              <a:spcAft>
                <a:spcPts val="0"/>
              </a:spcAft>
              <a:buClr>
                <a:srgbClr val="000000"/>
              </a:buClr>
              <a:buSzPts val="1300"/>
              <a:buFont typeface="Georgia"/>
              <a:buChar char="●"/>
            </a:pPr>
            <a:r>
              <a:rPr lang="en-GB" sz="1300">
                <a:solidFill>
                  <a:srgbClr val="000000"/>
                </a:solidFill>
                <a:latin typeface="Georgia"/>
                <a:ea typeface="Georgia"/>
                <a:cs typeface="Georgia"/>
                <a:sym typeface="Georgia"/>
              </a:rPr>
              <a:t>We were able to deploy the website.</a:t>
            </a:r>
            <a:endParaRPr sz="130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idx="4" type="ctrTitle"/>
          </p:nvPr>
        </p:nvSpPr>
        <p:spPr>
          <a:xfrm>
            <a:off x="402740" y="234901"/>
            <a:ext cx="53754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t>LESSONS LEARNED DURING THE PROJECT</a:t>
            </a:r>
            <a:endParaRPr sz="2000"/>
          </a:p>
        </p:txBody>
      </p:sp>
      <p:sp>
        <p:nvSpPr>
          <p:cNvPr id="251" name="Google Shape;251;p47"/>
          <p:cNvSpPr/>
          <p:nvPr/>
        </p:nvSpPr>
        <p:spPr>
          <a:xfrm>
            <a:off x="0" y="3958075"/>
            <a:ext cx="9144000" cy="118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7"/>
          <p:cNvSpPr txBox="1"/>
          <p:nvPr>
            <p:ph idx="1" type="subTitle"/>
          </p:nvPr>
        </p:nvSpPr>
        <p:spPr>
          <a:xfrm>
            <a:off x="402750" y="1321800"/>
            <a:ext cx="6628200" cy="2198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We learned how documentation, design diagrams, etc. can be extremely helpful for overall planning and coding phase of a project.</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Learned how to manage a project by collaborating with our team members.</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Learned the process that is usually involved in the making of a software.</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We managed to perform a few testings and realised there were many more changes than expected, so got to learn importance of each component of SDLC.</a:t>
            </a:r>
            <a:endParaRPr sz="1300">
              <a:latin typeface="Georgia"/>
              <a:ea typeface="Georgia"/>
              <a:cs typeface="Georgia"/>
              <a:sym typeface="Georgia"/>
            </a:endParaRPr>
          </a:p>
          <a:p>
            <a:pPr indent="-311150" lvl="0" marL="457200" rtl="0" algn="l">
              <a:lnSpc>
                <a:spcPct val="115000"/>
              </a:lnSpc>
              <a:spcBef>
                <a:spcPts val="0"/>
              </a:spcBef>
              <a:spcAft>
                <a:spcPts val="0"/>
              </a:spcAft>
              <a:buSzPts val="1300"/>
              <a:buFont typeface="Georgia"/>
              <a:buChar char="●"/>
            </a:pPr>
            <a:r>
              <a:rPr lang="en-GB" sz="1300">
                <a:latin typeface="Georgia"/>
                <a:ea typeface="Georgia"/>
                <a:cs typeface="Georgia"/>
                <a:sym typeface="Georgia"/>
              </a:rPr>
              <a:t>Being at home, there were times when someone or other had personal issues, when synergy played crucial role and made us more </a:t>
            </a:r>
            <a:r>
              <a:rPr lang="en-GB" sz="1300">
                <a:latin typeface="Georgia"/>
                <a:ea typeface="Georgia"/>
                <a:cs typeface="Georgia"/>
                <a:sym typeface="Georgia"/>
              </a:rPr>
              <a:t>understandable</a:t>
            </a:r>
            <a:r>
              <a:rPr lang="en-GB" sz="1300">
                <a:latin typeface="Georgia"/>
                <a:ea typeface="Georgia"/>
                <a:cs typeface="Georgia"/>
                <a:sym typeface="Georgia"/>
              </a:rPr>
              <a:t>.</a:t>
            </a:r>
            <a:endParaRPr sz="13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p:nvPr/>
        </p:nvSpPr>
        <p:spPr>
          <a:xfrm>
            <a:off x="0" y="0"/>
            <a:ext cx="3607500" cy="26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8"/>
          <p:cNvSpPr/>
          <p:nvPr/>
        </p:nvSpPr>
        <p:spPr>
          <a:xfrm>
            <a:off x="3607475" y="0"/>
            <a:ext cx="3607500" cy="268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8"/>
          <p:cNvSpPr/>
          <p:nvPr/>
        </p:nvSpPr>
        <p:spPr>
          <a:xfrm>
            <a:off x="0" y="2632200"/>
            <a:ext cx="3607500" cy="251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8"/>
          <p:cNvSpPr/>
          <p:nvPr/>
        </p:nvSpPr>
        <p:spPr>
          <a:xfrm>
            <a:off x="3607473" y="2632200"/>
            <a:ext cx="3607500" cy="251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8"/>
          <p:cNvSpPr txBox="1"/>
          <p:nvPr>
            <p:ph idx="3" type="subTitle"/>
          </p:nvPr>
        </p:nvSpPr>
        <p:spPr>
          <a:xfrm>
            <a:off x="3675850" y="390475"/>
            <a:ext cx="3406500" cy="21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000000"/>
                </a:solidFill>
                <a:latin typeface="Proxima Nova"/>
                <a:ea typeface="Proxima Nova"/>
                <a:cs typeface="Proxima Nova"/>
                <a:sym typeface="Proxima Nova"/>
              </a:rPr>
              <a:t>Despite of having worked in groups, we were not conversant with working on a major project like this. As a team we all worked and shared our personal knowledge with each other. We got chance to use some of the useful softwares in the market like Node.js, MongoDB, React  etc.</a:t>
            </a:r>
            <a:endParaRPr sz="1300">
              <a:solidFill>
                <a:srgbClr val="000000"/>
              </a:solidFill>
              <a:latin typeface="Proxima Nova"/>
              <a:ea typeface="Proxima Nova"/>
              <a:cs typeface="Proxima Nova"/>
              <a:sym typeface="Proxima Nova"/>
            </a:endParaRPr>
          </a:p>
        </p:txBody>
      </p:sp>
      <p:sp>
        <p:nvSpPr>
          <p:cNvPr id="262" name="Google Shape;262;p48"/>
          <p:cNvSpPr txBox="1"/>
          <p:nvPr>
            <p:ph idx="5" type="subTitle"/>
          </p:nvPr>
        </p:nvSpPr>
        <p:spPr>
          <a:xfrm>
            <a:off x="188500" y="2818800"/>
            <a:ext cx="3247500" cy="21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rPr>
              <a:t>During this project working as a team we learnt the an important aspect, that is organizing  work and adjusting work and time with other group members.  We slowly but steadily did our work and tried to fulfill all of the requirements and expectations.</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GB" sz="1300">
                <a:solidFill>
                  <a:schemeClr val="lt1"/>
                </a:solidFill>
              </a:rPr>
              <a:t>We learnt all of the software and tech stacks which are used  from scratch, without even having any kind of prior knowledge.</a:t>
            </a:r>
            <a:endParaRPr sz="1300">
              <a:solidFill>
                <a:schemeClr val="lt1"/>
              </a:solidFill>
            </a:endParaRPr>
          </a:p>
        </p:txBody>
      </p:sp>
      <p:sp>
        <p:nvSpPr>
          <p:cNvPr id="263" name="Google Shape;263;p48"/>
          <p:cNvSpPr txBox="1"/>
          <p:nvPr>
            <p:ph type="ctrTitle"/>
          </p:nvPr>
        </p:nvSpPr>
        <p:spPr>
          <a:xfrm>
            <a:off x="332025" y="540525"/>
            <a:ext cx="3247500" cy="9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t>Achievements</a:t>
            </a:r>
            <a:endParaRPr sz="2000"/>
          </a:p>
        </p:txBody>
      </p:sp>
      <p:sp>
        <p:nvSpPr>
          <p:cNvPr id="264" name="Google Shape;264;p48"/>
          <p:cNvSpPr txBox="1"/>
          <p:nvPr>
            <p:ph idx="8" type="subTitle"/>
          </p:nvPr>
        </p:nvSpPr>
        <p:spPr>
          <a:xfrm>
            <a:off x="3783775" y="2800650"/>
            <a:ext cx="3083400" cy="21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00">
                <a:solidFill>
                  <a:srgbClr val="000000"/>
                </a:solidFill>
                <a:latin typeface="Proxima Nova"/>
                <a:ea typeface="Proxima Nova"/>
                <a:cs typeface="Proxima Nova"/>
                <a:sym typeface="Proxima Nova"/>
              </a:rPr>
              <a:t>We developed a website with several important and necessary features that helps the community of the college to </a:t>
            </a:r>
            <a:r>
              <a:rPr lang="en-GB" sz="1300">
                <a:solidFill>
                  <a:srgbClr val="000000"/>
                </a:solidFill>
                <a:latin typeface="Proxima Nova"/>
                <a:ea typeface="Proxima Nova"/>
                <a:cs typeface="Proxima Nova"/>
                <a:sym typeface="Proxima Nova"/>
              </a:rPr>
              <a:t>interact</a:t>
            </a:r>
            <a:r>
              <a:rPr lang="en-GB" sz="1300">
                <a:solidFill>
                  <a:srgbClr val="000000"/>
                </a:solidFill>
                <a:latin typeface="Proxima Nova"/>
                <a:ea typeface="Proxima Nova"/>
                <a:cs typeface="Proxima Nova"/>
                <a:sym typeface="Proxima Nova"/>
              </a:rPr>
              <a:t> .</a:t>
            </a:r>
            <a:endParaRPr sz="13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300">
                <a:solidFill>
                  <a:srgbClr val="000000"/>
                </a:solidFill>
                <a:latin typeface="Proxima Nova"/>
                <a:ea typeface="Proxima Nova"/>
                <a:cs typeface="Proxima Nova"/>
                <a:sym typeface="Proxima Nova"/>
              </a:rPr>
              <a:t>Another important and useful thing we learnt is to use Github and how to maintain documents and file through it.</a:t>
            </a:r>
            <a:endParaRPr sz="1300">
              <a:solidFill>
                <a:srgbClr val="000000"/>
              </a:solidFill>
              <a:latin typeface="Proxima Nova"/>
              <a:ea typeface="Proxima Nova"/>
              <a:cs typeface="Proxima Nova"/>
              <a:sym typeface="Proxima Nova"/>
            </a:endParaRPr>
          </a:p>
        </p:txBody>
      </p:sp>
      <p:sp>
        <p:nvSpPr>
          <p:cNvPr id="265" name="Google Shape;265;p48"/>
          <p:cNvSpPr/>
          <p:nvPr/>
        </p:nvSpPr>
        <p:spPr>
          <a:xfrm>
            <a:off x="7214975" y="0"/>
            <a:ext cx="1951500" cy="51435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idx="1" type="body"/>
          </p:nvPr>
        </p:nvSpPr>
        <p:spPr>
          <a:xfrm>
            <a:off x="309325" y="1338700"/>
            <a:ext cx="7400700" cy="3232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latin typeface="Georgia"/>
              <a:ea typeface="Georgia"/>
              <a:cs typeface="Georgia"/>
              <a:sym typeface="Georgia"/>
            </a:endParaRPr>
          </a:p>
          <a:p>
            <a:pPr indent="-311150" lvl="0" marL="457200" rtl="0" algn="l">
              <a:spcBef>
                <a:spcPts val="1600"/>
              </a:spcBef>
              <a:spcAft>
                <a:spcPts val="0"/>
              </a:spcAft>
              <a:buSzPts val="1300"/>
              <a:buFont typeface="Georgia"/>
              <a:buChar char="●"/>
            </a:pPr>
            <a:r>
              <a:rPr lang="en-GB" sz="1300">
                <a:latin typeface="Georgia"/>
                <a:ea typeface="Georgia"/>
                <a:cs typeface="Georgia"/>
                <a:sym typeface="Georgia"/>
              </a:rPr>
              <a:t>Most of us were not </a:t>
            </a:r>
            <a:r>
              <a:rPr lang="en-GB" sz="1300">
                <a:latin typeface="Georgia"/>
                <a:ea typeface="Georgia"/>
                <a:cs typeface="Georgia"/>
                <a:sym typeface="Georgia"/>
              </a:rPr>
              <a:t>familiar</a:t>
            </a:r>
            <a:r>
              <a:rPr lang="en-GB" sz="1300">
                <a:latin typeface="Georgia"/>
                <a:ea typeface="Georgia"/>
                <a:cs typeface="Georgia"/>
                <a:sym typeface="Georgia"/>
              </a:rPr>
              <a:t> with Github so while making the github repository for the project, we have done lots of mistake like making  too many branches, merging the documents with conflicts. This </a:t>
            </a:r>
            <a:r>
              <a:rPr lang="en-GB" sz="1300">
                <a:latin typeface="Georgia"/>
                <a:ea typeface="Georgia"/>
                <a:cs typeface="Georgia"/>
                <a:sym typeface="Georgia"/>
              </a:rPr>
              <a:t>kind of mistakes affected us while deploying the code.</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sz="1300">
                <a:latin typeface="Georgia"/>
                <a:ea typeface="Georgia"/>
                <a:cs typeface="Georgia"/>
                <a:sym typeface="Georgia"/>
              </a:rPr>
              <a:t>Secondly the circumstances which we all are facing currently (coronavirus pandemic) caused some mismanagement. Some of our teammates got covid and it was difficult to manage the tasks at the proper time and it affected the schedule that was originally planned. We could have kept that in mind and made timely changes in schedule.</a:t>
            </a:r>
            <a:endParaRPr sz="1300">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sz="1300">
                <a:latin typeface="Georgia"/>
                <a:ea typeface="Georgia"/>
                <a:cs typeface="Georgia"/>
                <a:sym typeface="Georgia"/>
              </a:rPr>
              <a:t>We were not aware of the web development so learning the language , framework from scratch took more time than  we expected and time could have been managed properly earlier.</a:t>
            </a:r>
            <a:endParaRPr sz="1300">
              <a:latin typeface="Georgia"/>
              <a:ea typeface="Georgia"/>
              <a:cs typeface="Georgia"/>
              <a:sym typeface="Georgia"/>
            </a:endParaRPr>
          </a:p>
          <a:p>
            <a:pPr indent="0" lvl="0" marL="457200" rtl="0" algn="l">
              <a:spcBef>
                <a:spcPts val="1600"/>
              </a:spcBef>
              <a:spcAft>
                <a:spcPts val="1600"/>
              </a:spcAft>
              <a:buNone/>
            </a:pPr>
            <a:r>
              <a:t/>
            </a:r>
            <a:endParaRPr sz="1300">
              <a:latin typeface="Georgia"/>
              <a:ea typeface="Georgia"/>
              <a:cs typeface="Georgia"/>
              <a:sym typeface="Georgia"/>
            </a:endParaRPr>
          </a:p>
        </p:txBody>
      </p:sp>
      <p:sp>
        <p:nvSpPr>
          <p:cNvPr id="271" name="Google Shape;271;p49"/>
          <p:cNvSpPr txBox="1"/>
          <p:nvPr/>
        </p:nvSpPr>
        <p:spPr>
          <a:xfrm>
            <a:off x="831725" y="363700"/>
            <a:ext cx="598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Livvic"/>
                <a:ea typeface="Livvic"/>
                <a:cs typeface="Livvic"/>
                <a:sym typeface="Livvic"/>
              </a:rPr>
              <a:t>Mistakes</a:t>
            </a:r>
            <a:endParaRPr b="1" sz="2000">
              <a:latin typeface="Livvic"/>
              <a:ea typeface="Livvic"/>
              <a:cs typeface="Livvic"/>
              <a:sym typeface="Livv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5" name="Shape 275"/>
        <p:cNvGrpSpPr/>
        <p:nvPr/>
      </p:nvGrpSpPr>
      <p:grpSpPr>
        <a:xfrm>
          <a:off x="0" y="0"/>
          <a:ext cx="0" cy="0"/>
          <a:chOff x="0" y="0"/>
          <a:chExt cx="0" cy="0"/>
        </a:xfrm>
      </p:grpSpPr>
      <p:sp>
        <p:nvSpPr>
          <p:cNvPr id="276" name="Google Shape;276;p50"/>
          <p:cNvSpPr/>
          <p:nvPr/>
        </p:nvSpPr>
        <p:spPr>
          <a:xfrm rot="-5400000">
            <a:off x="1226225" y="-832950"/>
            <a:ext cx="1057500" cy="310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0"/>
          <p:cNvSpPr txBox="1"/>
          <p:nvPr>
            <p:ph type="ctrTitle"/>
          </p:nvPr>
        </p:nvSpPr>
        <p:spPr>
          <a:xfrm>
            <a:off x="308575" y="-766100"/>
            <a:ext cx="2888100" cy="205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solidFill>
                  <a:schemeClr val="lt1"/>
                </a:solidFill>
              </a:rPr>
              <a:t>RATING OF ARTIFACTS</a:t>
            </a:r>
            <a:endParaRPr sz="2800">
              <a:solidFill>
                <a:schemeClr val="lt1"/>
              </a:solidFill>
            </a:endParaRPr>
          </a:p>
        </p:txBody>
      </p:sp>
      <p:sp>
        <p:nvSpPr>
          <p:cNvPr id="278" name="Google Shape;278;p50"/>
          <p:cNvSpPr txBox="1"/>
          <p:nvPr>
            <p:ph idx="1" type="subTitle"/>
          </p:nvPr>
        </p:nvSpPr>
        <p:spPr>
          <a:xfrm>
            <a:off x="1145625" y="1657600"/>
            <a:ext cx="6720600" cy="2710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User stories and Use case Diagram :- 4 </a:t>
            </a:r>
            <a:endParaRPr sz="1700"/>
          </a:p>
          <a:p>
            <a:pPr indent="-336550" lvl="0" marL="457200" rtl="0" algn="l">
              <a:spcBef>
                <a:spcPts val="0"/>
              </a:spcBef>
              <a:spcAft>
                <a:spcPts val="0"/>
              </a:spcAft>
              <a:buSzPts val="1700"/>
              <a:buChar char="●"/>
            </a:pPr>
            <a:r>
              <a:rPr lang="en-GB" sz="1700"/>
              <a:t>Activity Diagram :- 5</a:t>
            </a:r>
            <a:endParaRPr sz="1700"/>
          </a:p>
          <a:p>
            <a:pPr indent="-336550" lvl="0" marL="457200" rtl="0" algn="l">
              <a:spcBef>
                <a:spcPts val="0"/>
              </a:spcBef>
              <a:spcAft>
                <a:spcPts val="0"/>
              </a:spcAft>
              <a:buSzPts val="1700"/>
              <a:buChar char="●"/>
            </a:pPr>
            <a:r>
              <a:rPr lang="en-GB" sz="1700"/>
              <a:t>Class Diagram :- 5</a:t>
            </a:r>
            <a:endParaRPr sz="1700"/>
          </a:p>
          <a:p>
            <a:pPr indent="-336550" lvl="0" marL="457200" rtl="0" algn="l">
              <a:spcBef>
                <a:spcPts val="0"/>
              </a:spcBef>
              <a:spcAft>
                <a:spcPts val="0"/>
              </a:spcAft>
              <a:buSzPts val="1700"/>
              <a:buChar char="●"/>
            </a:pPr>
            <a:r>
              <a:rPr lang="en-GB" sz="1700"/>
              <a:t>Functional Requirements :- 5</a:t>
            </a:r>
            <a:endParaRPr sz="1700"/>
          </a:p>
          <a:p>
            <a:pPr indent="-336550" lvl="0" marL="457200" rtl="0" algn="l">
              <a:spcBef>
                <a:spcPts val="0"/>
              </a:spcBef>
              <a:spcAft>
                <a:spcPts val="0"/>
              </a:spcAft>
              <a:buSzPts val="1700"/>
              <a:buChar char="●"/>
            </a:pPr>
            <a:r>
              <a:rPr lang="en-GB" sz="1700"/>
              <a:t>Non-functional Requirements :- 4</a:t>
            </a:r>
            <a:endParaRPr sz="1700"/>
          </a:p>
          <a:p>
            <a:pPr indent="-336550" lvl="0" marL="457200" rtl="0" algn="l">
              <a:spcBef>
                <a:spcPts val="0"/>
              </a:spcBef>
              <a:spcAft>
                <a:spcPts val="0"/>
              </a:spcAft>
              <a:buSzPts val="1700"/>
              <a:buChar char="●"/>
            </a:pPr>
            <a:r>
              <a:rPr lang="en-GB" sz="1700"/>
              <a:t>Sequence Diagram  :- 5</a:t>
            </a:r>
            <a:endParaRPr sz="1700"/>
          </a:p>
          <a:p>
            <a:pPr indent="-336550" lvl="0" marL="457200" rtl="0" algn="l">
              <a:spcBef>
                <a:spcPts val="0"/>
              </a:spcBef>
              <a:spcAft>
                <a:spcPts val="0"/>
              </a:spcAft>
              <a:buSzPts val="1700"/>
              <a:buChar char="●"/>
            </a:pPr>
            <a:r>
              <a:rPr lang="en-GB" sz="1700"/>
              <a:t>Deployment Diagram :- 5</a:t>
            </a:r>
            <a:endParaRPr sz="1700"/>
          </a:p>
          <a:p>
            <a:pPr indent="-336550" lvl="0" marL="457200" rtl="0" algn="l">
              <a:spcBef>
                <a:spcPts val="0"/>
              </a:spcBef>
              <a:spcAft>
                <a:spcPts val="0"/>
              </a:spcAft>
              <a:buSzPts val="1700"/>
              <a:buChar char="●"/>
            </a:pPr>
            <a:r>
              <a:rPr lang="en-GB" sz="1700"/>
              <a:t>GUI testing :- 4</a:t>
            </a:r>
            <a:endParaRPr sz="1700"/>
          </a:p>
          <a:p>
            <a:pPr indent="-336550" lvl="0" marL="457200" rtl="0" algn="l">
              <a:spcBef>
                <a:spcPts val="0"/>
              </a:spcBef>
              <a:spcAft>
                <a:spcPts val="0"/>
              </a:spcAft>
              <a:buSzPts val="1700"/>
              <a:buChar char="●"/>
            </a:pPr>
            <a:r>
              <a:rPr lang="en-GB" sz="1700"/>
              <a:t>Black Box testing :- 5</a:t>
            </a:r>
            <a:endParaRPr sz="1700"/>
          </a:p>
        </p:txBody>
      </p:sp>
      <p:sp>
        <p:nvSpPr>
          <p:cNvPr id="279" name="Google Shape;279;p50"/>
          <p:cNvSpPr/>
          <p:nvPr/>
        </p:nvSpPr>
        <p:spPr>
          <a:xfrm>
            <a:off x="6846000" y="2"/>
            <a:ext cx="2298000" cy="5143500"/>
          </a:xfrm>
          <a:prstGeom prst="rect">
            <a:avLst/>
          </a:prstGeom>
          <a:solidFill>
            <a:schemeClr val="accent3">
              <a:alpha val="5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51"/>
          <p:cNvSpPr/>
          <p:nvPr/>
        </p:nvSpPr>
        <p:spPr>
          <a:xfrm rot="5400000">
            <a:off x="2606300" y="-972300"/>
            <a:ext cx="3358800" cy="7381500"/>
          </a:xfrm>
          <a:prstGeom prst="rect">
            <a:avLst/>
          </a:prstGeom>
          <a:solidFill>
            <a:schemeClr val="accent1">
              <a:alpha val="617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1"/>
          <p:cNvSpPr txBox="1"/>
          <p:nvPr>
            <p:ph idx="1" type="subTitle"/>
          </p:nvPr>
        </p:nvSpPr>
        <p:spPr>
          <a:xfrm>
            <a:off x="3783825" y="2633450"/>
            <a:ext cx="3327900" cy="19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7700">
                <a:solidFill>
                  <a:schemeClr val="lt1"/>
                </a:solidFill>
              </a:rPr>
              <a:t>8.5</a:t>
            </a:r>
            <a:endParaRPr sz="7700">
              <a:solidFill>
                <a:schemeClr val="lt1"/>
              </a:solidFill>
            </a:endParaRPr>
          </a:p>
        </p:txBody>
      </p:sp>
      <p:sp>
        <p:nvSpPr>
          <p:cNvPr id="286" name="Google Shape;286;p51"/>
          <p:cNvSpPr txBox="1"/>
          <p:nvPr>
            <p:ph type="ctrTitle"/>
          </p:nvPr>
        </p:nvSpPr>
        <p:spPr>
          <a:xfrm>
            <a:off x="1639800" y="162625"/>
            <a:ext cx="5642700" cy="217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500">
                <a:solidFill>
                  <a:schemeClr val="lt1"/>
                </a:solidFill>
              </a:rPr>
              <a:t>OVERALL </a:t>
            </a:r>
            <a:r>
              <a:rPr lang="en-GB" sz="4500">
                <a:solidFill>
                  <a:schemeClr val="lt1"/>
                </a:solidFill>
              </a:rPr>
              <a:t>RATING</a:t>
            </a:r>
            <a:endParaRPr sz="4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