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63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2D190-C6C6-3BEF-C99B-7A50EC883674}" v="43" dt="2023-02-13T04:07:23.907"/>
    <p1510:client id="{114EEBBA-766A-0DEE-B490-9BED87945F77}" v="1129" dt="2021-01-05T11:17:00.460"/>
    <p1510:client id="{52623AF8-9826-B032-FB6B-76AA8E258A5E}" v="135" dt="2021-01-08T04:32:27.505"/>
    <p1510:client id="{6EB67410-A3B8-029A-BDB0-85B80BA95E14}" v="18" dt="2023-01-30T05:48:31.205"/>
    <p1510:client id="{93834FEE-7B13-17EF-9E00-8BE2D8C1870C}" v="494" dt="2023-02-07T05:51:50.882"/>
    <p1510:client id="{9DD36E6E-335F-FCA4-E08B-1C14CCFBCE04}" v="55" dt="2021-01-15T10:21:56.145"/>
    <p1510:client id="{AFC71EAE-C830-BA92-6638-43A04D6FEC98}" v="506" dt="2021-01-05T06:30:47.336"/>
    <p1510:client id="{C7330E97-4532-17B8-DC49-CD188A0B0001}" v="50" dt="2021-01-06T04:16:06.894"/>
    <p1510:client id="{CF942AE4-C2E2-4A01-BDB6-E7DEBE27AA0D}" v="112" dt="2023-02-07T06:00:18.238"/>
    <p1510:client id="{F3AB1A95-050B-199B-57DC-ABBA9DB02AE2}" v="327" dt="2021-01-07T08:00:16.1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ippun Kumar A.A." userId="S::aa_nippunkumaar@blr.amrita.edu::a48363fd-f267-41fa-8da0-398a903c7504" providerId="AD" clId="Web-{C7330E97-4532-17B8-DC49-CD188A0B0001}"/>
    <pc:docChg chg="modSld">
      <pc:chgData name="Mr. Nippun Kumar A.A." userId="S::aa_nippunkumaar@blr.amrita.edu::a48363fd-f267-41fa-8da0-398a903c7504" providerId="AD" clId="Web-{C7330E97-4532-17B8-DC49-CD188A0B0001}" dt="2021-01-06T04:16:06.488" v="46" actId="20577"/>
      <pc:docMkLst>
        <pc:docMk/>
      </pc:docMkLst>
      <pc:sldChg chg="modSp">
        <pc:chgData name="Mr. Nippun Kumar A.A." userId="S::aa_nippunkumaar@blr.amrita.edu::a48363fd-f267-41fa-8da0-398a903c7504" providerId="AD" clId="Web-{C7330E97-4532-17B8-DC49-CD188A0B0001}" dt="2021-01-06T02:45:13.247" v="15" actId="20577"/>
        <pc:sldMkLst>
          <pc:docMk/>
          <pc:sldMk cId="0" sldId="257"/>
        </pc:sldMkLst>
        <pc:spChg chg="mod">
          <ac:chgData name="Mr. Nippun Kumar A.A." userId="S::aa_nippunkumaar@blr.amrita.edu::a48363fd-f267-41fa-8da0-398a903c7504" providerId="AD" clId="Web-{C7330E97-4532-17B8-DC49-CD188A0B0001}" dt="2021-01-06T02:45:13.247" v="15" actId="20577"/>
          <ac:spMkLst>
            <pc:docMk/>
            <pc:sldMk cId="0" sldId="257"/>
            <ac:spMk id="165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C7330E97-4532-17B8-DC49-CD188A0B0001}" dt="2021-01-06T02:44:58.715" v="8" actId="20577"/>
        <pc:sldMkLst>
          <pc:docMk/>
          <pc:sldMk cId="0" sldId="258"/>
        </pc:sldMkLst>
        <pc:spChg chg="mod">
          <ac:chgData name="Mr. Nippun Kumar A.A." userId="S::aa_nippunkumaar@blr.amrita.edu::a48363fd-f267-41fa-8da0-398a903c7504" providerId="AD" clId="Web-{C7330E97-4532-17B8-DC49-CD188A0B0001}" dt="2021-01-06T02:44:58.715" v="8" actId="20577"/>
          <ac:spMkLst>
            <pc:docMk/>
            <pc:sldMk cId="0" sldId="258"/>
            <ac:spMk id="169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C7330E97-4532-17B8-DC49-CD188A0B0001}" dt="2021-01-06T04:16:04.316" v="44" actId="20577"/>
        <pc:sldMkLst>
          <pc:docMk/>
          <pc:sldMk cId="351444707" sldId="268"/>
        </pc:sldMkLst>
        <pc:spChg chg="mod">
          <ac:chgData name="Mr. Nippun Kumar A.A." userId="S::aa_nippunkumaar@blr.amrita.edu::a48363fd-f267-41fa-8da0-398a903c7504" providerId="AD" clId="Web-{C7330E97-4532-17B8-DC49-CD188A0B0001}" dt="2021-01-06T04:16:04.316" v="44" actId="20577"/>
          <ac:spMkLst>
            <pc:docMk/>
            <pc:sldMk cId="351444707" sldId="268"/>
            <ac:spMk id="3" creationId="{E789EF43-7F3A-4476-9CB0-812A6D2A31C7}"/>
          </ac:spMkLst>
        </pc:spChg>
      </pc:sldChg>
    </pc:docChg>
  </pc:docChgLst>
  <pc:docChgLst>
    <pc:chgData name="Mr. Nippun Kumar A.A." userId="S::aa_nippunkumaar@blr.amrita.edu::a48363fd-f267-41fa-8da0-398a903c7504" providerId="AD" clId="Web-{6EB67410-A3B8-029A-BDB0-85B80BA95E14}"/>
    <pc:docChg chg="modSld">
      <pc:chgData name="Mr. Nippun Kumar A.A." userId="S::aa_nippunkumaar@blr.amrita.edu::a48363fd-f267-41fa-8da0-398a903c7504" providerId="AD" clId="Web-{6EB67410-A3B8-029A-BDB0-85B80BA95E14}" dt="2023-01-30T05:48:31.205" v="16" actId="20577"/>
      <pc:docMkLst>
        <pc:docMk/>
      </pc:docMkLst>
      <pc:sldChg chg="modSp">
        <pc:chgData name="Mr. Nippun Kumar A.A." userId="S::aa_nippunkumaar@blr.amrita.edu::a48363fd-f267-41fa-8da0-398a903c7504" providerId="AD" clId="Web-{6EB67410-A3B8-029A-BDB0-85B80BA95E14}" dt="2023-01-30T05:48:31.205" v="16" actId="20577"/>
        <pc:sldMkLst>
          <pc:docMk/>
          <pc:sldMk cId="0" sldId="259"/>
        </pc:sldMkLst>
        <pc:spChg chg="mod">
          <ac:chgData name="Mr. Nippun Kumar A.A." userId="S::aa_nippunkumaar@blr.amrita.edu::a48363fd-f267-41fa-8da0-398a903c7504" providerId="AD" clId="Web-{6EB67410-A3B8-029A-BDB0-85B80BA95E14}" dt="2023-01-30T05:48:31.205" v="16" actId="20577"/>
          <ac:spMkLst>
            <pc:docMk/>
            <pc:sldMk cId="0" sldId="259"/>
            <ac:spMk id="174" creationId="{00000000-0000-0000-0000-000000000000}"/>
          </ac:spMkLst>
        </pc:spChg>
      </pc:sldChg>
    </pc:docChg>
  </pc:docChgLst>
  <pc:docChgLst>
    <pc:chgData name="Mr. Nippun Kumar A.A." userId="S::aa_nippunkumaar@blr.amrita.edu::a48363fd-f267-41fa-8da0-398a903c7504" providerId="AD" clId="Web-{9DD36E6E-335F-FCA4-E08B-1C14CCFBCE04}"/>
    <pc:docChg chg="modSld">
      <pc:chgData name="Mr. Nippun Kumar A.A." userId="S::aa_nippunkumaar@blr.amrita.edu::a48363fd-f267-41fa-8da0-398a903c7504" providerId="AD" clId="Web-{9DD36E6E-335F-FCA4-E08B-1C14CCFBCE04}" dt="2021-01-15T10:21:56.145" v="25" actId="20577"/>
      <pc:docMkLst>
        <pc:docMk/>
      </pc:docMkLst>
      <pc:sldChg chg="modSp">
        <pc:chgData name="Mr. Nippun Kumar A.A." userId="S::aa_nippunkumaar@blr.amrita.edu::a48363fd-f267-41fa-8da0-398a903c7504" providerId="AD" clId="Web-{9DD36E6E-335F-FCA4-E08B-1C14CCFBCE04}" dt="2021-01-15T10:21:56.145" v="25" actId="20577"/>
        <pc:sldMkLst>
          <pc:docMk/>
          <pc:sldMk cId="351444707" sldId="268"/>
        </pc:sldMkLst>
        <pc:spChg chg="mod">
          <ac:chgData name="Mr. Nippun Kumar A.A." userId="S::aa_nippunkumaar@blr.amrita.edu::a48363fd-f267-41fa-8da0-398a903c7504" providerId="AD" clId="Web-{9DD36E6E-335F-FCA4-E08B-1C14CCFBCE04}" dt="2021-01-15T10:21:56.145" v="25" actId="20577"/>
          <ac:spMkLst>
            <pc:docMk/>
            <pc:sldMk cId="351444707" sldId="268"/>
            <ac:spMk id="3" creationId="{E789EF43-7F3A-4476-9CB0-812A6D2A31C7}"/>
          </ac:spMkLst>
        </pc:spChg>
      </pc:sldChg>
    </pc:docChg>
  </pc:docChgLst>
  <pc:docChgLst>
    <pc:chgData name="Mr. Nippun Kumar A.A." userId="S::aa_nippunkumaar@blr.amrita.edu::a48363fd-f267-41fa-8da0-398a903c7504" providerId="AD" clId="Web-{93834FEE-7B13-17EF-9E00-8BE2D8C1870C}"/>
    <pc:docChg chg="addSld delSld modSld addMainMaster">
      <pc:chgData name="Mr. Nippun Kumar A.A." userId="S::aa_nippunkumaar@blr.amrita.edu::a48363fd-f267-41fa-8da0-398a903c7504" providerId="AD" clId="Web-{93834FEE-7B13-17EF-9E00-8BE2D8C1870C}" dt="2023-02-07T05:51:50.882" v="555"/>
      <pc:docMkLst>
        <pc:docMk/>
      </pc:docMkLst>
      <pc:sldChg chg="modSp">
        <pc:chgData name="Mr. Nippun Kumar A.A." userId="S::aa_nippunkumaar@blr.amrita.edu::a48363fd-f267-41fa-8da0-398a903c7504" providerId="AD" clId="Web-{93834FEE-7B13-17EF-9E00-8BE2D8C1870C}" dt="2023-02-07T04:54:32.162" v="61" actId="20577"/>
        <pc:sldMkLst>
          <pc:docMk/>
          <pc:sldMk cId="0" sldId="260"/>
        </pc:sldMkLst>
        <pc:spChg chg="mod">
          <ac:chgData name="Mr. Nippun Kumar A.A." userId="S::aa_nippunkumaar@blr.amrita.edu::a48363fd-f267-41fa-8da0-398a903c7504" providerId="AD" clId="Web-{93834FEE-7B13-17EF-9E00-8BE2D8C1870C}" dt="2023-02-07T04:54:32.162" v="61" actId="20577"/>
          <ac:spMkLst>
            <pc:docMk/>
            <pc:sldMk cId="0" sldId="260"/>
            <ac:spMk id="178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93834FEE-7B13-17EF-9E00-8BE2D8C1870C}" dt="2023-02-07T04:51:59.770" v="39" actId="20577"/>
        <pc:sldMkLst>
          <pc:docMk/>
          <pc:sldMk cId="0" sldId="261"/>
        </pc:sldMkLst>
        <pc:spChg chg="mod">
          <ac:chgData name="Mr. Nippun Kumar A.A." userId="S::aa_nippunkumaar@blr.amrita.edu::a48363fd-f267-41fa-8da0-398a903c7504" providerId="AD" clId="Web-{93834FEE-7B13-17EF-9E00-8BE2D8C1870C}" dt="2023-02-07T04:51:59.770" v="39" actId="20577"/>
          <ac:spMkLst>
            <pc:docMk/>
            <pc:sldMk cId="0" sldId="261"/>
            <ac:spMk id="182" creationId="{00000000-0000-0000-0000-000000000000}"/>
          </ac:spMkLst>
        </pc:spChg>
      </pc:sldChg>
      <pc:sldChg chg="addSp delSp modSp">
        <pc:chgData name="Mr. Nippun Kumar A.A." userId="S::aa_nippunkumaar@blr.amrita.edu::a48363fd-f267-41fa-8da0-398a903c7504" providerId="AD" clId="Web-{93834FEE-7B13-17EF-9E00-8BE2D8C1870C}" dt="2023-02-07T04:57:04.694" v="127" actId="1076"/>
        <pc:sldMkLst>
          <pc:docMk/>
          <pc:sldMk cId="575029712" sldId="264"/>
        </pc:sldMkLst>
        <pc:picChg chg="add mod">
          <ac:chgData name="Mr. Nippun Kumar A.A." userId="S::aa_nippunkumaar@blr.amrita.edu::a48363fd-f267-41fa-8da0-398a903c7504" providerId="AD" clId="Web-{93834FEE-7B13-17EF-9E00-8BE2D8C1870C}" dt="2023-02-07T04:57:04.694" v="127" actId="1076"/>
          <ac:picMkLst>
            <pc:docMk/>
            <pc:sldMk cId="575029712" sldId="264"/>
            <ac:picMk id="3" creationId="{8A243920-E78C-7D80-40FB-3336DA2E9B10}"/>
          </ac:picMkLst>
        </pc:picChg>
        <pc:picChg chg="del">
          <ac:chgData name="Mr. Nippun Kumar A.A." userId="S::aa_nippunkumaar@blr.amrita.edu::a48363fd-f267-41fa-8da0-398a903c7504" providerId="AD" clId="Web-{93834FEE-7B13-17EF-9E00-8BE2D8C1870C}" dt="2023-02-07T04:56:45.507" v="122"/>
          <ac:picMkLst>
            <pc:docMk/>
            <pc:sldMk cId="575029712" sldId="264"/>
            <ac:picMk id="4" creationId="{D8E55113-7AF4-40E4-926E-7E92EFB0E823}"/>
          </ac:picMkLst>
        </pc:picChg>
      </pc:sldChg>
      <pc:sldChg chg="modSp">
        <pc:chgData name="Mr. Nippun Kumar A.A." userId="S::aa_nippunkumaar@blr.amrita.edu::a48363fd-f267-41fa-8da0-398a903c7504" providerId="AD" clId="Web-{93834FEE-7B13-17EF-9E00-8BE2D8C1870C}" dt="2023-02-07T04:59:46.368" v="154" actId="20577"/>
        <pc:sldMkLst>
          <pc:docMk/>
          <pc:sldMk cId="351444707" sldId="268"/>
        </pc:sldMkLst>
        <pc:spChg chg="mod">
          <ac:chgData name="Mr. Nippun Kumar A.A." userId="S::aa_nippunkumaar@blr.amrita.edu::a48363fd-f267-41fa-8da0-398a903c7504" providerId="AD" clId="Web-{93834FEE-7B13-17EF-9E00-8BE2D8C1870C}" dt="2023-02-07T04:59:46.368" v="154" actId="20577"/>
          <ac:spMkLst>
            <pc:docMk/>
            <pc:sldMk cId="351444707" sldId="268"/>
            <ac:spMk id="3" creationId="{E789EF43-7F3A-4476-9CB0-812A6D2A31C7}"/>
          </ac:spMkLst>
        </pc:spChg>
      </pc:sldChg>
      <pc:sldChg chg="modSp">
        <pc:chgData name="Mr. Nippun Kumar A.A." userId="S::aa_nippunkumaar@blr.amrita.edu::a48363fd-f267-41fa-8da0-398a903c7504" providerId="AD" clId="Web-{93834FEE-7B13-17EF-9E00-8BE2D8C1870C}" dt="2023-02-07T05:01:10.400" v="179" actId="20577"/>
        <pc:sldMkLst>
          <pc:docMk/>
          <pc:sldMk cId="3160635669" sldId="269"/>
        </pc:sldMkLst>
        <pc:spChg chg="mod">
          <ac:chgData name="Mr. Nippun Kumar A.A." userId="S::aa_nippunkumaar@blr.amrita.edu::a48363fd-f267-41fa-8da0-398a903c7504" providerId="AD" clId="Web-{93834FEE-7B13-17EF-9E00-8BE2D8C1870C}" dt="2023-02-07T05:01:10.400" v="179" actId="20577"/>
          <ac:spMkLst>
            <pc:docMk/>
            <pc:sldMk cId="3160635669" sldId="269"/>
            <ac:spMk id="5" creationId="{28D134F9-379E-4599-8034-DD6AC9201492}"/>
          </ac:spMkLst>
        </pc:spChg>
      </pc:sldChg>
      <pc:sldChg chg="del">
        <pc:chgData name="Mr. Nippun Kumar A.A." userId="S::aa_nippunkumaar@blr.amrita.edu::a48363fd-f267-41fa-8da0-398a903c7504" providerId="AD" clId="Web-{93834FEE-7B13-17EF-9E00-8BE2D8C1870C}" dt="2023-02-07T05:01:25.384" v="180"/>
        <pc:sldMkLst>
          <pc:docMk/>
          <pc:sldMk cId="3393303319" sldId="270"/>
        </pc:sldMkLst>
      </pc:sldChg>
      <pc:sldChg chg="del">
        <pc:chgData name="Mr. Nippun Kumar A.A." userId="S::aa_nippunkumaar@blr.amrita.edu::a48363fd-f267-41fa-8da0-398a903c7504" providerId="AD" clId="Web-{93834FEE-7B13-17EF-9E00-8BE2D8C1870C}" dt="2023-02-07T05:06:50.153" v="245"/>
        <pc:sldMkLst>
          <pc:docMk/>
          <pc:sldMk cId="176616358" sldId="271"/>
        </pc:sldMkLst>
      </pc:sldChg>
      <pc:sldChg chg="del">
        <pc:chgData name="Mr. Nippun Kumar A.A." userId="S::aa_nippunkumaar@blr.amrita.edu::a48363fd-f267-41fa-8da0-398a903c7504" providerId="AD" clId="Web-{93834FEE-7B13-17EF-9E00-8BE2D8C1870C}" dt="2023-02-07T05:06:50.137" v="244"/>
        <pc:sldMkLst>
          <pc:docMk/>
          <pc:sldMk cId="735387850" sldId="272"/>
        </pc:sldMkLst>
      </pc:sldChg>
      <pc:sldChg chg="del">
        <pc:chgData name="Mr. Nippun Kumar A.A." userId="S::aa_nippunkumaar@blr.amrita.edu::a48363fd-f267-41fa-8da0-398a903c7504" providerId="AD" clId="Web-{93834FEE-7B13-17EF-9E00-8BE2D8C1870C}" dt="2023-02-07T05:06:50.137" v="243"/>
        <pc:sldMkLst>
          <pc:docMk/>
          <pc:sldMk cId="2490139485" sldId="273"/>
        </pc:sldMkLst>
      </pc:sldChg>
      <pc:sldChg chg="del">
        <pc:chgData name="Mr. Nippun Kumar A.A." userId="S::aa_nippunkumaar@blr.amrita.edu::a48363fd-f267-41fa-8da0-398a903c7504" providerId="AD" clId="Web-{93834FEE-7B13-17EF-9E00-8BE2D8C1870C}" dt="2023-02-07T05:06:50.137" v="242"/>
        <pc:sldMkLst>
          <pc:docMk/>
          <pc:sldMk cId="3303408518" sldId="274"/>
        </pc:sldMkLst>
      </pc:sldChg>
      <pc:sldChg chg="del">
        <pc:chgData name="Mr. Nippun Kumar A.A." userId="S::aa_nippunkumaar@blr.amrita.edu::a48363fd-f267-41fa-8da0-398a903c7504" providerId="AD" clId="Web-{93834FEE-7B13-17EF-9E00-8BE2D8C1870C}" dt="2023-02-07T05:06:50.137" v="241"/>
        <pc:sldMkLst>
          <pc:docMk/>
          <pc:sldMk cId="2759319715" sldId="275"/>
        </pc:sldMkLst>
      </pc:sldChg>
      <pc:sldChg chg="modSp new">
        <pc:chgData name="Mr. Nippun Kumar A.A." userId="S::aa_nippunkumaar@blr.amrita.edu::a48363fd-f267-41fa-8da0-398a903c7504" providerId="AD" clId="Web-{93834FEE-7B13-17EF-9E00-8BE2D8C1870C}" dt="2023-02-07T04:56:16.163" v="121" actId="20577"/>
        <pc:sldMkLst>
          <pc:docMk/>
          <pc:sldMk cId="26281242" sldId="276"/>
        </pc:sldMkLst>
        <pc:spChg chg="mod">
          <ac:chgData name="Mr. Nippun Kumar A.A." userId="S::aa_nippunkumaar@blr.amrita.edu::a48363fd-f267-41fa-8da0-398a903c7504" providerId="AD" clId="Web-{93834FEE-7B13-17EF-9E00-8BE2D8C1870C}" dt="2023-02-07T04:54:57.459" v="72" actId="20577"/>
          <ac:spMkLst>
            <pc:docMk/>
            <pc:sldMk cId="26281242" sldId="276"/>
            <ac:spMk id="2" creationId="{CB6D136F-57C0-692F-C484-151C0225C29F}"/>
          </ac:spMkLst>
        </pc:spChg>
        <pc:spChg chg="mod">
          <ac:chgData name="Mr. Nippun Kumar A.A." userId="S::aa_nippunkumaar@blr.amrita.edu::a48363fd-f267-41fa-8da0-398a903c7504" providerId="AD" clId="Web-{93834FEE-7B13-17EF-9E00-8BE2D8C1870C}" dt="2023-02-07T04:56:16.163" v="121" actId="20577"/>
          <ac:spMkLst>
            <pc:docMk/>
            <pc:sldMk cId="26281242" sldId="276"/>
            <ac:spMk id="3" creationId="{1EB7663D-DA18-65A0-FE6B-9FC006951E91}"/>
          </ac:spMkLst>
        </pc:spChg>
      </pc:sldChg>
      <pc:sldChg chg="addSp delSp modSp new">
        <pc:chgData name="Mr. Nippun Kumar A.A." userId="S::aa_nippunkumaar@blr.amrita.edu::a48363fd-f267-41fa-8da0-398a903c7504" providerId="AD" clId="Web-{93834FEE-7B13-17EF-9E00-8BE2D8C1870C}" dt="2023-02-07T04:57:59.804" v="140"/>
        <pc:sldMkLst>
          <pc:docMk/>
          <pc:sldMk cId="2646442579" sldId="277"/>
        </pc:sldMkLst>
        <pc:spChg chg="mod">
          <ac:chgData name="Mr. Nippun Kumar A.A." userId="S::aa_nippunkumaar@blr.amrita.edu::a48363fd-f267-41fa-8da0-398a903c7504" providerId="AD" clId="Web-{93834FEE-7B13-17EF-9E00-8BE2D8C1870C}" dt="2023-02-07T04:57:31.913" v="131" actId="20577"/>
          <ac:spMkLst>
            <pc:docMk/>
            <pc:sldMk cId="2646442579" sldId="277"/>
            <ac:spMk id="2" creationId="{721BBF1F-B038-66E2-B5A7-AE47901D1BB0}"/>
          </ac:spMkLst>
        </pc:spChg>
        <pc:spChg chg="del">
          <ac:chgData name="Mr. Nippun Kumar A.A." userId="S::aa_nippunkumaar@blr.amrita.edu::a48363fd-f267-41fa-8da0-398a903c7504" providerId="AD" clId="Web-{93834FEE-7B13-17EF-9E00-8BE2D8C1870C}" dt="2023-02-07T04:57:34.116" v="132"/>
          <ac:spMkLst>
            <pc:docMk/>
            <pc:sldMk cId="2646442579" sldId="277"/>
            <ac:spMk id="3" creationId="{FFD1BF17-460D-1C7D-9EC9-D7953DB0B62D}"/>
          </ac:spMkLst>
        </pc:spChg>
        <pc:spChg chg="add">
          <ac:chgData name="Mr. Nippun Kumar A.A." userId="S::aa_nippunkumaar@blr.amrita.edu::a48363fd-f267-41fa-8da0-398a903c7504" providerId="AD" clId="Web-{93834FEE-7B13-17EF-9E00-8BE2D8C1870C}" dt="2023-02-07T04:57:59.804" v="140"/>
          <ac:spMkLst>
            <pc:docMk/>
            <pc:sldMk cId="2646442579" sldId="277"/>
            <ac:spMk id="7" creationId="{3A34688B-5084-3D7D-FD35-A3CBB192F097}"/>
          </ac:spMkLst>
        </pc:spChg>
        <pc:picChg chg="add mod">
          <ac:chgData name="Mr. Nippun Kumar A.A." userId="S::aa_nippunkumaar@blr.amrita.edu::a48363fd-f267-41fa-8da0-398a903c7504" providerId="AD" clId="Web-{93834FEE-7B13-17EF-9E00-8BE2D8C1870C}" dt="2023-02-07T04:57:43.523" v="137" actId="1076"/>
          <ac:picMkLst>
            <pc:docMk/>
            <pc:sldMk cId="2646442579" sldId="277"/>
            <ac:picMk id="4" creationId="{C742C34C-ADE6-2A7D-BBD6-2FD381AF25C5}"/>
          </ac:picMkLst>
        </pc:picChg>
        <pc:picChg chg="add del mod">
          <ac:chgData name="Mr. Nippun Kumar A.A." userId="S::aa_nippunkumaar@blr.amrita.edu::a48363fd-f267-41fa-8da0-398a903c7504" providerId="AD" clId="Web-{93834FEE-7B13-17EF-9E00-8BE2D8C1870C}" dt="2023-02-07T04:57:52.148" v="139"/>
          <ac:picMkLst>
            <pc:docMk/>
            <pc:sldMk cId="2646442579" sldId="277"/>
            <ac:picMk id="5" creationId="{EB765ABA-5D44-BF52-D463-5D69F5A3560E}"/>
          </ac:picMkLst>
        </pc:picChg>
      </pc:sldChg>
      <pc:sldChg chg="add del">
        <pc:chgData name="Mr. Nippun Kumar A.A." userId="S::aa_nippunkumaar@blr.amrita.edu::a48363fd-f267-41fa-8da0-398a903c7504" providerId="AD" clId="Web-{93834FEE-7B13-17EF-9E00-8BE2D8C1870C}" dt="2023-02-07T05:02:39.901" v="185"/>
        <pc:sldMkLst>
          <pc:docMk/>
          <pc:sldMk cId="1167115661" sldId="278"/>
        </pc:sldMkLst>
      </pc:sldChg>
      <pc:sldChg chg="addSp delSp modSp new">
        <pc:chgData name="Mr. Nippun Kumar A.A." userId="S::aa_nippunkumaar@blr.amrita.edu::a48363fd-f267-41fa-8da0-398a903c7504" providerId="AD" clId="Web-{93834FEE-7B13-17EF-9E00-8BE2D8C1870C}" dt="2023-02-07T05:03:59.089" v="205" actId="1076"/>
        <pc:sldMkLst>
          <pc:docMk/>
          <pc:sldMk cId="3536168592" sldId="278"/>
        </pc:sldMkLst>
        <pc:spChg chg="mod">
          <ac:chgData name="Mr. Nippun Kumar A.A." userId="S::aa_nippunkumaar@blr.amrita.edu::a48363fd-f267-41fa-8da0-398a903c7504" providerId="AD" clId="Web-{93834FEE-7B13-17EF-9E00-8BE2D8C1870C}" dt="2023-02-07T05:03:45.386" v="201" actId="20577"/>
          <ac:spMkLst>
            <pc:docMk/>
            <pc:sldMk cId="3536168592" sldId="278"/>
            <ac:spMk id="2" creationId="{DC765179-D520-BF0A-9858-7114E7D8DCA2}"/>
          </ac:spMkLst>
        </pc:spChg>
        <pc:spChg chg="del">
          <ac:chgData name="Mr. Nippun Kumar A.A." userId="S::aa_nippunkumaar@blr.amrita.edu::a48363fd-f267-41fa-8da0-398a903c7504" providerId="AD" clId="Web-{93834FEE-7B13-17EF-9E00-8BE2D8C1870C}" dt="2023-02-07T05:02:53.573" v="190"/>
          <ac:spMkLst>
            <pc:docMk/>
            <pc:sldMk cId="3536168592" sldId="278"/>
            <ac:spMk id="3" creationId="{2AAF5E10-CB5E-5DCE-A3B0-60FE551B72B3}"/>
          </ac:spMkLst>
        </pc:spChg>
        <pc:picChg chg="add mod">
          <ac:chgData name="Mr. Nippun Kumar A.A." userId="S::aa_nippunkumaar@blr.amrita.edu::a48363fd-f267-41fa-8da0-398a903c7504" providerId="AD" clId="Web-{93834FEE-7B13-17EF-9E00-8BE2D8C1870C}" dt="2023-02-07T05:03:59.089" v="205" actId="1076"/>
          <ac:picMkLst>
            <pc:docMk/>
            <pc:sldMk cId="3536168592" sldId="278"/>
            <ac:picMk id="4" creationId="{3D0C6550-3652-FB85-05F9-647C830A6A7A}"/>
          </ac:picMkLst>
        </pc:picChg>
      </pc:sldChg>
      <pc:sldChg chg="add del">
        <pc:chgData name="Mr. Nippun Kumar A.A." userId="S::aa_nippunkumaar@blr.amrita.edu::a48363fd-f267-41fa-8da0-398a903c7504" providerId="AD" clId="Web-{93834FEE-7B13-17EF-9E00-8BE2D8C1870C}" dt="2023-02-07T05:02:39.901" v="186"/>
        <pc:sldMkLst>
          <pc:docMk/>
          <pc:sldMk cId="451823037" sldId="279"/>
        </pc:sldMkLst>
      </pc:sldChg>
      <pc:sldChg chg="addSp delSp modSp new">
        <pc:chgData name="Mr. Nippun Kumar A.A." userId="S::aa_nippunkumaar@blr.amrita.edu::a48363fd-f267-41fa-8da0-398a903c7504" providerId="AD" clId="Web-{93834FEE-7B13-17EF-9E00-8BE2D8C1870C}" dt="2023-02-07T05:04:44.746" v="216" actId="1076"/>
        <pc:sldMkLst>
          <pc:docMk/>
          <pc:sldMk cId="641430682" sldId="279"/>
        </pc:sldMkLst>
        <pc:spChg chg="mod">
          <ac:chgData name="Mr. Nippun Kumar A.A." userId="S::aa_nippunkumaar@blr.amrita.edu::a48363fd-f267-41fa-8da0-398a903c7504" providerId="AD" clId="Web-{93834FEE-7B13-17EF-9E00-8BE2D8C1870C}" dt="2023-02-07T05:04:33.027" v="213" actId="20577"/>
          <ac:spMkLst>
            <pc:docMk/>
            <pc:sldMk cId="641430682" sldId="279"/>
            <ac:spMk id="2" creationId="{2ECB32F4-855A-E022-6CE3-F584704AD1F3}"/>
          </ac:spMkLst>
        </pc:spChg>
        <pc:spChg chg="del">
          <ac:chgData name="Mr. Nippun Kumar A.A." userId="S::aa_nippunkumaar@blr.amrita.edu::a48363fd-f267-41fa-8da0-398a903c7504" providerId="AD" clId="Web-{93834FEE-7B13-17EF-9E00-8BE2D8C1870C}" dt="2023-02-07T05:04:12.183" v="207"/>
          <ac:spMkLst>
            <pc:docMk/>
            <pc:sldMk cId="641430682" sldId="279"/>
            <ac:spMk id="3" creationId="{B24DACE9-C06D-801B-D056-D645B4364198}"/>
          </ac:spMkLst>
        </pc:spChg>
        <pc:picChg chg="add mod">
          <ac:chgData name="Mr. Nippun Kumar A.A." userId="S::aa_nippunkumaar@blr.amrita.edu::a48363fd-f267-41fa-8da0-398a903c7504" providerId="AD" clId="Web-{93834FEE-7B13-17EF-9E00-8BE2D8C1870C}" dt="2023-02-07T05:04:44.746" v="216" actId="1076"/>
          <ac:picMkLst>
            <pc:docMk/>
            <pc:sldMk cId="641430682" sldId="279"/>
            <ac:picMk id="4" creationId="{537E518D-8255-D677-6864-B6E03EB72EDB}"/>
          </ac:picMkLst>
        </pc:picChg>
      </pc:sldChg>
      <pc:sldChg chg="addSp delSp modSp new">
        <pc:chgData name="Mr. Nippun Kumar A.A." userId="S::aa_nippunkumaar@blr.amrita.edu::a48363fd-f267-41fa-8da0-398a903c7504" providerId="AD" clId="Web-{93834FEE-7B13-17EF-9E00-8BE2D8C1870C}" dt="2023-02-07T05:05:26.246" v="228" actId="20577"/>
        <pc:sldMkLst>
          <pc:docMk/>
          <pc:sldMk cId="506482211" sldId="280"/>
        </pc:sldMkLst>
        <pc:spChg chg="mod">
          <ac:chgData name="Mr. Nippun Kumar A.A." userId="S::aa_nippunkumaar@blr.amrita.edu::a48363fd-f267-41fa-8da0-398a903c7504" providerId="AD" clId="Web-{93834FEE-7B13-17EF-9E00-8BE2D8C1870C}" dt="2023-02-07T05:05:26.246" v="228" actId="20577"/>
          <ac:spMkLst>
            <pc:docMk/>
            <pc:sldMk cId="506482211" sldId="280"/>
            <ac:spMk id="2" creationId="{37461512-3B96-9C40-795A-DF0498CA5F05}"/>
          </ac:spMkLst>
        </pc:spChg>
        <pc:spChg chg="del">
          <ac:chgData name="Mr. Nippun Kumar A.A." userId="S::aa_nippunkumaar@blr.amrita.edu::a48363fd-f267-41fa-8da0-398a903c7504" providerId="AD" clId="Web-{93834FEE-7B13-17EF-9E00-8BE2D8C1870C}" dt="2023-02-07T05:04:57.590" v="218"/>
          <ac:spMkLst>
            <pc:docMk/>
            <pc:sldMk cId="506482211" sldId="280"/>
            <ac:spMk id="3" creationId="{0B0A4C4D-3D3E-D506-EEEC-E4F4321A53BA}"/>
          </ac:spMkLst>
        </pc:spChg>
        <pc:picChg chg="add mod">
          <ac:chgData name="Mr. Nippun Kumar A.A." userId="S::aa_nippunkumaar@blr.amrita.edu::a48363fd-f267-41fa-8da0-398a903c7504" providerId="AD" clId="Web-{93834FEE-7B13-17EF-9E00-8BE2D8C1870C}" dt="2023-02-07T05:05:11.777" v="223" actId="1076"/>
          <ac:picMkLst>
            <pc:docMk/>
            <pc:sldMk cId="506482211" sldId="280"/>
            <ac:picMk id="4" creationId="{0768FF58-6712-350D-93EA-E1884851A55D}"/>
          </ac:picMkLst>
        </pc:picChg>
      </pc:sldChg>
      <pc:sldChg chg="add del">
        <pc:chgData name="Mr. Nippun Kumar A.A." userId="S::aa_nippunkumaar@blr.amrita.edu::a48363fd-f267-41fa-8da0-398a903c7504" providerId="AD" clId="Web-{93834FEE-7B13-17EF-9E00-8BE2D8C1870C}" dt="2023-02-07T05:02:39.901" v="187"/>
        <pc:sldMkLst>
          <pc:docMk/>
          <pc:sldMk cId="2250384353" sldId="280"/>
        </pc:sldMkLst>
      </pc:sldChg>
      <pc:sldChg chg="addSp delSp modSp new">
        <pc:chgData name="Mr. Nippun Kumar A.A." userId="S::aa_nippunkumaar@blr.amrita.edu::a48363fd-f267-41fa-8da0-398a903c7504" providerId="AD" clId="Web-{93834FEE-7B13-17EF-9E00-8BE2D8C1870C}" dt="2023-02-07T05:06:03.309" v="240" actId="20577"/>
        <pc:sldMkLst>
          <pc:docMk/>
          <pc:sldMk cId="1645598452" sldId="281"/>
        </pc:sldMkLst>
        <pc:spChg chg="mod">
          <ac:chgData name="Mr. Nippun Kumar A.A." userId="S::aa_nippunkumaar@blr.amrita.edu::a48363fd-f267-41fa-8da0-398a903c7504" providerId="AD" clId="Web-{93834FEE-7B13-17EF-9E00-8BE2D8C1870C}" dt="2023-02-07T05:06:03.309" v="240" actId="20577"/>
          <ac:spMkLst>
            <pc:docMk/>
            <pc:sldMk cId="1645598452" sldId="281"/>
            <ac:spMk id="2" creationId="{74B0E64F-693A-AB32-3BFB-371AE745C19D}"/>
          </ac:spMkLst>
        </pc:spChg>
        <pc:spChg chg="del mod">
          <ac:chgData name="Mr. Nippun Kumar A.A." userId="S::aa_nippunkumaar@blr.amrita.edu::a48363fd-f267-41fa-8da0-398a903c7504" providerId="AD" clId="Web-{93834FEE-7B13-17EF-9E00-8BE2D8C1870C}" dt="2023-02-07T05:05:43.012" v="231"/>
          <ac:spMkLst>
            <pc:docMk/>
            <pc:sldMk cId="1645598452" sldId="281"/>
            <ac:spMk id="3" creationId="{D060BC17-4724-5AB9-B180-A0D764A6238F}"/>
          </ac:spMkLst>
        </pc:spChg>
        <pc:picChg chg="add mod">
          <ac:chgData name="Mr. Nippun Kumar A.A." userId="S::aa_nippunkumaar@blr.amrita.edu::a48363fd-f267-41fa-8da0-398a903c7504" providerId="AD" clId="Web-{93834FEE-7B13-17EF-9E00-8BE2D8C1870C}" dt="2023-02-07T05:05:53.356" v="236" actId="1076"/>
          <ac:picMkLst>
            <pc:docMk/>
            <pc:sldMk cId="1645598452" sldId="281"/>
            <ac:picMk id="4" creationId="{6AD9FB1A-17D5-EDCE-0E53-1CC40497DDD3}"/>
          </ac:picMkLst>
        </pc:picChg>
      </pc:sldChg>
      <pc:sldChg chg="add del">
        <pc:chgData name="Mr. Nippun Kumar A.A." userId="S::aa_nippunkumaar@blr.amrita.edu::a48363fd-f267-41fa-8da0-398a903c7504" providerId="AD" clId="Web-{93834FEE-7B13-17EF-9E00-8BE2D8C1870C}" dt="2023-02-07T05:02:39.901" v="188"/>
        <pc:sldMkLst>
          <pc:docMk/>
          <pc:sldMk cId="1908522713" sldId="281"/>
        </pc:sldMkLst>
      </pc:sldChg>
      <pc:sldChg chg="modSp new">
        <pc:chgData name="Mr. Nippun Kumar A.A." userId="S::aa_nippunkumaar@blr.amrita.edu::a48363fd-f267-41fa-8da0-398a903c7504" providerId="AD" clId="Web-{93834FEE-7B13-17EF-9E00-8BE2D8C1870C}" dt="2023-02-07T05:08:21.857" v="273" actId="20577"/>
        <pc:sldMkLst>
          <pc:docMk/>
          <pc:sldMk cId="86779637" sldId="282"/>
        </pc:sldMkLst>
        <pc:spChg chg="mod">
          <ac:chgData name="Mr. Nippun Kumar A.A." userId="S::aa_nippunkumaar@blr.amrita.edu::a48363fd-f267-41fa-8da0-398a903c7504" providerId="AD" clId="Web-{93834FEE-7B13-17EF-9E00-8BE2D8C1870C}" dt="2023-02-07T05:08:21.857" v="273" actId="20577"/>
          <ac:spMkLst>
            <pc:docMk/>
            <pc:sldMk cId="86779637" sldId="282"/>
            <ac:spMk id="2" creationId="{210B6751-BD27-3F81-A14B-70A67B194896}"/>
          </ac:spMkLst>
        </pc:spChg>
        <pc:spChg chg="mod">
          <ac:chgData name="Mr. Nippun Kumar A.A." userId="S::aa_nippunkumaar@blr.amrita.edu::a48363fd-f267-41fa-8da0-398a903c7504" providerId="AD" clId="Web-{93834FEE-7B13-17EF-9E00-8BE2D8C1870C}" dt="2023-02-07T05:08:04.966" v="267" actId="20577"/>
          <ac:spMkLst>
            <pc:docMk/>
            <pc:sldMk cId="86779637" sldId="282"/>
            <ac:spMk id="3" creationId="{C1627DAB-164F-3EF3-936C-7F0EAF737F5A}"/>
          </ac:spMkLst>
        </pc:spChg>
      </pc:sldChg>
      <pc:sldChg chg="modSp add replId">
        <pc:chgData name="Mr. Nippun Kumar A.A." userId="S::aa_nippunkumaar@blr.amrita.edu::a48363fd-f267-41fa-8da0-398a903c7504" providerId="AD" clId="Web-{93834FEE-7B13-17EF-9E00-8BE2D8C1870C}" dt="2023-02-07T05:20:19.052" v="528" actId="20577"/>
        <pc:sldMkLst>
          <pc:docMk/>
          <pc:sldMk cId="2332202330" sldId="283"/>
        </pc:sldMkLst>
        <pc:spChg chg="mod">
          <ac:chgData name="Mr. Nippun Kumar A.A." userId="S::aa_nippunkumaar@blr.amrita.edu::a48363fd-f267-41fa-8da0-398a903c7504" providerId="AD" clId="Web-{93834FEE-7B13-17EF-9E00-8BE2D8C1870C}" dt="2023-02-07T05:20:19.052" v="528" actId="20577"/>
          <ac:spMkLst>
            <pc:docMk/>
            <pc:sldMk cId="2332202330" sldId="283"/>
            <ac:spMk id="3" creationId="{C1627DAB-164F-3EF3-936C-7F0EAF737F5A}"/>
          </ac:spMkLst>
        </pc:spChg>
      </pc:sldChg>
      <pc:sldChg chg="modSp add replId">
        <pc:chgData name="Mr. Nippun Kumar A.A." userId="S::aa_nippunkumaar@blr.amrita.edu::a48363fd-f267-41fa-8da0-398a903c7504" providerId="AD" clId="Web-{93834FEE-7B13-17EF-9E00-8BE2D8C1870C}" dt="2023-02-07T05:20:24.364" v="530" actId="20577"/>
        <pc:sldMkLst>
          <pc:docMk/>
          <pc:sldMk cId="2229066101" sldId="284"/>
        </pc:sldMkLst>
        <pc:spChg chg="mod">
          <ac:chgData name="Mr. Nippun Kumar A.A." userId="S::aa_nippunkumaar@blr.amrita.edu::a48363fd-f267-41fa-8da0-398a903c7504" providerId="AD" clId="Web-{93834FEE-7B13-17EF-9E00-8BE2D8C1870C}" dt="2023-02-07T05:20:24.364" v="530" actId="20577"/>
          <ac:spMkLst>
            <pc:docMk/>
            <pc:sldMk cId="2229066101" sldId="284"/>
            <ac:spMk id="3" creationId="{C1627DAB-164F-3EF3-936C-7F0EAF737F5A}"/>
          </ac:spMkLst>
        </pc:spChg>
      </pc:sldChg>
      <pc:sldChg chg="modSp new">
        <pc:chgData name="Mr. Nippun Kumar A.A." userId="S::aa_nippunkumaar@blr.amrita.edu::a48363fd-f267-41fa-8da0-398a903c7504" providerId="AD" clId="Web-{93834FEE-7B13-17EF-9E00-8BE2D8C1870C}" dt="2023-02-07T05:16:12.487" v="415" actId="20577"/>
        <pc:sldMkLst>
          <pc:docMk/>
          <pc:sldMk cId="1614052484" sldId="285"/>
        </pc:sldMkLst>
        <pc:spChg chg="mod">
          <ac:chgData name="Mr. Nippun Kumar A.A." userId="S::aa_nippunkumaar@blr.amrita.edu::a48363fd-f267-41fa-8da0-398a903c7504" providerId="AD" clId="Web-{93834FEE-7B13-17EF-9E00-8BE2D8C1870C}" dt="2023-02-07T05:12:23.391" v="409" actId="20577"/>
          <ac:spMkLst>
            <pc:docMk/>
            <pc:sldMk cId="1614052484" sldId="285"/>
            <ac:spMk id="2" creationId="{33CC9175-A16D-D54A-9D9A-980EE2DCB0AF}"/>
          </ac:spMkLst>
        </pc:spChg>
        <pc:spChg chg="mod">
          <ac:chgData name="Mr. Nippun Kumar A.A." userId="S::aa_nippunkumaar@blr.amrita.edu::a48363fd-f267-41fa-8da0-398a903c7504" providerId="AD" clId="Web-{93834FEE-7B13-17EF-9E00-8BE2D8C1870C}" dt="2023-02-07T05:16:12.487" v="415" actId="20577"/>
          <ac:spMkLst>
            <pc:docMk/>
            <pc:sldMk cId="1614052484" sldId="285"/>
            <ac:spMk id="3" creationId="{4B12189D-FAB9-A089-6958-8BF464C95062}"/>
          </ac:spMkLst>
        </pc:spChg>
      </pc:sldChg>
      <pc:sldChg chg="modSp add replId">
        <pc:chgData name="Mr. Nippun Kumar A.A." userId="S::aa_nippunkumaar@blr.amrita.edu::a48363fd-f267-41fa-8da0-398a903c7504" providerId="AD" clId="Web-{93834FEE-7B13-17EF-9E00-8BE2D8C1870C}" dt="2023-02-07T05:17:40.066" v="448" actId="20577"/>
        <pc:sldMkLst>
          <pc:docMk/>
          <pc:sldMk cId="2296120447" sldId="286"/>
        </pc:sldMkLst>
        <pc:spChg chg="mod">
          <ac:chgData name="Mr. Nippun Kumar A.A." userId="S::aa_nippunkumaar@blr.amrita.edu::a48363fd-f267-41fa-8da0-398a903c7504" providerId="AD" clId="Web-{93834FEE-7B13-17EF-9E00-8BE2D8C1870C}" dt="2023-02-07T05:17:40.066" v="448" actId="20577"/>
          <ac:spMkLst>
            <pc:docMk/>
            <pc:sldMk cId="2296120447" sldId="286"/>
            <ac:spMk id="3" creationId="{4B12189D-FAB9-A089-6958-8BF464C95062}"/>
          </ac:spMkLst>
        </pc:spChg>
      </pc:sldChg>
      <pc:sldChg chg="modSp add replId">
        <pc:chgData name="Mr. Nippun Kumar A.A." userId="S::aa_nippunkumaar@blr.amrita.edu::a48363fd-f267-41fa-8da0-398a903c7504" providerId="AD" clId="Web-{93834FEE-7B13-17EF-9E00-8BE2D8C1870C}" dt="2023-02-07T05:18:44.582" v="482" actId="20577"/>
        <pc:sldMkLst>
          <pc:docMk/>
          <pc:sldMk cId="1972820215" sldId="287"/>
        </pc:sldMkLst>
        <pc:spChg chg="mod">
          <ac:chgData name="Mr. Nippun Kumar A.A." userId="S::aa_nippunkumaar@blr.amrita.edu::a48363fd-f267-41fa-8da0-398a903c7504" providerId="AD" clId="Web-{93834FEE-7B13-17EF-9E00-8BE2D8C1870C}" dt="2023-02-07T05:18:44.582" v="482" actId="20577"/>
          <ac:spMkLst>
            <pc:docMk/>
            <pc:sldMk cId="1972820215" sldId="287"/>
            <ac:spMk id="3" creationId="{4B12189D-FAB9-A089-6958-8BF464C95062}"/>
          </ac:spMkLst>
        </pc:spChg>
      </pc:sldChg>
      <pc:sldChg chg="modSp add replId">
        <pc:chgData name="Mr. Nippun Kumar A.A." userId="S::aa_nippunkumaar@blr.amrita.edu::a48363fd-f267-41fa-8da0-398a903c7504" providerId="AD" clId="Web-{93834FEE-7B13-17EF-9E00-8BE2D8C1870C}" dt="2023-02-07T05:45:19.800" v="546" actId="20577"/>
        <pc:sldMkLst>
          <pc:docMk/>
          <pc:sldMk cId="3020119272" sldId="288"/>
        </pc:sldMkLst>
        <pc:spChg chg="mod">
          <ac:chgData name="Mr. Nippun Kumar A.A." userId="S::aa_nippunkumaar@blr.amrita.edu::a48363fd-f267-41fa-8da0-398a903c7504" providerId="AD" clId="Web-{93834FEE-7B13-17EF-9E00-8BE2D8C1870C}" dt="2023-02-07T05:19:07.441" v="490" actId="20577"/>
          <ac:spMkLst>
            <pc:docMk/>
            <pc:sldMk cId="3020119272" sldId="288"/>
            <ac:spMk id="2" creationId="{33CC9175-A16D-D54A-9D9A-980EE2DCB0AF}"/>
          </ac:spMkLst>
        </pc:spChg>
        <pc:spChg chg="mod">
          <ac:chgData name="Mr. Nippun Kumar A.A." userId="S::aa_nippunkumaar@blr.amrita.edu::a48363fd-f267-41fa-8da0-398a903c7504" providerId="AD" clId="Web-{93834FEE-7B13-17EF-9E00-8BE2D8C1870C}" dt="2023-02-07T05:45:19.800" v="546" actId="20577"/>
          <ac:spMkLst>
            <pc:docMk/>
            <pc:sldMk cId="3020119272" sldId="288"/>
            <ac:spMk id="3" creationId="{4B12189D-FAB9-A089-6958-8BF464C95062}"/>
          </ac:spMkLst>
        </pc:spChg>
      </pc:sldChg>
      <pc:sldChg chg="new del">
        <pc:chgData name="Mr. Nippun Kumar A.A." userId="S::aa_nippunkumaar@blr.amrita.edu::a48363fd-f267-41fa-8da0-398a903c7504" providerId="AD" clId="Web-{93834FEE-7B13-17EF-9E00-8BE2D8C1870C}" dt="2023-02-07T05:45:32.925" v="549"/>
        <pc:sldMkLst>
          <pc:docMk/>
          <pc:sldMk cId="1190733911" sldId="289"/>
        </pc:sldMkLst>
      </pc:sldChg>
      <pc:sldChg chg="addSp delSp modSp add replId">
        <pc:chgData name="Mr. Nippun Kumar A.A." userId="S::aa_nippunkumaar@blr.amrita.edu::a48363fd-f267-41fa-8da0-398a903c7504" providerId="AD" clId="Web-{93834FEE-7B13-17EF-9E00-8BE2D8C1870C}" dt="2023-02-07T05:51:50.726" v="554"/>
        <pc:sldMkLst>
          <pc:docMk/>
          <pc:sldMk cId="4133704165" sldId="290"/>
        </pc:sldMkLst>
        <pc:spChg chg="mod">
          <ac:chgData name="Mr. Nippun Kumar A.A." userId="S::aa_nippunkumaar@blr.amrita.edu::a48363fd-f267-41fa-8da0-398a903c7504" providerId="AD" clId="Web-{93834FEE-7B13-17EF-9E00-8BE2D8C1870C}" dt="2023-02-07T05:51:50.632" v="553" actId="20577"/>
          <ac:spMkLst>
            <pc:docMk/>
            <pc:sldMk cId="4133704165" sldId="290"/>
            <ac:spMk id="2" creationId="{33CC9175-A16D-D54A-9D9A-980EE2DCB0AF}"/>
          </ac:spMkLst>
        </pc:spChg>
        <pc:spChg chg="del">
          <ac:chgData name="Mr. Nippun Kumar A.A." userId="S::aa_nippunkumaar@blr.amrita.edu::a48363fd-f267-41fa-8da0-398a903c7504" providerId="AD" clId="Web-{93834FEE-7B13-17EF-9E00-8BE2D8C1870C}" dt="2023-02-07T05:51:50.726" v="554"/>
          <ac:spMkLst>
            <pc:docMk/>
            <pc:sldMk cId="4133704165" sldId="290"/>
            <ac:spMk id="3" creationId="{4B12189D-FAB9-A089-6958-8BF464C95062}"/>
          </ac:spMkLst>
        </pc:spChg>
        <pc:spChg chg="add mod">
          <ac:chgData name="Mr. Nippun Kumar A.A." userId="S::aa_nippunkumaar@blr.amrita.edu::a48363fd-f267-41fa-8da0-398a903c7504" providerId="AD" clId="Web-{93834FEE-7B13-17EF-9E00-8BE2D8C1870C}" dt="2023-02-07T05:51:50.726" v="554"/>
          <ac:spMkLst>
            <pc:docMk/>
            <pc:sldMk cId="4133704165" sldId="290"/>
            <ac:spMk id="5" creationId="{67457055-4A52-870E-4E3B-2F6CC7177735}"/>
          </ac:spMkLst>
        </pc:spChg>
      </pc:sldChg>
      <pc:sldChg chg="new">
        <pc:chgData name="Mr. Nippun Kumar A.A." userId="S::aa_nippunkumaar@blr.amrita.edu::a48363fd-f267-41fa-8da0-398a903c7504" providerId="AD" clId="Web-{93834FEE-7B13-17EF-9E00-8BE2D8C1870C}" dt="2023-02-07T05:49:56.678" v="550"/>
        <pc:sldMkLst>
          <pc:docMk/>
          <pc:sldMk cId="2926276022" sldId="291"/>
        </pc:sldMkLst>
      </pc:sldChg>
      <pc:sldChg chg="add replId">
        <pc:chgData name="Mr. Nippun Kumar A.A." userId="S::aa_nippunkumaar@blr.amrita.edu::a48363fd-f267-41fa-8da0-398a903c7504" providerId="AD" clId="Web-{93834FEE-7B13-17EF-9E00-8BE2D8C1870C}" dt="2023-02-07T05:51:50.882" v="555"/>
        <pc:sldMkLst>
          <pc:docMk/>
          <pc:sldMk cId="1753192343" sldId="292"/>
        </pc:sldMkLst>
      </pc:sldChg>
      <pc:sldMasterChg chg="add addSldLayout">
        <pc:chgData name="Mr. Nippun Kumar A.A." userId="S::aa_nippunkumaar@blr.amrita.edu::a48363fd-f267-41fa-8da0-398a903c7504" providerId="AD" clId="Web-{93834FEE-7B13-17EF-9E00-8BE2D8C1870C}" dt="2023-02-07T05:01:58.791" v="181"/>
        <pc:sldMasterMkLst>
          <pc:docMk/>
          <pc:sldMasterMk cId="0" sldId="2147483667"/>
        </pc:sldMasterMkLst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63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66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68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69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0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1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2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3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4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5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6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7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8"/>
          </pc:sldLayoutMkLst>
        </pc:sldLayoutChg>
        <pc:sldLayoutChg chg="add">
          <pc:chgData name="Mr. Nippun Kumar A.A." userId="S::aa_nippunkumaar@blr.amrita.edu::a48363fd-f267-41fa-8da0-398a903c7504" providerId="AD" clId="Web-{93834FEE-7B13-17EF-9E00-8BE2D8C1870C}" dt="2023-02-07T05:01:58.791" v="181"/>
          <pc:sldLayoutMkLst>
            <pc:docMk/>
            <pc:sldMasterMk cId="0" sldId="2147483667"/>
            <pc:sldLayoutMk cId="0" sldId="2147483679"/>
          </pc:sldLayoutMkLst>
        </pc:sldLayoutChg>
      </pc:sldMasterChg>
    </pc:docChg>
  </pc:docChgLst>
  <pc:docChgLst>
    <pc:chgData name="Mr. Nippun Kumar A.A." userId="S::aa_nippunkumaar@blr.amrita.edu::a48363fd-f267-41fa-8da0-398a903c7504" providerId="AD" clId="Web-{CF942AE4-C2E2-4A01-BDB6-E7DEBE27AA0D}"/>
    <pc:docChg chg="delSld modSld">
      <pc:chgData name="Mr. Nippun Kumar A.A." userId="S::aa_nippunkumaar@blr.amrita.edu::a48363fd-f267-41fa-8da0-398a903c7504" providerId="AD" clId="Web-{CF942AE4-C2E2-4A01-BDB6-E7DEBE27AA0D}" dt="2023-02-07T06:00:17.785" v="93" actId="20577"/>
      <pc:docMkLst>
        <pc:docMk/>
      </pc:docMkLst>
      <pc:sldChg chg="addSp modSp">
        <pc:chgData name="Mr. Nippun Kumar A.A." userId="S::aa_nippunkumaar@blr.amrita.edu::a48363fd-f267-41fa-8da0-398a903c7504" providerId="AD" clId="Web-{CF942AE4-C2E2-4A01-BDB6-E7DEBE27AA0D}" dt="2023-02-07T06:00:17.785" v="93" actId="20577"/>
        <pc:sldMkLst>
          <pc:docMk/>
          <pc:sldMk cId="0" sldId="263"/>
        </pc:sldMkLst>
        <pc:spChg chg="add mod">
          <ac:chgData name="Mr. Nippun Kumar A.A." userId="S::aa_nippunkumaar@blr.amrita.edu::a48363fd-f267-41fa-8da0-398a903c7504" providerId="AD" clId="Web-{CF942AE4-C2E2-4A01-BDB6-E7DEBE27AA0D}" dt="2023-02-07T06:00:17.785" v="93" actId="20577"/>
          <ac:spMkLst>
            <pc:docMk/>
            <pc:sldMk cId="0" sldId="263"/>
            <ac:spMk id="3" creationId="{7B6E92DB-9D34-F7C0-9111-6F6F9606814A}"/>
          </ac:spMkLst>
        </pc:spChg>
        <pc:spChg chg="mod">
          <ac:chgData name="Mr. Nippun Kumar A.A." userId="S::aa_nippunkumaar@blr.amrita.edu::a48363fd-f267-41fa-8da0-398a903c7504" providerId="AD" clId="Web-{CF942AE4-C2E2-4A01-BDB6-E7DEBE27AA0D}" dt="2023-02-07T06:00:00.347" v="82" actId="1076"/>
          <ac:spMkLst>
            <pc:docMk/>
            <pc:sldMk cId="0" sldId="263"/>
            <ac:spMk id="189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CF942AE4-C2E2-4A01-BDB6-E7DEBE27AA0D}" dt="2023-02-07T05:54:16.747" v="52" actId="20577"/>
        <pc:sldMkLst>
          <pc:docMk/>
          <pc:sldMk cId="3020119272" sldId="288"/>
        </pc:sldMkLst>
        <pc:spChg chg="mod">
          <ac:chgData name="Mr. Nippun Kumar A.A." userId="S::aa_nippunkumaar@blr.amrita.edu::a48363fd-f267-41fa-8da0-398a903c7504" providerId="AD" clId="Web-{CF942AE4-C2E2-4A01-BDB6-E7DEBE27AA0D}" dt="2023-02-07T05:54:16.747" v="52" actId="20577"/>
          <ac:spMkLst>
            <pc:docMk/>
            <pc:sldMk cId="3020119272" sldId="288"/>
            <ac:spMk id="3" creationId="{4B12189D-FAB9-A089-6958-8BF464C95062}"/>
          </ac:spMkLst>
        </pc:spChg>
      </pc:sldChg>
      <pc:sldChg chg="addSp delSp modSp">
        <pc:chgData name="Mr. Nippun Kumar A.A." userId="S::aa_nippunkumaar@blr.amrita.edu::a48363fd-f267-41fa-8da0-398a903c7504" providerId="AD" clId="Web-{CF942AE4-C2E2-4A01-BDB6-E7DEBE27AA0D}" dt="2023-02-07T05:55:47.389" v="81" actId="1076"/>
        <pc:sldMkLst>
          <pc:docMk/>
          <pc:sldMk cId="4133704165" sldId="290"/>
        </pc:sldMkLst>
        <pc:spChg chg="mod">
          <ac:chgData name="Mr. Nippun Kumar A.A." userId="S::aa_nippunkumaar@blr.amrita.edu::a48363fd-f267-41fa-8da0-398a903c7504" providerId="AD" clId="Web-{CF942AE4-C2E2-4A01-BDB6-E7DEBE27AA0D}" dt="2023-02-07T05:55:09.576" v="75" actId="20577"/>
          <ac:spMkLst>
            <pc:docMk/>
            <pc:sldMk cId="4133704165" sldId="290"/>
            <ac:spMk id="2" creationId="{33CC9175-A16D-D54A-9D9A-980EE2DCB0AF}"/>
          </ac:spMkLst>
        </pc:spChg>
        <pc:spChg chg="del">
          <ac:chgData name="Mr. Nippun Kumar A.A." userId="S::aa_nippunkumaar@blr.amrita.edu::a48363fd-f267-41fa-8da0-398a903c7504" providerId="AD" clId="Web-{CF942AE4-C2E2-4A01-BDB6-E7DEBE27AA0D}" dt="2023-02-07T05:52:26.245" v="0"/>
          <ac:spMkLst>
            <pc:docMk/>
            <pc:sldMk cId="4133704165" sldId="290"/>
            <ac:spMk id="5" creationId="{67457055-4A52-870E-4E3B-2F6CC7177735}"/>
          </ac:spMkLst>
        </pc:spChg>
        <pc:spChg chg="add mod">
          <ac:chgData name="Mr. Nippun Kumar A.A." userId="S::aa_nippunkumaar@blr.amrita.edu::a48363fd-f267-41fa-8da0-398a903c7504" providerId="AD" clId="Web-{CF942AE4-C2E2-4A01-BDB6-E7DEBE27AA0D}" dt="2023-02-07T05:55:47.389" v="81" actId="1076"/>
          <ac:spMkLst>
            <pc:docMk/>
            <pc:sldMk cId="4133704165" sldId="290"/>
            <ac:spMk id="9" creationId="{525ABB64-59C2-2012-4779-9BB74968D07E}"/>
          </ac:spMkLst>
        </pc:spChg>
        <pc:picChg chg="add mod">
          <ac:chgData name="Mr. Nippun Kumar A.A." userId="S::aa_nippunkumaar@blr.amrita.edu::a48363fd-f267-41fa-8da0-398a903c7504" providerId="AD" clId="Web-{CF942AE4-C2E2-4A01-BDB6-E7DEBE27AA0D}" dt="2023-02-07T05:53:02.762" v="6" actId="1076"/>
          <ac:picMkLst>
            <pc:docMk/>
            <pc:sldMk cId="4133704165" sldId="290"/>
            <ac:picMk id="4" creationId="{A345EA29-C673-0278-432B-61B3091E0ABC}"/>
          </ac:picMkLst>
        </pc:picChg>
        <pc:picChg chg="add del mod">
          <ac:chgData name="Mr. Nippun Kumar A.A." userId="S::aa_nippunkumaar@blr.amrita.edu::a48363fd-f267-41fa-8da0-398a903c7504" providerId="AD" clId="Web-{CF942AE4-C2E2-4A01-BDB6-E7DEBE27AA0D}" dt="2023-02-07T05:53:11.137" v="8"/>
          <ac:picMkLst>
            <pc:docMk/>
            <pc:sldMk cId="4133704165" sldId="290"/>
            <ac:picMk id="6" creationId="{58281139-1EC3-3137-21F1-348B1B2F016F}"/>
          </ac:picMkLst>
        </pc:picChg>
        <pc:picChg chg="add del mod">
          <ac:chgData name="Mr. Nippun Kumar A.A." userId="S::aa_nippunkumaar@blr.amrita.edu::a48363fd-f267-41fa-8da0-398a903c7504" providerId="AD" clId="Web-{CF942AE4-C2E2-4A01-BDB6-E7DEBE27AA0D}" dt="2023-02-07T05:53:21.215" v="10"/>
          <ac:picMkLst>
            <pc:docMk/>
            <pc:sldMk cId="4133704165" sldId="290"/>
            <ac:picMk id="7" creationId="{B3BA6218-C3E2-3225-339D-6A39E71A6355}"/>
          </ac:picMkLst>
        </pc:picChg>
        <pc:picChg chg="add del mod">
          <ac:chgData name="Mr. Nippun Kumar A.A." userId="S::aa_nippunkumaar@blr.amrita.edu::a48363fd-f267-41fa-8da0-398a903c7504" providerId="AD" clId="Web-{CF942AE4-C2E2-4A01-BDB6-E7DEBE27AA0D}" dt="2023-02-07T05:53:25.278" v="12"/>
          <ac:picMkLst>
            <pc:docMk/>
            <pc:sldMk cId="4133704165" sldId="290"/>
            <ac:picMk id="8" creationId="{57961507-17D2-C529-8BE0-71C123C9AB35}"/>
          </ac:picMkLst>
        </pc:picChg>
      </pc:sldChg>
      <pc:sldChg chg="del">
        <pc:chgData name="Mr. Nippun Kumar A.A." userId="S::aa_nippunkumaar@blr.amrita.edu::a48363fd-f267-41fa-8da0-398a903c7504" providerId="AD" clId="Web-{CF942AE4-C2E2-4A01-BDB6-E7DEBE27AA0D}" dt="2023-02-07T05:55:21.951" v="77"/>
        <pc:sldMkLst>
          <pc:docMk/>
          <pc:sldMk cId="2926276022" sldId="291"/>
        </pc:sldMkLst>
      </pc:sldChg>
      <pc:sldChg chg="del">
        <pc:chgData name="Mr. Nippun Kumar A.A." userId="S::aa_nippunkumaar@blr.amrita.edu::a48363fd-f267-41fa-8da0-398a903c7504" providerId="AD" clId="Web-{CF942AE4-C2E2-4A01-BDB6-E7DEBE27AA0D}" dt="2023-02-07T05:55:20.014" v="76"/>
        <pc:sldMkLst>
          <pc:docMk/>
          <pc:sldMk cId="1753192343" sldId="292"/>
        </pc:sldMkLst>
      </pc:sldChg>
    </pc:docChg>
  </pc:docChgLst>
  <pc:docChgLst>
    <pc:chgData name="Mr. Nippun Kumar A.A." userId="S::aa_nippunkumaar@blr.amrita.edu::a48363fd-f267-41fa-8da0-398a903c7504" providerId="AD" clId="Web-{52623AF8-9826-B032-FB6B-76AA8E258A5E}"/>
    <pc:docChg chg="addSld modSld">
      <pc:chgData name="Mr. Nippun Kumar A.A." userId="S::aa_nippunkumaar@blr.amrita.edu::a48363fd-f267-41fa-8da0-398a903c7504" providerId="AD" clId="Web-{52623AF8-9826-B032-FB6B-76AA8E258A5E}" dt="2021-01-08T04:32:27.505" v="132" actId="20577"/>
      <pc:docMkLst>
        <pc:docMk/>
      </pc:docMkLst>
      <pc:sldChg chg="addSp modSp new">
        <pc:chgData name="Mr. Nippun Kumar A.A." userId="S::aa_nippunkumaar@blr.amrita.edu::a48363fd-f267-41fa-8da0-398a903c7504" providerId="AD" clId="Web-{52623AF8-9826-B032-FB6B-76AA8E258A5E}" dt="2021-01-08T04:32:23.161" v="127" actId="20577"/>
        <pc:sldMkLst>
          <pc:docMk/>
          <pc:sldMk cId="3303408518" sldId="274"/>
        </pc:sldMkLst>
        <pc:spChg chg="mod">
          <ac:chgData name="Mr. Nippun Kumar A.A." userId="S::aa_nippunkumaar@blr.amrita.edu::a48363fd-f267-41fa-8da0-398a903c7504" providerId="AD" clId="Web-{52623AF8-9826-B032-FB6B-76AA8E258A5E}" dt="2021-01-08T04:32:23.161" v="127" actId="20577"/>
          <ac:spMkLst>
            <pc:docMk/>
            <pc:sldMk cId="3303408518" sldId="274"/>
            <ac:spMk id="2" creationId="{E12A7429-8721-4B7C-A9B6-70D0AAE7A900}"/>
          </ac:spMkLst>
        </pc:spChg>
        <pc:spChg chg="mod">
          <ac:chgData name="Mr. Nippun Kumar A.A." userId="S::aa_nippunkumaar@blr.amrita.edu::a48363fd-f267-41fa-8da0-398a903c7504" providerId="AD" clId="Web-{52623AF8-9826-B032-FB6B-76AA8E258A5E}" dt="2021-01-08T04:29:40.525" v="66" actId="20577"/>
          <ac:spMkLst>
            <pc:docMk/>
            <pc:sldMk cId="3303408518" sldId="274"/>
            <ac:spMk id="3" creationId="{C5C0891E-EF87-46BB-B958-0162B0CC78DE}"/>
          </ac:spMkLst>
        </pc:spChg>
        <pc:picChg chg="add mod">
          <ac:chgData name="Mr. Nippun Kumar A.A." userId="S::aa_nippunkumaar@blr.amrita.edu::a48363fd-f267-41fa-8da0-398a903c7504" providerId="AD" clId="Web-{52623AF8-9826-B032-FB6B-76AA8E258A5E}" dt="2021-01-08T04:29:31.181" v="65" actId="1076"/>
          <ac:picMkLst>
            <pc:docMk/>
            <pc:sldMk cId="3303408518" sldId="274"/>
            <ac:picMk id="4" creationId="{17931A40-886A-49D6-A055-AFDC9328673D}"/>
          </ac:picMkLst>
        </pc:picChg>
      </pc:sldChg>
      <pc:sldChg chg="addSp modSp new">
        <pc:chgData name="Mr. Nippun Kumar A.A." userId="S::aa_nippunkumaar@blr.amrita.edu::a48363fd-f267-41fa-8da0-398a903c7504" providerId="AD" clId="Web-{52623AF8-9826-B032-FB6B-76AA8E258A5E}" dt="2021-01-08T04:32:26.958" v="130" actId="20577"/>
        <pc:sldMkLst>
          <pc:docMk/>
          <pc:sldMk cId="2759319715" sldId="275"/>
        </pc:sldMkLst>
        <pc:spChg chg="mod">
          <ac:chgData name="Mr. Nippun Kumar A.A." userId="S::aa_nippunkumaar@blr.amrita.edu::a48363fd-f267-41fa-8da0-398a903c7504" providerId="AD" clId="Web-{52623AF8-9826-B032-FB6B-76AA8E258A5E}" dt="2021-01-08T04:32:26.958" v="130" actId="20577"/>
          <ac:spMkLst>
            <pc:docMk/>
            <pc:sldMk cId="2759319715" sldId="275"/>
            <ac:spMk id="2" creationId="{94A20265-6184-483B-A420-98CF64E59DA7}"/>
          </ac:spMkLst>
        </pc:spChg>
        <pc:spChg chg="mod">
          <ac:chgData name="Mr. Nippun Kumar A.A." userId="S::aa_nippunkumaar@blr.amrita.edu::a48363fd-f267-41fa-8da0-398a903c7504" providerId="AD" clId="Web-{52623AF8-9826-B032-FB6B-76AA8E258A5E}" dt="2021-01-08T04:30:45.295" v="99" actId="20577"/>
          <ac:spMkLst>
            <pc:docMk/>
            <pc:sldMk cId="2759319715" sldId="275"/>
            <ac:spMk id="3" creationId="{E1CDABB5-6797-40E9-9EEA-726D4FE6E80D}"/>
          </ac:spMkLst>
        </pc:spChg>
        <pc:picChg chg="add mod">
          <ac:chgData name="Mr. Nippun Kumar A.A." userId="S::aa_nippunkumaar@blr.amrita.edu::a48363fd-f267-41fa-8da0-398a903c7504" providerId="AD" clId="Web-{52623AF8-9826-B032-FB6B-76AA8E258A5E}" dt="2021-01-08T04:31:11.687" v="105" actId="1076"/>
          <ac:picMkLst>
            <pc:docMk/>
            <pc:sldMk cId="2759319715" sldId="275"/>
            <ac:picMk id="4" creationId="{BF4268D6-1A12-430A-A536-0C5E8626CD22}"/>
          </ac:picMkLst>
        </pc:picChg>
      </pc:sldChg>
    </pc:docChg>
  </pc:docChgLst>
  <pc:docChgLst>
    <pc:chgData name="Mr. Nippun Kumar A.A." userId="S::aa_nippunkumaar@blr.amrita.edu::a48363fd-f267-41fa-8da0-398a903c7504" providerId="AD" clId="Web-{F3AB1A95-050B-199B-57DC-ABBA9DB02AE2}"/>
    <pc:docChg chg="addSld modSld">
      <pc:chgData name="Mr. Nippun Kumar A.A." userId="S::aa_nippunkumaar@blr.amrita.edu::a48363fd-f267-41fa-8da0-398a903c7504" providerId="AD" clId="Web-{F3AB1A95-050B-199B-57DC-ABBA9DB02AE2}" dt="2021-01-07T08:00:16.181" v="327" actId="20577"/>
      <pc:docMkLst>
        <pc:docMk/>
      </pc:docMkLst>
      <pc:sldChg chg="modSp">
        <pc:chgData name="Mr. Nippun Kumar A.A." userId="S::aa_nippunkumaar@blr.amrita.edu::a48363fd-f267-41fa-8da0-398a903c7504" providerId="AD" clId="Web-{F3AB1A95-050B-199B-57DC-ABBA9DB02AE2}" dt="2021-01-07T08:00:16.181" v="326" actId="20577"/>
        <pc:sldMkLst>
          <pc:docMk/>
          <pc:sldMk cId="0" sldId="258"/>
        </pc:sldMkLst>
        <pc:spChg chg="mod">
          <ac:chgData name="Mr. Nippun Kumar A.A." userId="S::aa_nippunkumaar@blr.amrita.edu::a48363fd-f267-41fa-8da0-398a903c7504" providerId="AD" clId="Web-{F3AB1A95-050B-199B-57DC-ABBA9DB02AE2}" dt="2021-01-07T08:00:16.181" v="326" actId="20577"/>
          <ac:spMkLst>
            <pc:docMk/>
            <pc:sldMk cId="0" sldId="258"/>
            <ac:spMk id="170" creationId="{00000000-0000-0000-0000-000000000000}"/>
          </ac:spMkLst>
        </pc:spChg>
      </pc:sldChg>
      <pc:sldChg chg="modSp new">
        <pc:chgData name="Mr. Nippun Kumar A.A." userId="S::aa_nippunkumaar@blr.amrita.edu::a48363fd-f267-41fa-8da0-398a903c7504" providerId="AD" clId="Web-{F3AB1A95-050B-199B-57DC-ABBA9DB02AE2}" dt="2021-01-07T06:04:47.341" v="124" actId="20577"/>
        <pc:sldMkLst>
          <pc:docMk/>
          <pc:sldMk cId="176616358" sldId="271"/>
        </pc:sldMkLst>
        <pc:spChg chg="mod">
          <ac:chgData name="Mr. Nippun Kumar A.A." userId="S::aa_nippunkumaar@blr.amrita.edu::a48363fd-f267-41fa-8da0-398a903c7504" providerId="AD" clId="Web-{F3AB1A95-050B-199B-57DC-ABBA9DB02AE2}" dt="2021-01-07T06:02:35.392" v="123" actId="20577"/>
          <ac:spMkLst>
            <pc:docMk/>
            <pc:sldMk cId="176616358" sldId="271"/>
            <ac:spMk id="2" creationId="{7B599456-2DAD-4BBD-9135-32A1AAC0402A}"/>
          </ac:spMkLst>
        </pc:spChg>
        <pc:spChg chg="mod">
          <ac:chgData name="Mr. Nippun Kumar A.A." userId="S::aa_nippunkumaar@blr.amrita.edu::a48363fd-f267-41fa-8da0-398a903c7504" providerId="AD" clId="Web-{F3AB1A95-050B-199B-57DC-ABBA9DB02AE2}" dt="2021-01-07T06:04:47.341" v="124" actId="20577"/>
          <ac:spMkLst>
            <pc:docMk/>
            <pc:sldMk cId="176616358" sldId="271"/>
            <ac:spMk id="3" creationId="{C3A03A1F-28A0-4BCA-8507-30BBEF4C1A67}"/>
          </ac:spMkLst>
        </pc:spChg>
      </pc:sldChg>
      <pc:sldChg chg="modSp new">
        <pc:chgData name="Mr. Nippun Kumar A.A." userId="S::aa_nippunkumaar@blr.amrita.edu::a48363fd-f267-41fa-8da0-398a903c7504" providerId="AD" clId="Web-{F3AB1A95-050B-199B-57DC-ABBA9DB02AE2}" dt="2021-01-07T07:46:50.580" v="185" actId="20577"/>
        <pc:sldMkLst>
          <pc:docMk/>
          <pc:sldMk cId="735387850" sldId="272"/>
        </pc:sldMkLst>
        <pc:spChg chg="mod">
          <ac:chgData name="Mr. Nippun Kumar A.A." userId="S::aa_nippunkumaar@blr.amrita.edu::a48363fd-f267-41fa-8da0-398a903c7504" providerId="AD" clId="Web-{F3AB1A95-050B-199B-57DC-ABBA9DB02AE2}" dt="2021-01-07T06:05:31.767" v="129" actId="20577"/>
          <ac:spMkLst>
            <pc:docMk/>
            <pc:sldMk cId="735387850" sldId="272"/>
            <ac:spMk id="2" creationId="{0D405F48-0CCA-46A6-84FB-F616C1A4E784}"/>
          </ac:spMkLst>
        </pc:spChg>
        <pc:spChg chg="mod">
          <ac:chgData name="Mr. Nippun Kumar A.A." userId="S::aa_nippunkumaar@blr.amrita.edu::a48363fd-f267-41fa-8da0-398a903c7504" providerId="AD" clId="Web-{F3AB1A95-050B-199B-57DC-ABBA9DB02AE2}" dt="2021-01-07T07:46:50.580" v="185" actId="20577"/>
          <ac:spMkLst>
            <pc:docMk/>
            <pc:sldMk cId="735387850" sldId="272"/>
            <ac:spMk id="3" creationId="{25AA7EF4-7045-45E2-9177-E377F8D69060}"/>
          </ac:spMkLst>
        </pc:spChg>
      </pc:sldChg>
      <pc:sldChg chg="modSp new">
        <pc:chgData name="Mr. Nippun Kumar A.A." userId="S::aa_nippunkumaar@blr.amrita.edu::a48363fd-f267-41fa-8da0-398a903c7504" providerId="AD" clId="Web-{F3AB1A95-050B-199B-57DC-ABBA9DB02AE2}" dt="2021-01-07T07:59:27.678" v="267" actId="20577"/>
        <pc:sldMkLst>
          <pc:docMk/>
          <pc:sldMk cId="2490139485" sldId="273"/>
        </pc:sldMkLst>
        <pc:spChg chg="mod">
          <ac:chgData name="Mr. Nippun Kumar A.A." userId="S::aa_nippunkumaar@blr.amrita.edu::a48363fd-f267-41fa-8da0-398a903c7504" providerId="AD" clId="Web-{F3AB1A95-050B-199B-57DC-ABBA9DB02AE2}" dt="2021-01-07T07:44:31.539" v="177" actId="20577"/>
          <ac:spMkLst>
            <pc:docMk/>
            <pc:sldMk cId="2490139485" sldId="273"/>
            <ac:spMk id="2" creationId="{918161FB-2D97-4371-898B-6203896F725F}"/>
          </ac:spMkLst>
        </pc:spChg>
        <pc:spChg chg="mod">
          <ac:chgData name="Mr. Nippun Kumar A.A." userId="S::aa_nippunkumaar@blr.amrita.edu::a48363fd-f267-41fa-8da0-398a903c7504" providerId="AD" clId="Web-{F3AB1A95-050B-199B-57DC-ABBA9DB02AE2}" dt="2021-01-07T07:59:27.678" v="267" actId="20577"/>
          <ac:spMkLst>
            <pc:docMk/>
            <pc:sldMk cId="2490139485" sldId="273"/>
            <ac:spMk id="3" creationId="{10AA537C-0C1B-47D2-87AB-8DAA504D62A6}"/>
          </ac:spMkLst>
        </pc:spChg>
      </pc:sldChg>
    </pc:docChg>
  </pc:docChgLst>
  <pc:docChgLst>
    <pc:chgData name="Mr. Nippun Kumar A.A." userId="S::aa_nippunkumaar@blr.amrita.edu::a48363fd-f267-41fa-8da0-398a903c7504" providerId="AD" clId="Web-{114EEBBA-766A-0DEE-B490-9BED87945F77}"/>
    <pc:docChg chg="addSld modSld">
      <pc:chgData name="Mr. Nippun Kumar A.A." userId="S::aa_nippunkumaar@blr.amrita.edu::a48363fd-f267-41fa-8da0-398a903c7504" providerId="AD" clId="Web-{114EEBBA-766A-0DEE-B490-9BED87945F77}" dt="2021-01-05T11:17:00.460" v="1125" actId="20577"/>
      <pc:docMkLst>
        <pc:docMk/>
      </pc:docMkLst>
      <pc:sldChg chg="modSp">
        <pc:chgData name="Mr. Nippun Kumar A.A." userId="S::aa_nippunkumaar@blr.amrita.edu::a48363fd-f267-41fa-8da0-398a903c7504" providerId="AD" clId="Web-{114EEBBA-766A-0DEE-B490-9BED87945F77}" dt="2021-01-05T10:53:17.791" v="1047" actId="20577"/>
        <pc:sldMkLst>
          <pc:docMk/>
          <pc:sldMk cId="351444707" sldId="268"/>
        </pc:sldMkLst>
        <pc:spChg chg="mod">
          <ac:chgData name="Mr. Nippun Kumar A.A." userId="S::aa_nippunkumaar@blr.amrita.edu::a48363fd-f267-41fa-8da0-398a903c7504" providerId="AD" clId="Web-{114EEBBA-766A-0DEE-B490-9BED87945F77}" dt="2021-01-05T10:53:17.791" v="1047" actId="20577"/>
          <ac:spMkLst>
            <pc:docMk/>
            <pc:sldMk cId="351444707" sldId="268"/>
            <ac:spMk id="2" creationId="{52381320-6036-4C18-9C85-3056957AC6AC}"/>
          </ac:spMkLst>
        </pc:spChg>
        <pc:spChg chg="mod">
          <ac:chgData name="Mr. Nippun Kumar A.A." userId="S::aa_nippunkumaar@blr.amrita.edu::a48363fd-f267-41fa-8da0-398a903c7504" providerId="AD" clId="Web-{114EEBBA-766A-0DEE-B490-9BED87945F77}" dt="2021-01-05T10:32:44.099" v="347" actId="20577"/>
          <ac:spMkLst>
            <pc:docMk/>
            <pc:sldMk cId="351444707" sldId="268"/>
            <ac:spMk id="3" creationId="{E789EF43-7F3A-4476-9CB0-812A6D2A31C7}"/>
          </ac:spMkLst>
        </pc:spChg>
      </pc:sldChg>
      <pc:sldChg chg="addSp delSp modSp new">
        <pc:chgData name="Mr. Nippun Kumar A.A." userId="S::aa_nippunkumaar@blr.amrita.edu::a48363fd-f267-41fa-8da0-398a903c7504" providerId="AD" clId="Web-{114EEBBA-766A-0DEE-B490-9BED87945F77}" dt="2021-01-05T11:17:00.116" v="1123" actId="20577"/>
        <pc:sldMkLst>
          <pc:docMk/>
          <pc:sldMk cId="3160635669" sldId="269"/>
        </pc:sldMkLst>
        <pc:spChg chg="mod">
          <ac:chgData name="Mr. Nippun Kumar A.A." userId="S::aa_nippunkumaar@blr.amrita.edu::a48363fd-f267-41fa-8da0-398a903c7504" providerId="AD" clId="Web-{114EEBBA-766A-0DEE-B490-9BED87945F77}" dt="2021-01-05T10:52:45.601" v="1045" actId="20577"/>
          <ac:spMkLst>
            <pc:docMk/>
            <pc:sldMk cId="3160635669" sldId="269"/>
            <ac:spMk id="2" creationId="{2C2ECB8D-E5B3-4AFC-BD17-ADA359EC8842}"/>
          </ac:spMkLst>
        </pc:spChg>
        <pc:spChg chg="del mod">
          <ac:chgData name="Mr. Nippun Kumar A.A." userId="S::aa_nippunkumaar@blr.amrita.edu::a48363fd-f267-41fa-8da0-398a903c7504" providerId="AD" clId="Web-{114EEBBA-766A-0DEE-B490-9BED87945F77}" dt="2021-01-05T10:36:56.179" v="413"/>
          <ac:spMkLst>
            <pc:docMk/>
            <pc:sldMk cId="3160635669" sldId="269"/>
            <ac:spMk id="3" creationId="{B4AA45B8-BB1E-45F2-B59A-C0DF96931ED0}"/>
          </ac:spMkLst>
        </pc:spChg>
        <pc:spChg chg="add mod">
          <ac:chgData name="Mr. Nippun Kumar A.A." userId="S::aa_nippunkumaar@blr.amrita.edu::a48363fd-f267-41fa-8da0-398a903c7504" providerId="AD" clId="Web-{114EEBBA-766A-0DEE-B490-9BED87945F77}" dt="2021-01-05T11:17:00.116" v="1123" actId="20577"/>
          <ac:spMkLst>
            <pc:docMk/>
            <pc:sldMk cId="3160635669" sldId="269"/>
            <ac:spMk id="5" creationId="{28D134F9-379E-4599-8034-DD6AC9201492}"/>
          </ac:spMkLst>
        </pc:spChg>
      </pc:sldChg>
      <pc:sldChg chg="addSp delSp modSp new">
        <pc:chgData name="Mr. Nippun Kumar A.A." userId="S::aa_nippunkumaar@blr.amrita.edu::a48363fd-f267-41fa-8da0-398a903c7504" providerId="AD" clId="Web-{114EEBBA-766A-0DEE-B490-9BED87945F77}" dt="2021-01-05T10:53:00.040" v="1046" actId="20577"/>
        <pc:sldMkLst>
          <pc:docMk/>
          <pc:sldMk cId="3393303319" sldId="270"/>
        </pc:sldMkLst>
        <pc:spChg chg="mod">
          <ac:chgData name="Mr. Nippun Kumar A.A." userId="S::aa_nippunkumaar@blr.amrita.edu::a48363fd-f267-41fa-8da0-398a903c7504" providerId="AD" clId="Web-{114EEBBA-766A-0DEE-B490-9BED87945F77}" dt="2021-01-05T10:53:00.040" v="1046" actId="20577"/>
          <ac:spMkLst>
            <pc:docMk/>
            <pc:sldMk cId="3393303319" sldId="270"/>
            <ac:spMk id="2" creationId="{768C7A4E-6E1A-4A60-9480-11ABA38ABE87}"/>
          </ac:spMkLst>
        </pc:spChg>
        <pc:spChg chg="del">
          <ac:chgData name="Mr. Nippun Kumar A.A." userId="S::aa_nippunkumaar@blr.amrita.edu::a48363fd-f267-41fa-8da0-398a903c7504" providerId="AD" clId="Web-{114EEBBA-766A-0DEE-B490-9BED87945F77}" dt="2021-01-05T10:48:07.161" v="685"/>
          <ac:spMkLst>
            <pc:docMk/>
            <pc:sldMk cId="3393303319" sldId="270"/>
            <ac:spMk id="3" creationId="{B5C60268-F8F2-4943-8440-A7CB3CB46E70}"/>
          </ac:spMkLst>
        </pc:spChg>
        <pc:spChg chg="add mod">
          <ac:chgData name="Mr. Nippun Kumar A.A." userId="S::aa_nippunkumaar@blr.amrita.edu::a48363fd-f267-41fa-8da0-398a903c7504" providerId="AD" clId="Web-{114EEBBA-766A-0DEE-B490-9BED87945F77}" dt="2021-01-05T10:48:57.617" v="696" actId="1076"/>
          <ac:spMkLst>
            <pc:docMk/>
            <pc:sldMk cId="3393303319" sldId="270"/>
            <ac:spMk id="8" creationId="{684C0086-32D5-47E5-8DCA-04B39B817CD5}"/>
          </ac:spMkLst>
        </pc:spChg>
        <pc:picChg chg="add mod">
          <ac:chgData name="Mr. Nippun Kumar A.A." userId="S::aa_nippunkumaar@blr.amrita.edu::a48363fd-f267-41fa-8da0-398a903c7504" providerId="AD" clId="Web-{114EEBBA-766A-0DEE-B490-9BED87945F77}" dt="2021-01-05T10:48:19.349" v="690" actId="1076"/>
          <ac:picMkLst>
            <pc:docMk/>
            <pc:sldMk cId="3393303319" sldId="270"/>
            <ac:picMk id="4" creationId="{16E54ACD-55B5-418A-9A59-0E70888144A0}"/>
          </ac:picMkLst>
        </pc:picChg>
        <pc:picChg chg="add del mod">
          <ac:chgData name="Mr. Nippun Kumar A.A." userId="S::aa_nippunkumaar@blr.amrita.edu::a48363fd-f267-41fa-8da0-398a903c7504" providerId="AD" clId="Web-{114EEBBA-766A-0DEE-B490-9BED87945F77}" dt="2021-01-05T10:48:29.412" v="692"/>
          <ac:picMkLst>
            <pc:docMk/>
            <pc:sldMk cId="3393303319" sldId="270"/>
            <ac:picMk id="5" creationId="{2CD167A6-EAA7-4D3B-B4D6-0644C3ACD448}"/>
          </ac:picMkLst>
        </pc:picChg>
        <pc:picChg chg="add del mod">
          <ac:chgData name="Mr. Nippun Kumar A.A." userId="S::aa_nippunkumaar@blr.amrita.edu::a48363fd-f267-41fa-8da0-398a903c7504" providerId="AD" clId="Web-{114EEBBA-766A-0DEE-B490-9BED87945F77}" dt="2021-01-05T10:48:45.382" v="694"/>
          <ac:picMkLst>
            <pc:docMk/>
            <pc:sldMk cId="3393303319" sldId="270"/>
            <ac:picMk id="6" creationId="{8C20B607-2DDF-43A5-8A87-DD35585C7E35}"/>
          </ac:picMkLst>
        </pc:picChg>
      </pc:sldChg>
    </pc:docChg>
  </pc:docChgLst>
  <pc:docChgLst>
    <pc:chgData name="Mr. Nippun Kumar A.A." userId="S::aa_nippunkumaar@blr.amrita.edu::a48363fd-f267-41fa-8da0-398a903c7504" providerId="AD" clId="Web-{AFC71EAE-C830-BA92-6638-43A04D6FEC98}"/>
    <pc:docChg chg="addSld modSld">
      <pc:chgData name="Mr. Nippun Kumar A.A." userId="S::aa_nippunkumaar@blr.amrita.edu::a48363fd-f267-41fa-8da0-398a903c7504" providerId="AD" clId="Web-{AFC71EAE-C830-BA92-6638-43A04D6FEC98}" dt="2021-01-05T06:30:47.336" v="500" actId="20577"/>
      <pc:docMkLst>
        <pc:docMk/>
      </pc:docMkLst>
      <pc:sldChg chg="modSp">
        <pc:chgData name="Mr. Nippun Kumar A.A." userId="S::aa_nippunkumaar@blr.amrita.edu::a48363fd-f267-41fa-8da0-398a903c7504" providerId="AD" clId="Web-{AFC71EAE-C830-BA92-6638-43A04D6FEC98}" dt="2021-01-05T05:05:22.985" v="12" actId="20577"/>
        <pc:sldMkLst>
          <pc:docMk/>
          <pc:sldMk cId="0" sldId="256"/>
        </pc:sldMkLst>
        <pc:spChg chg="mod">
          <ac:chgData name="Mr. Nippun Kumar A.A." userId="S::aa_nippunkumaar@blr.amrita.edu::a48363fd-f267-41fa-8da0-398a903c7504" providerId="AD" clId="Web-{AFC71EAE-C830-BA92-6638-43A04D6FEC98}" dt="2021-01-05T05:05:22.985" v="12" actId="20577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AFC71EAE-C830-BA92-6638-43A04D6FEC98}" dt="2021-01-05T05:33:22.065" v="265" actId="20577"/>
        <pc:sldMkLst>
          <pc:docMk/>
          <pc:sldMk cId="0" sldId="258"/>
        </pc:sldMkLst>
        <pc:spChg chg="mod">
          <ac:chgData name="Mr. Nippun Kumar A.A." userId="S::aa_nippunkumaar@blr.amrita.edu::a48363fd-f267-41fa-8da0-398a903c7504" providerId="AD" clId="Web-{AFC71EAE-C830-BA92-6638-43A04D6FEC98}" dt="2021-01-05T05:33:22.065" v="265" actId="20577"/>
          <ac:spMkLst>
            <pc:docMk/>
            <pc:sldMk cId="0" sldId="258"/>
            <ac:spMk id="170" creationId="{00000000-0000-0000-0000-000000000000}"/>
          </ac:spMkLst>
        </pc:spChg>
      </pc:sldChg>
      <pc:sldChg chg="addSp delSp modSp">
        <pc:chgData name="Mr. Nippun Kumar A.A." userId="S::aa_nippunkumaar@blr.amrita.edu::a48363fd-f267-41fa-8da0-398a903c7504" providerId="AD" clId="Web-{AFC71EAE-C830-BA92-6638-43A04D6FEC98}" dt="2021-01-05T05:29:00.634" v="168" actId="20577"/>
        <pc:sldMkLst>
          <pc:docMk/>
          <pc:sldMk cId="0" sldId="262"/>
        </pc:sldMkLst>
        <pc:spChg chg="add mod">
          <ac:chgData name="Mr. Nippun Kumar A.A." userId="S::aa_nippunkumaar@blr.amrita.edu::a48363fd-f267-41fa-8da0-398a903c7504" providerId="AD" clId="Web-{AFC71EAE-C830-BA92-6638-43A04D6FEC98}" dt="2021-01-05T05:28:35.133" v="140" actId="1076"/>
          <ac:spMkLst>
            <pc:docMk/>
            <pc:sldMk cId="0" sldId="262"/>
            <ac:spMk id="3" creationId="{990BB578-FE6E-457E-A4CF-4727F22B1F8D}"/>
          </ac:spMkLst>
        </pc:spChg>
        <pc:spChg chg="mod">
          <ac:chgData name="Mr. Nippun Kumar A.A." userId="S::aa_nippunkumaar@blr.amrita.edu::a48363fd-f267-41fa-8da0-398a903c7504" providerId="AD" clId="Web-{AFC71EAE-C830-BA92-6638-43A04D6FEC98}" dt="2021-01-05T05:29:00.634" v="168" actId="20577"/>
          <ac:spMkLst>
            <pc:docMk/>
            <pc:sldMk cId="0" sldId="262"/>
            <ac:spMk id="185" creationId="{00000000-0000-0000-0000-000000000000}"/>
          </ac:spMkLst>
        </pc:spChg>
        <pc:spChg chg="del">
          <ac:chgData name="Mr. Nippun Kumar A.A." userId="S::aa_nippunkumaar@blr.amrita.edu::a48363fd-f267-41fa-8da0-398a903c7504" providerId="AD" clId="Web-{AFC71EAE-C830-BA92-6638-43A04D6FEC98}" dt="2021-01-05T05:26:58.708" v="83"/>
          <ac:spMkLst>
            <pc:docMk/>
            <pc:sldMk cId="0" sldId="262"/>
            <ac:spMk id="186" creationId="{00000000-0000-0000-0000-000000000000}"/>
          </ac:spMkLst>
        </pc:spChg>
        <pc:picChg chg="add mod">
          <ac:chgData name="Mr. Nippun Kumar A.A." userId="S::aa_nippunkumaar@blr.amrita.edu::a48363fd-f267-41fa-8da0-398a903c7504" providerId="AD" clId="Web-{AFC71EAE-C830-BA92-6638-43A04D6FEC98}" dt="2021-01-05T05:27:18.006" v="89" actId="1076"/>
          <ac:picMkLst>
            <pc:docMk/>
            <pc:sldMk cId="0" sldId="262"/>
            <ac:picMk id="2" creationId="{AC4D8A7E-7908-4990-9C18-1C53951C623B}"/>
          </ac:picMkLst>
        </pc:picChg>
      </pc:sldChg>
      <pc:sldChg chg="addSp delSp modSp new">
        <pc:chgData name="Mr. Nippun Kumar A.A." userId="S::aa_nippunkumaar@blr.amrita.edu::a48363fd-f267-41fa-8da0-398a903c7504" providerId="AD" clId="Web-{AFC71EAE-C830-BA92-6638-43A04D6FEC98}" dt="2021-01-05T05:30:49.810" v="184" actId="1076"/>
        <pc:sldMkLst>
          <pc:docMk/>
          <pc:sldMk cId="575029712" sldId="264"/>
        </pc:sldMkLst>
        <pc:spChg chg="mod">
          <ac:chgData name="Mr. Nippun Kumar A.A." userId="S::aa_nippunkumaar@blr.amrita.edu::a48363fd-f267-41fa-8da0-398a903c7504" providerId="AD" clId="Web-{AFC71EAE-C830-BA92-6638-43A04D6FEC98}" dt="2021-01-05T05:29:33.760" v="172" actId="20577"/>
          <ac:spMkLst>
            <pc:docMk/>
            <pc:sldMk cId="575029712" sldId="264"/>
            <ac:spMk id="2" creationId="{7CA4B7F4-4820-4B48-8B7C-F48583A011AA}"/>
          </ac:spMkLst>
        </pc:spChg>
        <pc:spChg chg="del mod">
          <ac:chgData name="Mr. Nippun Kumar A.A." userId="S::aa_nippunkumaar@blr.amrita.edu::a48363fd-f267-41fa-8da0-398a903c7504" providerId="AD" clId="Web-{AFC71EAE-C830-BA92-6638-43A04D6FEC98}" dt="2021-01-05T05:30:05.840" v="178"/>
          <ac:spMkLst>
            <pc:docMk/>
            <pc:sldMk cId="575029712" sldId="264"/>
            <ac:spMk id="3" creationId="{FA07E54D-53E2-4BFB-ADD5-D03CAE76BD1B}"/>
          </ac:spMkLst>
        </pc:spChg>
        <pc:spChg chg="add mod">
          <ac:chgData name="Mr. Nippun Kumar A.A." userId="S::aa_nippunkumaar@blr.amrita.edu::a48363fd-f267-41fa-8da0-398a903c7504" providerId="AD" clId="Web-{AFC71EAE-C830-BA92-6638-43A04D6FEC98}" dt="2021-01-05T05:30:49.810" v="184" actId="1076"/>
          <ac:spMkLst>
            <pc:docMk/>
            <pc:sldMk cId="575029712" sldId="264"/>
            <ac:spMk id="6" creationId="{AA54A4F4-0EBD-4BB9-878B-FD109D87ACAF}"/>
          </ac:spMkLst>
        </pc:spChg>
        <pc:picChg chg="add mod">
          <ac:chgData name="Mr. Nippun Kumar A.A." userId="S::aa_nippunkumaar@blr.amrita.edu::a48363fd-f267-41fa-8da0-398a903c7504" providerId="AD" clId="Web-{AFC71EAE-C830-BA92-6638-43A04D6FEC98}" dt="2021-01-05T05:30:17.277" v="182" actId="1076"/>
          <ac:picMkLst>
            <pc:docMk/>
            <pc:sldMk cId="575029712" sldId="264"/>
            <ac:picMk id="4" creationId="{D8E55113-7AF4-40E4-926E-7E92EFB0E823}"/>
          </ac:picMkLst>
        </pc:picChg>
      </pc:sldChg>
      <pc:sldChg chg="addSp modSp new">
        <pc:chgData name="Mr. Nippun Kumar A.A." userId="S::aa_nippunkumaar@blr.amrita.edu::a48363fd-f267-41fa-8da0-398a903c7504" providerId="AD" clId="Web-{AFC71EAE-C830-BA92-6638-43A04D6FEC98}" dt="2021-01-05T05:37:41.502" v="389" actId="1076"/>
        <pc:sldMkLst>
          <pc:docMk/>
          <pc:sldMk cId="1390983075" sldId="265"/>
        </pc:sldMkLst>
        <pc:spChg chg="mod">
          <ac:chgData name="Mr. Nippun Kumar A.A." userId="S::aa_nippunkumaar@blr.amrita.edu::a48363fd-f267-41fa-8da0-398a903c7504" providerId="AD" clId="Web-{AFC71EAE-C830-BA92-6638-43A04D6FEC98}" dt="2021-01-05T05:34:12.098" v="302" actId="20577"/>
          <ac:spMkLst>
            <pc:docMk/>
            <pc:sldMk cId="1390983075" sldId="265"/>
            <ac:spMk id="2" creationId="{5AFA3EE9-78A4-4118-8B33-2DE0B59960F7}"/>
          </ac:spMkLst>
        </pc:spChg>
        <pc:spChg chg="add mod">
          <ac:chgData name="Mr. Nippun Kumar A.A." userId="S::aa_nippunkumaar@blr.amrita.edu::a48363fd-f267-41fa-8da0-398a903c7504" providerId="AD" clId="Web-{AFC71EAE-C830-BA92-6638-43A04D6FEC98}" dt="2021-01-05T05:37:41.502" v="389" actId="1076"/>
          <ac:spMkLst>
            <pc:docMk/>
            <pc:sldMk cId="1390983075" sldId="265"/>
            <ac:spMk id="5" creationId="{FBFB7DC3-A300-41FF-9327-4FEA1C138A07}"/>
          </ac:spMkLst>
        </pc:spChg>
        <pc:picChg chg="add mod">
          <ac:chgData name="Mr. Nippun Kumar A.A." userId="S::aa_nippunkumaar@blr.amrita.edu::a48363fd-f267-41fa-8da0-398a903c7504" providerId="AD" clId="Web-{AFC71EAE-C830-BA92-6638-43A04D6FEC98}" dt="2021-01-05T05:34:46.943" v="308" actId="1076"/>
          <ac:picMkLst>
            <pc:docMk/>
            <pc:sldMk cId="1390983075" sldId="265"/>
            <ac:picMk id="3" creationId="{720AABCB-7909-4B3A-B7BA-BF165F3D4691}"/>
          </ac:picMkLst>
        </pc:picChg>
      </pc:sldChg>
      <pc:sldChg chg="addSp modSp new">
        <pc:chgData name="Mr. Nippun Kumar A.A." userId="S::aa_nippunkumaar@blr.amrita.edu::a48363fd-f267-41fa-8da0-398a903c7504" providerId="AD" clId="Web-{AFC71EAE-C830-BA92-6638-43A04D6FEC98}" dt="2021-01-05T05:37:47.031" v="391" actId="1076"/>
        <pc:sldMkLst>
          <pc:docMk/>
          <pc:sldMk cId="1760339609" sldId="266"/>
        </pc:sldMkLst>
        <pc:spChg chg="mod">
          <ac:chgData name="Mr. Nippun Kumar A.A." userId="S::aa_nippunkumaar@blr.amrita.edu::a48363fd-f267-41fa-8da0-398a903c7504" providerId="AD" clId="Web-{AFC71EAE-C830-BA92-6638-43A04D6FEC98}" dt="2021-01-05T05:35:17.647" v="349" actId="20577"/>
          <ac:spMkLst>
            <pc:docMk/>
            <pc:sldMk cId="1760339609" sldId="266"/>
            <ac:spMk id="2" creationId="{59C5BAB9-3959-421A-91E3-A447BE93E26F}"/>
          </ac:spMkLst>
        </pc:spChg>
        <pc:spChg chg="add mod">
          <ac:chgData name="Mr. Nippun Kumar A.A." userId="S::aa_nippunkumaar@blr.amrita.edu::a48363fd-f267-41fa-8da0-398a903c7504" providerId="AD" clId="Web-{AFC71EAE-C830-BA92-6638-43A04D6FEC98}" dt="2021-01-05T05:37:47.031" v="391" actId="1076"/>
          <ac:spMkLst>
            <pc:docMk/>
            <pc:sldMk cId="1760339609" sldId="266"/>
            <ac:spMk id="5" creationId="{83D80F99-EA39-43A9-9966-A9DF8F471C3B}"/>
          </ac:spMkLst>
        </pc:spChg>
        <pc:picChg chg="add mod">
          <ac:chgData name="Mr. Nippun Kumar A.A." userId="S::aa_nippunkumaar@blr.amrita.edu::a48363fd-f267-41fa-8da0-398a903c7504" providerId="AD" clId="Web-{AFC71EAE-C830-BA92-6638-43A04D6FEC98}" dt="2021-01-05T05:36:17.087" v="359" actId="1076"/>
          <ac:picMkLst>
            <pc:docMk/>
            <pc:sldMk cId="1760339609" sldId="266"/>
            <ac:picMk id="3" creationId="{3E1C68DA-A62C-45F8-90CC-04E15555A0CB}"/>
          </ac:picMkLst>
        </pc:picChg>
      </pc:sldChg>
      <pc:sldChg chg="addSp modSp new">
        <pc:chgData name="Mr. Nippun Kumar A.A." userId="S::aa_nippunkumaar@blr.amrita.edu::a48363fd-f267-41fa-8da0-398a903c7504" providerId="AD" clId="Web-{AFC71EAE-C830-BA92-6638-43A04D6FEC98}" dt="2021-01-05T05:37:52.171" v="393" actId="1076"/>
        <pc:sldMkLst>
          <pc:docMk/>
          <pc:sldMk cId="4156933851" sldId="267"/>
        </pc:sldMkLst>
        <pc:spChg chg="mod">
          <ac:chgData name="Mr. Nippun Kumar A.A." userId="S::aa_nippunkumaar@blr.amrita.edu::a48363fd-f267-41fa-8da0-398a903c7504" providerId="AD" clId="Web-{AFC71EAE-C830-BA92-6638-43A04D6FEC98}" dt="2021-01-05T05:36:49.492" v="381" actId="20577"/>
          <ac:spMkLst>
            <pc:docMk/>
            <pc:sldMk cId="4156933851" sldId="267"/>
            <ac:spMk id="2" creationId="{C9196FFD-1EEA-4060-A22D-8CB8012C9AF6}"/>
          </ac:spMkLst>
        </pc:spChg>
        <pc:spChg chg="add mod">
          <ac:chgData name="Mr. Nippun Kumar A.A." userId="S::aa_nippunkumaar@blr.amrita.edu::a48363fd-f267-41fa-8da0-398a903c7504" providerId="AD" clId="Web-{AFC71EAE-C830-BA92-6638-43A04D6FEC98}" dt="2021-01-05T05:37:52.171" v="393" actId="1076"/>
          <ac:spMkLst>
            <pc:docMk/>
            <pc:sldMk cId="4156933851" sldId="267"/>
            <ac:spMk id="5" creationId="{AC5540A6-083D-492E-9B2C-71EE71FD1425}"/>
          </ac:spMkLst>
        </pc:spChg>
        <pc:picChg chg="add mod">
          <ac:chgData name="Mr. Nippun Kumar A.A." userId="S::aa_nippunkumaar@blr.amrita.edu::a48363fd-f267-41fa-8da0-398a903c7504" providerId="AD" clId="Web-{AFC71EAE-C830-BA92-6638-43A04D6FEC98}" dt="2021-01-05T05:37:05.159" v="387" actId="1076"/>
          <ac:picMkLst>
            <pc:docMk/>
            <pc:sldMk cId="4156933851" sldId="267"/>
            <ac:picMk id="3" creationId="{2C92069F-9AD7-430E-9DC3-13187CF7C320}"/>
          </ac:picMkLst>
        </pc:picChg>
      </pc:sldChg>
      <pc:sldChg chg="addSp modSp new mod modClrScheme chgLayout">
        <pc:chgData name="Mr. Nippun Kumar A.A." userId="S::aa_nippunkumaar@blr.amrita.edu::a48363fd-f267-41fa-8da0-398a903c7504" providerId="AD" clId="Web-{AFC71EAE-C830-BA92-6638-43A04D6FEC98}" dt="2021-01-05T06:30:47.336" v="499" actId="20577"/>
        <pc:sldMkLst>
          <pc:docMk/>
          <pc:sldMk cId="351444707" sldId="268"/>
        </pc:sldMkLst>
        <pc:spChg chg="mod ord">
          <ac:chgData name="Mr. Nippun Kumar A.A." userId="S::aa_nippunkumaar@blr.amrita.edu::a48363fd-f267-41fa-8da0-398a903c7504" providerId="AD" clId="Web-{AFC71EAE-C830-BA92-6638-43A04D6FEC98}" dt="2021-01-05T06:29:17.985" v="403"/>
          <ac:spMkLst>
            <pc:docMk/>
            <pc:sldMk cId="351444707" sldId="268"/>
            <ac:spMk id="2" creationId="{52381320-6036-4C18-9C85-3056957AC6AC}"/>
          </ac:spMkLst>
        </pc:spChg>
        <pc:spChg chg="add mod ord">
          <ac:chgData name="Mr. Nippun Kumar A.A." userId="S::aa_nippunkumaar@blr.amrita.edu::a48363fd-f267-41fa-8da0-398a903c7504" providerId="AD" clId="Web-{AFC71EAE-C830-BA92-6638-43A04D6FEC98}" dt="2021-01-05T06:30:47.336" v="499" actId="20577"/>
          <ac:spMkLst>
            <pc:docMk/>
            <pc:sldMk cId="351444707" sldId="268"/>
            <ac:spMk id="3" creationId="{E789EF43-7F3A-4476-9CB0-812A6D2A31C7}"/>
          </ac:spMkLst>
        </pc:spChg>
      </pc:sldChg>
    </pc:docChg>
  </pc:docChgLst>
  <pc:docChgLst>
    <pc:chgData name="Mr. Nippun Kumar A.A." userId="S::aa_nippunkumaar@blr.amrita.edu::a48363fd-f267-41fa-8da0-398a903c7504" providerId="AD" clId="Web-{00D2D190-C6C6-3BEF-C99B-7A50EC883674}"/>
    <pc:docChg chg="addSld delSld modSld">
      <pc:chgData name="Mr. Nippun Kumar A.A." userId="S::aa_nippunkumaar@blr.amrita.edu::a48363fd-f267-41fa-8da0-398a903c7504" providerId="AD" clId="Web-{00D2D190-C6C6-3BEF-C99B-7A50EC883674}" dt="2023-02-13T04:07:23.922" v="34" actId="20577"/>
      <pc:docMkLst>
        <pc:docMk/>
      </pc:docMkLst>
      <pc:sldChg chg="modSp">
        <pc:chgData name="Mr. Nippun Kumar A.A." userId="S::aa_nippunkumaar@blr.amrita.edu::a48363fd-f267-41fa-8da0-398a903c7504" providerId="AD" clId="Web-{00D2D190-C6C6-3BEF-C99B-7A50EC883674}" dt="2023-02-13T03:32:19.173" v="30"/>
        <pc:sldMkLst>
          <pc:docMk/>
          <pc:sldMk cId="0" sldId="263"/>
        </pc:sldMkLst>
        <pc:spChg chg="mod">
          <ac:chgData name="Mr. Nippun Kumar A.A." userId="S::aa_nippunkumaar@blr.amrita.edu::a48363fd-f267-41fa-8da0-398a903c7504" providerId="AD" clId="Web-{00D2D190-C6C6-3BEF-C99B-7A50EC883674}" dt="2023-02-13T03:32:19.173" v="30"/>
          <ac:spMkLst>
            <pc:docMk/>
            <pc:sldMk cId="0" sldId="263"/>
            <ac:spMk id="3" creationId="{7B6E92DB-9D34-F7C0-9111-6F6F9606814A}"/>
          </ac:spMkLst>
        </pc:spChg>
      </pc:sldChg>
      <pc:sldChg chg="modSp">
        <pc:chgData name="Mr. Nippun Kumar A.A." userId="S::aa_nippunkumaar@blr.amrita.edu::a48363fd-f267-41fa-8da0-398a903c7504" providerId="AD" clId="Web-{00D2D190-C6C6-3BEF-C99B-7A50EC883674}" dt="2023-02-13T04:07:23.922" v="34" actId="20577"/>
        <pc:sldMkLst>
          <pc:docMk/>
          <pc:sldMk cId="2229066101" sldId="284"/>
        </pc:sldMkLst>
        <pc:spChg chg="mod">
          <ac:chgData name="Mr. Nippun Kumar A.A." userId="S::aa_nippunkumaar@blr.amrita.edu::a48363fd-f267-41fa-8da0-398a903c7504" providerId="AD" clId="Web-{00D2D190-C6C6-3BEF-C99B-7A50EC883674}" dt="2023-02-13T04:07:23.922" v="34" actId="20577"/>
          <ac:spMkLst>
            <pc:docMk/>
            <pc:sldMk cId="2229066101" sldId="284"/>
            <ac:spMk id="3" creationId="{C1627DAB-164F-3EF3-936C-7F0EAF737F5A}"/>
          </ac:spMkLst>
        </pc:spChg>
      </pc:sldChg>
      <pc:sldChg chg="modSp">
        <pc:chgData name="Mr. Nippun Kumar A.A." userId="S::aa_nippunkumaar@blr.amrita.edu::a48363fd-f267-41fa-8da0-398a903c7504" providerId="AD" clId="Web-{00D2D190-C6C6-3BEF-C99B-7A50EC883674}" dt="2023-02-13T03:31:03.187" v="9"/>
        <pc:sldMkLst>
          <pc:docMk/>
          <pc:sldMk cId="4133704165" sldId="290"/>
        </pc:sldMkLst>
        <pc:spChg chg="mod">
          <ac:chgData name="Mr. Nippun Kumar A.A." userId="S::aa_nippunkumaar@blr.amrita.edu::a48363fd-f267-41fa-8da0-398a903c7504" providerId="AD" clId="Web-{00D2D190-C6C6-3BEF-C99B-7A50EC883674}" dt="2023-02-13T03:31:03.187" v="9"/>
          <ac:spMkLst>
            <pc:docMk/>
            <pc:sldMk cId="4133704165" sldId="290"/>
            <ac:spMk id="9" creationId="{525ABB64-59C2-2012-4779-9BB74968D07E}"/>
          </ac:spMkLst>
        </pc:spChg>
      </pc:sldChg>
      <pc:sldChg chg="new del">
        <pc:chgData name="Mr. Nippun Kumar A.A." userId="S::aa_nippunkumaar@blr.amrita.edu::a48363fd-f267-41fa-8da0-398a903c7504" providerId="AD" clId="Web-{00D2D190-C6C6-3BEF-C99B-7A50EC883674}" dt="2023-02-13T03:26:51.448" v="1"/>
        <pc:sldMkLst>
          <pc:docMk/>
          <pc:sldMk cId="2626254396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"/>
          <p:cNvSpPr/>
          <p:nvPr/>
        </p:nvSpPr>
        <p:spPr>
          <a:xfrm flipV="1">
            <a:off x="406400" y="1247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10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11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12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248802"/>
            <a:ext cx="11176000" cy="111760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000" cap="all" spc="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Text</a:t>
            </a:r>
          </a:p>
        </p:txBody>
      </p:sp>
      <p:pic>
        <p:nvPicPr>
          <p:cNvPr id="113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30338" y="9039225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2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70957" y="9164925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3956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30338" y="9185234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300"/>
              </a:spcBef>
              <a:defRPr sz="5200">
                <a:solidFill>
                  <a:srgbClr val="74767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</p:spPr>
        <p:txBody>
          <a:bodyPr/>
          <a:lstStyle>
            <a:lvl1pPr marL="4699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9398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14097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18796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23495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74767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1" name="© Dept of CSE, ASE BLR"/>
          <p:cNvSpPr txBox="1"/>
          <p:nvPr/>
        </p:nvSpPr>
        <p:spPr>
          <a:xfrm>
            <a:off x="5321672" y="9175749"/>
            <a:ext cx="23614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400"/>
              </a:spcBef>
              <a:defRPr sz="1600" i="1" spc="16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© Dept of CSE, ASE BLR</a:t>
            </a:r>
          </a:p>
        </p:txBody>
      </p:sp>
      <p:sp>
        <p:nvSpPr>
          <p:cNvPr id="152" name="24th May 2019"/>
          <p:cNvSpPr txBox="1"/>
          <p:nvPr/>
        </p:nvSpPr>
        <p:spPr>
          <a:xfrm>
            <a:off x="9610870" y="9175749"/>
            <a:ext cx="23614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400"/>
              </a:spcBef>
              <a:defRPr sz="1600" i="1" spc="16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24th May 2019</a:t>
            </a:r>
          </a:p>
        </p:txBody>
      </p:sp>
      <p:pic>
        <p:nvPicPr>
          <p:cNvPr id="153" name="ma-math-high-resolution-logo-color.jpg" descr="ma-math-high-resolution-logo-col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9" y="8098053"/>
            <a:ext cx="1211090" cy="1455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/>
          <p:cNvSpPr/>
          <p:nvPr/>
        </p:nvSpPr>
        <p:spPr>
          <a:xfrm flipV="1">
            <a:off x="182994" y="4491195"/>
            <a:ext cx="12192001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182994" y="4669352"/>
            <a:ext cx="12192001" cy="27051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1741" y="1792082"/>
            <a:ext cx="12074507" cy="252121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A A Nippun Kumaar…"/>
          <p:cNvSpPr txBox="1"/>
          <p:nvPr/>
        </p:nvSpPr>
        <p:spPr>
          <a:xfrm>
            <a:off x="4815088" y="7730505"/>
            <a:ext cx="8115089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3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 A Nippun Kumaar </a:t>
            </a:r>
          </a:p>
          <a:p>
            <a:pPr lvl="4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Department of CSE</a:t>
            </a:r>
          </a:p>
          <a:p>
            <a:pPr lvl="4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Amrita School of Engineering, Bangalore</a:t>
            </a:r>
          </a:p>
        </p:txBody>
      </p:sp>
      <p:pic>
        <p:nvPicPr>
          <p:cNvPr id="38" name="new-logo-color-changed-11-amrita.jpg" descr="new-logo-color-changed-11-amr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51" y="14154"/>
            <a:ext cx="4245274" cy="2122637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58465" y="9043067"/>
            <a:ext cx="406898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8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17846" y="9164925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"/>
          <p:cNvSpPr/>
          <p:nvPr/>
        </p:nvSpPr>
        <p:spPr>
          <a:xfrm flipV="1">
            <a:off x="406400" y="13233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78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"/>
          <p:cNvSpPr/>
          <p:nvPr/>
        </p:nvSpPr>
        <p:spPr>
          <a:xfrm flipV="1">
            <a:off x="406400" y="12090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3956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1576" y="9205544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1" name="Title Text"/>
          <p:cNvSpPr txBox="1">
            <a:spLocks noGrp="1"/>
          </p:cNvSpPr>
          <p:nvPr>
            <p:ph type="body" sz="quarter" idx="14"/>
          </p:nvPr>
        </p:nvSpPr>
        <p:spPr>
          <a:xfrm>
            <a:off x="406400" y="311150"/>
            <a:ext cx="12192000" cy="11700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ClrTx/>
              <a:buSzTx/>
              <a:buFontTx/>
              <a:buNone/>
              <a:defRPr sz="80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13233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117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713012"/>
            <a:ext cx="12192000" cy="713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16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9409" y="9083686"/>
            <a:ext cx="406897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humble/Installation/Ubuntu-Install-Debians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S installation and 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defTabSz="350520">
              <a:defRPr sz="10200"/>
            </a:lvl1pPr>
          </a:lstStyle>
          <a:p>
            <a:r>
              <a:rPr lang="en-US" dirty="0">
                <a:latin typeface="DIN Condensed"/>
              </a:rPr>
              <a:t>ROS installation and basics</a:t>
            </a:r>
          </a:p>
        </p:txBody>
      </p:sp>
      <p:sp>
        <p:nvSpPr>
          <p:cNvPr id="163" name="19AIE213 - Robot Operating System and Robot Simulation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19AIE213 - Robot Operating System and Robot Simulation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BF1F-B038-66E2-B5A7-AE47901D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ROS1 vs ROS2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742C34C-ADE6-2A7D-BBD6-2FD381AF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91" y="1855685"/>
            <a:ext cx="11208588" cy="6353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4688B-5084-3D7D-FD35-A3CBB192F097}"/>
              </a:ext>
            </a:extLst>
          </p:cNvPr>
          <p:cNvSpPr txBox="1"/>
          <p:nvPr/>
        </p:nvSpPr>
        <p:spPr>
          <a:xfrm>
            <a:off x="3986842" y="8695354"/>
            <a:ext cx="34588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Image Courtesy: Prof. Anis koubaa</a:t>
            </a:r>
            <a:endParaRPr lang="en-GB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464425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3EE9-78A4-4118-8B33-2DE0B599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GB" sz="4800" dirty="0"/>
              <a:t>ROS BAsics – </a:t>
            </a:r>
            <a:r>
              <a:rPr lang="en-GB" sz="4800"/>
              <a:t>Publisher/Subscriber</a:t>
            </a:r>
            <a:endParaRPr lang="en-US" sz="480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20AABCB-7909-4B3A-B7BA-BF165F3D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3" y="1603977"/>
            <a:ext cx="12885307" cy="6534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B7DC3-A300-41FF-9327-4FEA1C138A07}"/>
              </a:ext>
            </a:extLst>
          </p:cNvPr>
          <p:cNvSpPr txBox="1"/>
          <p:nvPr/>
        </p:nvSpPr>
        <p:spPr>
          <a:xfrm>
            <a:off x="759245" y="7653535"/>
            <a:ext cx="34588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Image Courtesy: Prof. Anis koubaa</a:t>
            </a:r>
            <a:endParaRPr lang="en-GB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909830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BAB9-3959-421A-91E3-A447BE93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ROS Basics - Services</a:t>
            </a:r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E1C68DA-A62C-45F8-90CC-04E15555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2" y="1673531"/>
            <a:ext cx="12823964" cy="6393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D80F99-EA39-43A9-9966-A9DF8F471C3B}"/>
              </a:ext>
            </a:extLst>
          </p:cNvPr>
          <p:cNvSpPr txBox="1"/>
          <p:nvPr/>
        </p:nvSpPr>
        <p:spPr>
          <a:xfrm>
            <a:off x="759245" y="6713855"/>
            <a:ext cx="34588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Image Courtesy: Prof. Anis koubaa</a:t>
            </a:r>
            <a:endParaRPr lang="en-GB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03396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6FFD-1EEA-4060-A22D-8CB8012C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/>
              <a:t>ROS Basics - Actionlib</a:t>
            </a:r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C92069F-9AD7-430E-9DC3-13187CF7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2" y="1481367"/>
            <a:ext cx="12190082" cy="6924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540A6-083D-492E-9B2C-71EE71FD1425}"/>
              </a:ext>
            </a:extLst>
          </p:cNvPr>
          <p:cNvSpPr txBox="1"/>
          <p:nvPr/>
        </p:nvSpPr>
        <p:spPr>
          <a:xfrm>
            <a:off x="1249513" y="7816957"/>
            <a:ext cx="34588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Image Courtesy: Prof. Anis koubaa</a:t>
            </a:r>
            <a:endParaRPr lang="en-GB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69338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1320-6036-4C18-9C85-3056957A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11150"/>
            <a:ext cx="12596455" cy="1232301"/>
          </a:xfrm>
        </p:spPr>
        <p:txBody>
          <a:bodyPr lIns="50800" tIns="50800" rIns="50800" bIns="50800" anchor="t">
            <a:noAutofit/>
          </a:bodyPr>
          <a:lstStyle/>
          <a:p>
            <a:r>
              <a:rPr lang="en-GB" sz="6000"/>
              <a:t>Simple ROS Application Example</a:t>
            </a:r>
            <a:endParaRPr lang="en-US" sz="6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EF43-7F3A-4476-9CB0-812A6D2A3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Running a simple teleoperated robot example </a:t>
            </a:r>
            <a:endParaRPr lang="en-US"/>
          </a:p>
          <a:p>
            <a:r>
              <a:rPr lang="en-GB" dirty="0"/>
              <a:t>Sequence of commands </a:t>
            </a:r>
          </a:p>
          <a:p>
            <a:r>
              <a:rPr lang="en-GB" dirty="0"/>
              <a:t>In a new terminal  - </a:t>
            </a:r>
            <a:r>
              <a:rPr lang="en-GB" dirty="0">
                <a:solidFill>
                  <a:srgbClr val="002060"/>
                </a:solidFill>
              </a:rPr>
              <a:t>ros2 run </a:t>
            </a:r>
            <a:r>
              <a:rPr lang="en-GB" dirty="0" err="1">
                <a:solidFill>
                  <a:srgbClr val="002060"/>
                </a:solidFill>
              </a:rPr>
              <a:t>turtlesim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turtlesim_node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//This will start a node </a:t>
            </a:r>
          </a:p>
          <a:p>
            <a:r>
              <a:rPr lang="en-GB" dirty="0"/>
              <a:t>In a new terminal  - </a:t>
            </a:r>
            <a:r>
              <a:rPr lang="en-GB" dirty="0">
                <a:solidFill>
                  <a:srgbClr val="002060"/>
                </a:solidFill>
              </a:rPr>
              <a:t>ros2 run </a:t>
            </a:r>
            <a:r>
              <a:rPr lang="en-GB" dirty="0" err="1">
                <a:solidFill>
                  <a:srgbClr val="002060"/>
                </a:solidFill>
              </a:rPr>
              <a:t>turtlesim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turtle_teleop_key</a:t>
            </a:r>
            <a:r>
              <a:rPr lang="en-GB" dirty="0"/>
              <a:t> //This will start a node </a:t>
            </a:r>
          </a:p>
          <a:p>
            <a:r>
              <a:rPr lang="en-GB" dirty="0"/>
              <a:t>Now by keeping this terminal active and pressing the arrow keys the turtle will move accordingly </a:t>
            </a:r>
          </a:p>
        </p:txBody>
      </p:sp>
    </p:spTree>
    <p:extLst>
      <p:ext uri="{BB962C8B-B14F-4D97-AF65-F5344CB8AC3E}">
        <p14:creationId xmlns:p14="http://schemas.microsoft.com/office/powerpoint/2010/main" val="3514447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CB8D-E5B3-4AFC-BD17-ADA359EC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GB" sz="6000">
                <a:ea typeface="+mn-lt"/>
                <a:cs typeface="+mn-lt"/>
              </a:rPr>
              <a:t>SIMPLE ROS APPLICATION EXAMPLE</a:t>
            </a:r>
          </a:p>
          <a:p>
            <a:endParaRPr lang="en-GB">
              <a:ea typeface="+mn-lt"/>
              <a:cs typeface="+mn-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D134F9-379E-4599-8034-DD6AC920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713012"/>
            <a:ext cx="12192000" cy="7138888"/>
          </a:xfrm>
        </p:spPr>
        <p:txBody>
          <a:bodyPr lIns="50800" tIns="50800" rIns="50800" bIns="50800" anchor="t">
            <a:normAutofit fontScale="77500" lnSpcReduction="20000"/>
          </a:bodyPr>
          <a:lstStyle/>
          <a:p>
            <a:r>
              <a:rPr lang="en-GB" dirty="0"/>
              <a:t>Other commands to try </a:t>
            </a:r>
          </a:p>
          <a:p>
            <a:r>
              <a:rPr lang="en-GB" dirty="0">
                <a:solidFill>
                  <a:srgbClr val="002060"/>
                </a:solidFill>
              </a:rPr>
              <a:t>ros2 node list</a:t>
            </a:r>
            <a:r>
              <a:rPr lang="en-GB" dirty="0"/>
              <a:t>   // list all the nodes running </a:t>
            </a:r>
          </a:p>
          <a:p>
            <a:r>
              <a:rPr lang="en-GB" dirty="0">
                <a:solidFill>
                  <a:srgbClr val="002060"/>
                </a:solidFill>
              </a:rPr>
              <a:t>ros2 topic list</a:t>
            </a:r>
            <a:r>
              <a:rPr lang="en-GB" dirty="0"/>
              <a:t>   // list all the topic published by the current nodes </a:t>
            </a:r>
          </a:p>
          <a:p>
            <a:r>
              <a:rPr lang="en-GB" dirty="0">
                <a:solidFill>
                  <a:srgbClr val="002060"/>
                </a:solidFill>
              </a:rPr>
              <a:t>ros2 topic info "topic name" </a:t>
            </a:r>
            <a:r>
              <a:rPr lang="en-GB" dirty="0"/>
              <a:t>   // prints the details of the "topic name" </a:t>
            </a:r>
          </a:p>
          <a:p>
            <a:r>
              <a:rPr lang="en-GB" dirty="0">
                <a:solidFill>
                  <a:srgbClr val="002060"/>
                </a:solidFill>
              </a:rPr>
              <a:t>ros2 interface show "message type" </a:t>
            </a:r>
            <a:r>
              <a:rPr lang="en-GB" dirty="0"/>
              <a:t> // prints the details of a "message type" </a:t>
            </a:r>
          </a:p>
          <a:p>
            <a:r>
              <a:rPr lang="en-GB" dirty="0">
                <a:solidFill>
                  <a:srgbClr val="002060"/>
                </a:solidFill>
              </a:rPr>
              <a:t>ros2 topic echo "topic name"  </a:t>
            </a:r>
            <a:r>
              <a:rPr lang="en-GB" dirty="0"/>
              <a:t> // stream the date published by "topic name" </a:t>
            </a:r>
          </a:p>
          <a:p>
            <a:r>
              <a:rPr lang="en-GB" dirty="0">
                <a:solidFill>
                  <a:srgbClr val="002060"/>
                </a:solidFill>
              </a:rPr>
              <a:t>ros2 topic pub "topic name" "</a:t>
            </a:r>
            <a:r>
              <a:rPr lang="en-GB" dirty="0" err="1">
                <a:solidFill>
                  <a:srgbClr val="002060"/>
                </a:solidFill>
              </a:rPr>
              <a:t>msg_type</a:t>
            </a:r>
            <a:r>
              <a:rPr lang="en-GB" dirty="0">
                <a:solidFill>
                  <a:srgbClr val="002060"/>
                </a:solidFill>
              </a:rPr>
              <a:t>" "</a:t>
            </a:r>
            <a:r>
              <a:rPr lang="en-GB" dirty="0" err="1">
                <a:solidFill>
                  <a:srgbClr val="002060"/>
                </a:solidFill>
              </a:rPr>
              <a:t>args</a:t>
            </a:r>
            <a:r>
              <a:rPr lang="en-GB" dirty="0">
                <a:solidFill>
                  <a:srgbClr val="002060"/>
                </a:solidFill>
              </a:rPr>
              <a:t>"</a:t>
            </a:r>
            <a:r>
              <a:rPr lang="en-GB" dirty="0"/>
              <a:t> //publishes data on the "topic name" </a:t>
            </a:r>
          </a:p>
          <a:p>
            <a:r>
              <a:rPr lang="en-GB" dirty="0" err="1">
                <a:solidFill>
                  <a:srgbClr val="002060"/>
                </a:solidFill>
              </a:rPr>
              <a:t>rqt_graph</a:t>
            </a:r>
            <a:r>
              <a:rPr lang="en-GB" dirty="0">
                <a:solidFill>
                  <a:srgbClr val="002060"/>
                </a:solidFill>
              </a:rPr>
              <a:t>  </a:t>
            </a:r>
            <a:r>
              <a:rPr lang="en-GB" dirty="0"/>
              <a:t> //Prints a graph of the current nodes with their connections</a:t>
            </a:r>
          </a:p>
        </p:txBody>
      </p:sp>
    </p:spTree>
    <p:extLst>
      <p:ext uri="{BB962C8B-B14F-4D97-AF65-F5344CB8AC3E}">
        <p14:creationId xmlns:p14="http://schemas.microsoft.com/office/powerpoint/2010/main" val="31606356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5179-D520-BF0A-9858-7114E7D8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GB" sz="5400" dirty="0">
                <a:ea typeface="+mn-lt"/>
                <a:cs typeface="+mn-lt"/>
              </a:rPr>
              <a:t>ROS File System Organization </a:t>
            </a:r>
            <a:endParaRPr lang="en-US" sz="54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D0C6550-3652-FB85-05F9-647C830A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" y="2334133"/>
            <a:ext cx="12190082" cy="63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685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32F4-855A-E022-6CE3-F584704A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sz="5400" dirty="0">
                <a:ea typeface="+mn-lt"/>
                <a:cs typeface="+mn-lt"/>
              </a:rPr>
              <a:t>ROS FILE SYSTEM ORGANIZATION </a:t>
            </a:r>
          </a:p>
          <a:p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37E518D-8255-D677-6864-B6E03EB7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1" y="2334599"/>
            <a:ext cx="12067396" cy="59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306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1512-3B96-9C40-795A-DF0498CA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sz="5400" dirty="0">
                <a:ea typeface="+mn-lt"/>
                <a:cs typeface="+mn-lt"/>
              </a:rPr>
              <a:t>ROS FILE SYSTEM ORGANIZATION </a:t>
            </a:r>
          </a:p>
          <a:p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768FF58-6712-350D-93EA-E1884851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5" y="2217613"/>
            <a:ext cx="12190082" cy="62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22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E64F-693A-AB32-3BFB-371AE745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sz="5400" dirty="0">
                <a:ea typeface="+mn-lt"/>
                <a:cs typeface="+mn-lt"/>
              </a:rPr>
              <a:t>ROS FILE SYSTEM ORGANIZATION </a:t>
            </a:r>
          </a:p>
          <a:p>
            <a:endParaRPr lang="en-GB" sz="54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AD9FB1A-17D5-EDCE-0E53-1CC40497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5" y="2277155"/>
            <a:ext cx="12190082" cy="65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984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vious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GB" dirty="0"/>
              <a:t>Previous Section</a:t>
            </a:r>
            <a:endParaRPr dirty="0"/>
          </a:p>
        </p:txBody>
      </p:sp>
      <p:sp>
        <p:nvSpPr>
          <p:cNvPr id="166" name="Course Overvie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Overview</a:t>
            </a:r>
          </a:p>
          <a:p>
            <a:r>
              <a:t>ROS - Definition</a:t>
            </a:r>
          </a:p>
          <a:p>
            <a:r>
              <a:t>ROS  - History</a:t>
            </a:r>
          </a:p>
          <a:p>
            <a:r>
              <a:t>ROS - Philosophy</a:t>
            </a:r>
          </a:p>
          <a:p>
            <a:r>
              <a:t>Why ROS ?</a:t>
            </a:r>
          </a:p>
          <a:p>
            <a:r>
              <a:t>ROS Robots</a:t>
            </a:r>
          </a:p>
          <a:p>
            <a:r>
              <a:t>Distributions of ROS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6751-BD27-3F81-A14B-70A67B19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sz="6000" dirty="0">
                <a:ea typeface="+mn-lt"/>
                <a:cs typeface="+mn-lt"/>
              </a:rPr>
              <a:t>Creating ROS Workspace </a:t>
            </a:r>
            <a:endParaRPr lang="en-US" sz="6000"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7DAB-164F-3EF3-936C-7F0EAF737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fontScale="85000" lnSpcReduction="20000"/>
          </a:bodyPr>
          <a:lstStyle/>
          <a:p>
            <a:r>
              <a:rPr lang="en-GB" dirty="0"/>
              <a:t>A ROS workspace is a directory with a particular structure.  It is build using "</a:t>
            </a:r>
            <a:r>
              <a:rPr lang="en-GB" dirty="0" err="1"/>
              <a:t>colcon</a:t>
            </a:r>
            <a:r>
              <a:rPr lang="en-GB" dirty="0"/>
              <a:t>" tool </a:t>
            </a:r>
            <a:endParaRPr lang="en-US" dirty="0"/>
          </a:p>
          <a:p>
            <a:r>
              <a:rPr lang="en-GB" dirty="0"/>
              <a:t>Commonly there is a </a:t>
            </a:r>
            <a:r>
              <a:rPr lang="en-GB" b="1" dirty="0"/>
              <a:t>"</a:t>
            </a:r>
            <a:r>
              <a:rPr lang="en-GB" b="1" dirty="0" err="1"/>
              <a:t>src</a:t>
            </a:r>
            <a:r>
              <a:rPr lang="en-GB" b="1" dirty="0"/>
              <a:t>"</a:t>
            </a:r>
            <a:r>
              <a:rPr lang="en-GB" dirty="0"/>
              <a:t> subdirectory. Inside that subdirectory is where the source code of ROS packages will be located. Typically the directory starts otherwise empty. </a:t>
            </a:r>
          </a:p>
          <a:p>
            <a:r>
              <a:rPr lang="en-GB" dirty="0"/>
              <a:t>By default it will create the following directories as peers of the </a:t>
            </a:r>
            <a:r>
              <a:rPr lang="en-GB" dirty="0" err="1"/>
              <a:t>src</a:t>
            </a:r>
            <a:r>
              <a:rPr lang="en-GB" dirty="0"/>
              <a:t> directory: </a:t>
            </a:r>
          </a:p>
          <a:p>
            <a:r>
              <a:rPr lang="en-GB" dirty="0"/>
              <a:t>The </a:t>
            </a:r>
            <a:r>
              <a:rPr lang="en-GB" b="1" dirty="0"/>
              <a:t>"build"</a:t>
            </a:r>
            <a:r>
              <a:rPr lang="en-GB" dirty="0"/>
              <a:t> directory will be where intermediate files are stored. For each package a subfolder will be created in which e.g. </a:t>
            </a:r>
            <a:r>
              <a:rPr lang="en-GB" dirty="0" err="1"/>
              <a:t>CMake</a:t>
            </a:r>
            <a:r>
              <a:rPr lang="en-GB" dirty="0"/>
              <a:t> is being invoked. </a:t>
            </a:r>
          </a:p>
          <a:p>
            <a:r>
              <a:rPr lang="en-GB" dirty="0"/>
              <a:t>The </a:t>
            </a:r>
            <a:r>
              <a:rPr lang="en-GB" b="1" dirty="0"/>
              <a:t>"install"</a:t>
            </a:r>
            <a:r>
              <a:rPr lang="en-GB" dirty="0"/>
              <a:t> directory is where each package will be installed to. By default each package will be installed into a separate subdirectory.</a:t>
            </a:r>
          </a:p>
          <a:p>
            <a:r>
              <a:rPr lang="en-GB" dirty="0"/>
              <a:t>The </a:t>
            </a:r>
            <a:r>
              <a:rPr lang="en-GB" b="1" dirty="0"/>
              <a:t>"log"</a:t>
            </a:r>
            <a:r>
              <a:rPr lang="en-GB" dirty="0"/>
              <a:t> directory contains various logging information about each </a:t>
            </a:r>
            <a:r>
              <a:rPr lang="en-GB" dirty="0" err="1"/>
              <a:t>colcon</a:t>
            </a:r>
            <a:r>
              <a:rPr lang="en-GB" dirty="0"/>
              <a:t> invocation. </a:t>
            </a:r>
          </a:p>
        </p:txBody>
      </p:sp>
    </p:spTree>
    <p:extLst>
      <p:ext uri="{BB962C8B-B14F-4D97-AF65-F5344CB8AC3E}">
        <p14:creationId xmlns:p14="http://schemas.microsoft.com/office/powerpoint/2010/main" val="867796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6751-BD27-3F81-A14B-70A67B19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sz="6000" dirty="0">
                <a:ea typeface="+mn-lt"/>
                <a:cs typeface="+mn-lt"/>
              </a:rPr>
              <a:t>Creating ROS Workspace </a:t>
            </a:r>
            <a:endParaRPr lang="en-US" sz="6000"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7DAB-164F-3EF3-936C-7F0EAF737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fontScale="77500" lnSpcReduction="20000"/>
          </a:bodyPr>
          <a:lstStyle/>
          <a:p>
            <a:r>
              <a:rPr lang="en-GB" dirty="0"/>
              <a:t>First, create a directory (ros2_ws) to contain our workspace </a:t>
            </a:r>
          </a:p>
          <a:p>
            <a:pPr lvl="1" indent="-382270"/>
            <a:r>
              <a:rPr lang="en-GB" dirty="0" err="1">
                <a:solidFill>
                  <a:srgbClr val="002060"/>
                </a:solidFill>
              </a:rPr>
              <a:t>mkdir</a:t>
            </a:r>
            <a:r>
              <a:rPr lang="en-GB" dirty="0">
                <a:solidFill>
                  <a:srgbClr val="002060"/>
                </a:solidFill>
              </a:rPr>
              <a:t> -p ~/ros2_course_ws/</a:t>
            </a:r>
            <a:r>
              <a:rPr lang="en-GB" dirty="0" err="1">
                <a:solidFill>
                  <a:srgbClr val="002060"/>
                </a:solidFill>
              </a:rPr>
              <a:t>src</a:t>
            </a:r>
            <a:r>
              <a:rPr lang="en-GB" dirty="0"/>
              <a:t> </a:t>
            </a:r>
          </a:p>
          <a:p>
            <a:pPr lvl="1" indent="-382270"/>
            <a:r>
              <a:rPr lang="en-GB" dirty="0">
                <a:solidFill>
                  <a:srgbClr val="002060"/>
                </a:solidFill>
              </a:rPr>
              <a:t>cd ~/ros2_course_ws </a:t>
            </a:r>
            <a:endParaRPr lang="en-GB" dirty="0"/>
          </a:p>
          <a:p>
            <a:r>
              <a:rPr lang="en-GB" dirty="0"/>
              <a:t>We call this workspace as an "overlay", ROS environment is an "Underlay". We can have multiple overlays. </a:t>
            </a:r>
          </a:p>
          <a:p>
            <a:r>
              <a:rPr lang="en-GB" dirty="0"/>
              <a:t>To build the workspace be in the root of the workspace and run </a:t>
            </a:r>
          </a:p>
          <a:p>
            <a:pPr lvl="1" indent="-382270"/>
            <a:r>
              <a:rPr lang="en-GB" dirty="0" err="1">
                <a:solidFill>
                  <a:srgbClr val="002060"/>
                </a:solidFill>
              </a:rPr>
              <a:t>colcon</a:t>
            </a:r>
            <a:r>
              <a:rPr lang="en-GB" dirty="0">
                <a:solidFill>
                  <a:srgbClr val="002060"/>
                </a:solidFill>
              </a:rPr>
              <a:t> build --</a:t>
            </a:r>
            <a:r>
              <a:rPr lang="en-GB" dirty="0" err="1">
                <a:solidFill>
                  <a:srgbClr val="002060"/>
                </a:solidFill>
              </a:rPr>
              <a:t>symlink</a:t>
            </a:r>
            <a:r>
              <a:rPr lang="en-GB" dirty="0">
                <a:solidFill>
                  <a:srgbClr val="002060"/>
                </a:solidFill>
              </a:rPr>
              <a:t>-install</a:t>
            </a:r>
            <a:r>
              <a:rPr lang="en-GB" dirty="0"/>
              <a:t> </a:t>
            </a:r>
          </a:p>
          <a:p>
            <a:r>
              <a:rPr lang="en-GB" dirty="0"/>
              <a:t>After the build is finished, we should see the build, install, and log directories: </a:t>
            </a:r>
          </a:p>
          <a:p>
            <a:r>
              <a:rPr lang="en-GB" dirty="0"/>
              <a:t>Source the </a:t>
            </a:r>
            <a:r>
              <a:rPr lang="en-GB" dirty="0" err="1"/>
              <a:t>setup.bash</a:t>
            </a:r>
            <a:r>
              <a:rPr lang="en-GB" dirty="0"/>
              <a:t> file which is in install directory to link the path to your workspace. Append this line in your </a:t>
            </a:r>
            <a:r>
              <a:rPr lang="en-GB" dirty="0" err="1"/>
              <a:t>bashrc</a:t>
            </a:r>
            <a:r>
              <a:rPr lang="en-GB" dirty="0"/>
              <a:t> file : </a:t>
            </a:r>
          </a:p>
          <a:p>
            <a:pPr lvl="1" indent="-382270"/>
            <a:r>
              <a:rPr lang="en-GB" dirty="0">
                <a:solidFill>
                  <a:srgbClr val="002060"/>
                </a:solidFill>
              </a:rPr>
              <a:t>source /home/</a:t>
            </a:r>
            <a:r>
              <a:rPr lang="en-GB" dirty="0" err="1">
                <a:solidFill>
                  <a:srgbClr val="002060"/>
                </a:solidFill>
              </a:rPr>
              <a:t>nippun</a:t>
            </a:r>
            <a:r>
              <a:rPr lang="en-GB" dirty="0">
                <a:solidFill>
                  <a:srgbClr val="002060"/>
                </a:solidFill>
              </a:rPr>
              <a:t>/ros2_course_ws/install/</a:t>
            </a:r>
            <a:r>
              <a:rPr lang="en-GB" dirty="0" err="1">
                <a:solidFill>
                  <a:srgbClr val="002060"/>
                </a:solidFill>
              </a:rPr>
              <a:t>setup.bash</a:t>
            </a:r>
            <a:r>
              <a:rPr lang="en-GB" dirty="0">
                <a:solidFill>
                  <a:srgbClr val="002060"/>
                </a:solidFill>
              </a:rPr>
              <a:t> </a:t>
            </a:r>
            <a:endParaRPr lang="en-GB">
              <a:solidFill>
                <a:srgbClr val="002060"/>
              </a:solidFill>
            </a:endParaRP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023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6751-BD27-3F81-A14B-70A67B19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sz="6000" dirty="0">
                <a:ea typeface="+mn-lt"/>
                <a:cs typeface="+mn-lt"/>
              </a:rPr>
              <a:t>Creating ROS Workspace </a:t>
            </a:r>
            <a:endParaRPr lang="en-US" sz="6000"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7DAB-164F-3EF3-936C-7F0EAF737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fontScale="85000" lnSpcReduction="20000"/>
          </a:bodyPr>
          <a:lstStyle/>
          <a:p>
            <a:r>
              <a:rPr lang="en-GB" dirty="0"/>
              <a:t>The command </a:t>
            </a:r>
            <a:r>
              <a:rPr lang="en-GB" dirty="0" err="1"/>
              <a:t>colcon_cd</a:t>
            </a:r>
            <a:r>
              <a:rPr lang="en-GB" dirty="0"/>
              <a:t> allows you to quickly change the current working directory of your shell to the root of your workspace </a:t>
            </a:r>
            <a:endParaRPr lang="en-US"/>
          </a:p>
          <a:p>
            <a:r>
              <a:rPr lang="en-GB" dirty="0"/>
              <a:t>To enable that add the following lines in the </a:t>
            </a:r>
            <a:r>
              <a:rPr lang="en-GB" dirty="0" err="1"/>
              <a:t>bashrc</a:t>
            </a:r>
            <a:r>
              <a:rPr lang="en-GB" dirty="0"/>
              <a:t> file </a:t>
            </a:r>
            <a:endParaRPr lang="en-US"/>
          </a:p>
          <a:p>
            <a:pPr lvl="1" indent="-382270"/>
            <a:r>
              <a:rPr lang="en-GB" dirty="0">
                <a:solidFill>
                  <a:srgbClr val="002060"/>
                </a:solidFill>
              </a:rPr>
              <a:t>source /usr/share/colcon_cd/function/colcon_cd.sh </a:t>
            </a:r>
          </a:p>
          <a:p>
            <a:pPr lvl="1" indent="-382270"/>
            <a:r>
              <a:rPr lang="en-GB" dirty="0">
                <a:solidFill>
                  <a:srgbClr val="002060"/>
                </a:solidFill>
              </a:rPr>
              <a:t>export _</a:t>
            </a:r>
            <a:r>
              <a:rPr lang="en-GB" dirty="0" err="1">
                <a:solidFill>
                  <a:srgbClr val="002060"/>
                </a:solidFill>
              </a:rPr>
              <a:t>colcon_cd_root</a:t>
            </a:r>
            <a:r>
              <a:rPr lang="en-GB" dirty="0">
                <a:solidFill>
                  <a:srgbClr val="002060"/>
                </a:solidFill>
              </a:rPr>
              <a:t>=/home/</a:t>
            </a:r>
            <a:r>
              <a:rPr lang="en-GB" dirty="0" err="1">
                <a:solidFill>
                  <a:srgbClr val="002060"/>
                </a:solidFill>
              </a:rPr>
              <a:t>nippun</a:t>
            </a:r>
            <a:r>
              <a:rPr lang="en-GB" dirty="0">
                <a:solidFill>
                  <a:srgbClr val="002060"/>
                </a:solidFill>
              </a:rPr>
              <a:t>/ros2_course_ws/ </a:t>
            </a:r>
          </a:p>
          <a:p>
            <a:r>
              <a:rPr lang="en-GB" dirty="0"/>
              <a:t>The command </a:t>
            </a:r>
            <a:r>
              <a:rPr lang="en-GB" dirty="0" err="1"/>
              <a:t>colcon</a:t>
            </a:r>
            <a:r>
              <a:rPr lang="en-GB" dirty="0"/>
              <a:t> supports command completion for bash and bash-like shells if the </a:t>
            </a:r>
            <a:r>
              <a:rPr lang="en-GB" dirty="0" err="1"/>
              <a:t>colcon-argcomplete</a:t>
            </a:r>
            <a:r>
              <a:rPr lang="en-GB" dirty="0"/>
              <a:t> package is installed. Add the following line in </a:t>
            </a:r>
            <a:r>
              <a:rPr lang="en-GB" dirty="0" err="1"/>
              <a:t>bashrc</a:t>
            </a:r>
            <a:r>
              <a:rPr lang="en-GB" dirty="0"/>
              <a:t> </a:t>
            </a:r>
          </a:p>
          <a:p>
            <a:pPr lvl="1" indent="-382270"/>
            <a:r>
              <a:rPr lang="en-GB" dirty="0">
                <a:solidFill>
                  <a:srgbClr val="002060"/>
                </a:solidFill>
              </a:rPr>
              <a:t>source /</a:t>
            </a:r>
            <a:r>
              <a:rPr lang="en-GB" dirty="0" err="1">
                <a:solidFill>
                  <a:srgbClr val="002060"/>
                </a:solidFill>
              </a:rPr>
              <a:t>usr</a:t>
            </a:r>
            <a:r>
              <a:rPr lang="en-GB" dirty="0">
                <a:solidFill>
                  <a:srgbClr val="002060"/>
                </a:solidFill>
              </a:rPr>
              <a:t>/share/</a:t>
            </a:r>
            <a:r>
              <a:rPr lang="en-GB" dirty="0" err="1">
                <a:solidFill>
                  <a:srgbClr val="002060"/>
                </a:solidFill>
              </a:rPr>
              <a:t>colcon_argcomplete</a:t>
            </a:r>
            <a:r>
              <a:rPr lang="en-GB" dirty="0">
                <a:solidFill>
                  <a:srgbClr val="002060"/>
                </a:solidFill>
              </a:rPr>
              <a:t>/hook/</a:t>
            </a:r>
            <a:r>
              <a:rPr lang="en-GB" dirty="0" err="1">
                <a:solidFill>
                  <a:srgbClr val="002060"/>
                </a:solidFill>
              </a:rPr>
              <a:t>colcon-argcomplete.bash</a:t>
            </a:r>
            <a:r>
              <a:rPr lang="en-GB" dirty="0">
                <a:solidFill>
                  <a:srgbClr val="002060"/>
                </a:solidFill>
              </a:rPr>
              <a:t> </a:t>
            </a:r>
          </a:p>
          <a:p>
            <a:r>
              <a:rPr lang="en-GB" dirty="0"/>
              <a:t>Don't forget to source your </a:t>
            </a:r>
            <a:r>
              <a:rPr lang="en-GB" dirty="0" err="1"/>
              <a:t>bashrc</a:t>
            </a:r>
            <a:r>
              <a:rPr lang="en-GB" dirty="0"/>
              <a:t> file for the changes to be effective </a:t>
            </a:r>
          </a:p>
          <a:p>
            <a:pPr lvl="1" indent="-382270"/>
            <a:r>
              <a:rPr lang="en-GB" dirty="0">
                <a:solidFill>
                  <a:srgbClr val="002060"/>
                </a:solidFill>
              </a:rPr>
              <a:t>source ~/.</a:t>
            </a:r>
            <a:r>
              <a:rPr lang="en-GB" dirty="0" err="1">
                <a:solidFill>
                  <a:srgbClr val="002060"/>
                </a:solidFill>
              </a:rPr>
              <a:t>bashrc</a:t>
            </a:r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290661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9175-A16D-D54A-9D9A-980EE2DC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Creating A Package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2189D-FAB9-A089-6958-8BF464C9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A package can be considered a container for your ROS 2 code. If you want to be able to install your code or share it with others, then you’ll need it organized in a package. With packages, you can release your ROS 2 work and allow others to build and use it easily. </a:t>
            </a:r>
          </a:p>
          <a:p>
            <a:r>
              <a:rPr lang="en-GB" dirty="0"/>
              <a:t>Package creation in ROS 2 uses ament as its build system and </a:t>
            </a:r>
            <a:r>
              <a:rPr lang="en-GB" dirty="0" err="1"/>
              <a:t>colcon</a:t>
            </a:r>
            <a:r>
              <a:rPr lang="en-GB" dirty="0"/>
              <a:t> as its build tool. You can create a package using either </a:t>
            </a:r>
            <a:r>
              <a:rPr lang="en-GB" dirty="0" err="1"/>
              <a:t>CMake</a:t>
            </a:r>
            <a:r>
              <a:rPr lang="en-GB" dirty="0"/>
              <a:t> or Python, which are officially supported, though other build types do exist.</a:t>
            </a:r>
          </a:p>
        </p:txBody>
      </p:sp>
    </p:spTree>
    <p:extLst>
      <p:ext uri="{BB962C8B-B14F-4D97-AF65-F5344CB8AC3E}">
        <p14:creationId xmlns:p14="http://schemas.microsoft.com/office/powerpoint/2010/main" val="16140524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9175-A16D-D54A-9D9A-980EE2DC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Creating A Package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2189D-FAB9-A089-6958-8BF464C9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 fontScale="77500" lnSpcReduction="20000"/>
          </a:bodyPr>
          <a:lstStyle/>
          <a:p>
            <a:r>
              <a:rPr lang="en-GB" dirty="0"/>
              <a:t>ROS 2 Python and </a:t>
            </a:r>
            <a:r>
              <a:rPr lang="en-GB" dirty="0" err="1"/>
              <a:t>CMake</a:t>
            </a:r>
            <a:r>
              <a:rPr lang="en-GB" dirty="0"/>
              <a:t> packages each have their own minimum required contents: </a:t>
            </a:r>
            <a:endParaRPr lang="en-US" dirty="0"/>
          </a:p>
          <a:p>
            <a:pPr lvl="1" indent="-382270"/>
            <a:r>
              <a:rPr lang="en-GB" dirty="0" err="1"/>
              <a:t>Cmake</a:t>
            </a:r>
            <a:r>
              <a:rPr lang="en-GB" dirty="0"/>
              <a:t> </a:t>
            </a:r>
          </a:p>
          <a:p>
            <a:pPr lvl="2"/>
            <a:r>
              <a:rPr lang="en-GB" dirty="0"/>
              <a:t>package.xml file containing meta information about the package </a:t>
            </a:r>
          </a:p>
          <a:p>
            <a:pPr lvl="2"/>
            <a:r>
              <a:rPr lang="en-GB" dirty="0"/>
              <a:t>CMakeLists.txt file that describes how to build the code within the package </a:t>
            </a:r>
          </a:p>
          <a:p>
            <a:pPr lvl="1" indent="-382270"/>
            <a:r>
              <a:rPr lang="en-GB" dirty="0"/>
              <a:t>Python </a:t>
            </a:r>
          </a:p>
          <a:p>
            <a:pPr lvl="2"/>
            <a:r>
              <a:rPr lang="en-GB" dirty="0"/>
              <a:t>package.xml file containing meta information about the package </a:t>
            </a:r>
          </a:p>
          <a:p>
            <a:pPr lvl="2"/>
            <a:r>
              <a:rPr lang="en-GB" dirty="0"/>
              <a:t>setup.py containing instructions for how to install the package </a:t>
            </a:r>
          </a:p>
          <a:p>
            <a:pPr lvl="2"/>
            <a:r>
              <a:rPr lang="en-GB" dirty="0" err="1"/>
              <a:t>setup.cfg</a:t>
            </a:r>
            <a:r>
              <a:rPr lang="en-GB" dirty="0"/>
              <a:t> is required when a package has executables, so ros2 run can find them </a:t>
            </a:r>
          </a:p>
          <a:p>
            <a:pPr lvl="2"/>
            <a:r>
              <a:rPr lang="en-GB" dirty="0"/>
              <a:t>/&lt;</a:t>
            </a:r>
            <a:r>
              <a:rPr lang="en-GB" dirty="0" err="1"/>
              <a:t>package_name</a:t>
            </a:r>
            <a:r>
              <a:rPr lang="en-GB" dirty="0"/>
              <a:t>&gt; - a directory with the same name as your package, used by ROS 2 tools to find your package, contains __init__.py </a:t>
            </a:r>
          </a:p>
        </p:txBody>
      </p:sp>
    </p:spTree>
    <p:extLst>
      <p:ext uri="{BB962C8B-B14F-4D97-AF65-F5344CB8AC3E}">
        <p14:creationId xmlns:p14="http://schemas.microsoft.com/office/powerpoint/2010/main" val="22961204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9175-A16D-D54A-9D9A-980EE2DC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Creating A Package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2189D-FAB9-A089-6958-8BF464C9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Go inside the </a:t>
            </a:r>
            <a:r>
              <a:rPr lang="en-GB" dirty="0" err="1"/>
              <a:t>src</a:t>
            </a:r>
            <a:r>
              <a:rPr lang="en-GB" dirty="0"/>
              <a:t> folder of the overlay and type the following command </a:t>
            </a:r>
            <a:endParaRPr lang="en-US" dirty="0"/>
          </a:p>
          <a:p>
            <a:pPr lvl="1" indent="-382270"/>
            <a:r>
              <a:rPr lang="en-GB" dirty="0">
                <a:solidFill>
                  <a:srgbClr val="002060"/>
                </a:solidFill>
              </a:rPr>
              <a:t>ros2 </a:t>
            </a:r>
            <a:r>
              <a:rPr lang="en-GB" dirty="0" err="1">
                <a:solidFill>
                  <a:srgbClr val="002060"/>
                </a:solidFill>
              </a:rPr>
              <a:t>pkg</a:t>
            </a:r>
            <a:r>
              <a:rPr lang="en-GB" dirty="0">
                <a:solidFill>
                  <a:srgbClr val="002060"/>
                </a:solidFill>
              </a:rPr>
              <a:t> create --build-type </a:t>
            </a:r>
            <a:r>
              <a:rPr lang="en-GB" dirty="0" err="1">
                <a:solidFill>
                  <a:srgbClr val="002060"/>
                </a:solidFill>
              </a:rPr>
              <a:t>ament_python</a:t>
            </a:r>
            <a:r>
              <a:rPr lang="en-GB" dirty="0">
                <a:solidFill>
                  <a:srgbClr val="002060"/>
                </a:solidFill>
              </a:rPr>
              <a:t> &lt;</a:t>
            </a:r>
            <a:r>
              <a:rPr lang="en-GB" dirty="0" err="1">
                <a:solidFill>
                  <a:srgbClr val="002060"/>
                </a:solidFill>
              </a:rPr>
              <a:t>package_name</a:t>
            </a:r>
            <a:r>
              <a:rPr lang="en-GB" dirty="0">
                <a:solidFill>
                  <a:srgbClr val="002060"/>
                </a:solidFill>
              </a:rPr>
              <a:t>&gt;</a:t>
            </a:r>
            <a:r>
              <a:rPr lang="en-GB" dirty="0"/>
              <a:t> </a:t>
            </a:r>
          </a:p>
          <a:p>
            <a:r>
              <a:rPr lang="en-GB" dirty="0"/>
              <a:t>After adding the required source files the package have to be built </a:t>
            </a:r>
          </a:p>
          <a:p>
            <a:pPr lvl="1" indent="-382270"/>
            <a:r>
              <a:rPr lang="en-GB" dirty="0" err="1">
                <a:solidFill>
                  <a:srgbClr val="002060"/>
                </a:solidFill>
              </a:rPr>
              <a:t>colcon</a:t>
            </a:r>
            <a:r>
              <a:rPr lang="en-GB" dirty="0">
                <a:solidFill>
                  <a:srgbClr val="002060"/>
                </a:solidFill>
              </a:rPr>
              <a:t> build</a:t>
            </a:r>
            <a:r>
              <a:rPr lang="en-GB" dirty="0"/>
              <a:t> </a:t>
            </a:r>
          </a:p>
          <a:p>
            <a:pPr lvl="1" indent="-382270"/>
            <a:r>
              <a:rPr lang="en-GB" dirty="0"/>
              <a:t>Command for building specific </a:t>
            </a:r>
            <a:r>
              <a:rPr lang="en-GB" dirty="0" err="1"/>
              <a:t>package:</a:t>
            </a:r>
            <a:r>
              <a:rPr lang="en-GB" dirty="0" err="1">
                <a:solidFill>
                  <a:srgbClr val="002060"/>
                </a:solidFill>
              </a:rPr>
              <a:t>colcon</a:t>
            </a:r>
            <a:r>
              <a:rPr lang="en-GB" dirty="0">
                <a:solidFill>
                  <a:srgbClr val="002060"/>
                </a:solidFill>
              </a:rPr>
              <a:t> build --packages-select &lt;</a:t>
            </a:r>
            <a:r>
              <a:rPr lang="en-GB" dirty="0" err="1">
                <a:solidFill>
                  <a:srgbClr val="002060"/>
                </a:solidFill>
              </a:rPr>
              <a:t>Package_name</a:t>
            </a:r>
            <a:r>
              <a:rPr lang="en-GB" dirty="0">
                <a:solidFill>
                  <a:srgbClr val="002060"/>
                </a:solidFill>
              </a:rPr>
              <a:t>&gt; 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82021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9175-A16D-D54A-9D9A-980EE2DC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GB" sz="4800" dirty="0"/>
              <a:t>Creating Hello World Package</a:t>
            </a:r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2189D-FAB9-A089-6958-8BF464C9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Run the following commands in sequence </a:t>
            </a:r>
            <a:endParaRPr lang="en-US" dirty="0"/>
          </a:p>
          <a:p>
            <a:r>
              <a:rPr lang="en-GB" dirty="0"/>
              <a:t>In the /ros2_course_ws/</a:t>
            </a:r>
            <a:r>
              <a:rPr lang="en-GB" dirty="0" err="1"/>
              <a:t>src</a:t>
            </a: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ros2 </a:t>
            </a:r>
            <a:r>
              <a:rPr lang="en-GB" dirty="0" err="1">
                <a:solidFill>
                  <a:srgbClr val="002060"/>
                </a:solidFill>
              </a:rPr>
              <a:t>pkg</a:t>
            </a:r>
            <a:r>
              <a:rPr lang="en-GB" dirty="0">
                <a:solidFill>
                  <a:srgbClr val="002060"/>
                </a:solidFill>
              </a:rPr>
              <a:t> create --build-type </a:t>
            </a:r>
            <a:r>
              <a:rPr lang="en-GB" dirty="0" err="1">
                <a:solidFill>
                  <a:srgbClr val="002060"/>
                </a:solidFill>
              </a:rPr>
              <a:t>ament_python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my_first_package</a:t>
            </a:r>
            <a:r>
              <a:rPr lang="en-GB" dirty="0"/>
              <a:t> </a:t>
            </a:r>
          </a:p>
          <a:p>
            <a:r>
              <a:rPr lang="en-GB" dirty="0"/>
              <a:t>Create a python file named "my_node.py" in </a:t>
            </a:r>
            <a:r>
              <a:rPr lang="en-GB" dirty="0" err="1"/>
              <a:t>my_first_package</a:t>
            </a:r>
            <a:r>
              <a:rPr lang="en-GB" dirty="0"/>
              <a:t>/</a:t>
            </a:r>
            <a:r>
              <a:rPr lang="en-GB" dirty="0" err="1"/>
              <a:t>my_first_package</a:t>
            </a:r>
            <a:r>
              <a:rPr lang="en-GB" dirty="0"/>
              <a:t> </a:t>
            </a:r>
          </a:p>
          <a:p>
            <a:pPr marL="0" indent="0">
              <a:buNone/>
            </a:pPr>
            <a:endParaRPr lang="en-GB" dirty="0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192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9175-A16D-D54A-9D9A-980EE2DC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GB" sz="4800" dirty="0"/>
              <a:t>My_First_Package.py</a:t>
            </a:r>
            <a:endParaRPr lang="en-US" dirty="0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A345EA29-C673-0278-432B-61B3091E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30" y="1514015"/>
            <a:ext cx="10779184" cy="6025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5ABB64-59C2-2012-4779-9BB74968D07E}"/>
              </a:ext>
            </a:extLst>
          </p:cNvPr>
          <p:cNvSpPr txBox="1"/>
          <p:nvPr/>
        </p:nvSpPr>
        <p:spPr>
          <a:xfrm>
            <a:off x="1699" y="7765335"/>
            <a:ext cx="16668148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222222"/>
                </a:solidFill>
                <a:cs typeface="Arial"/>
              </a:rPr>
              <a:t>Command to run your code: </a:t>
            </a:r>
            <a:r>
              <a:rPr lang="en-GB" sz="3200" dirty="0">
                <a:solidFill>
                  <a:srgbClr val="002060"/>
                </a:solidFill>
                <a:cs typeface="Arial"/>
              </a:rPr>
              <a:t>ros2 run </a:t>
            </a:r>
            <a:r>
              <a:rPr lang="en-GB" sz="3200" dirty="0" err="1">
                <a:solidFill>
                  <a:srgbClr val="002060"/>
                </a:solidFill>
                <a:cs typeface="Arial"/>
              </a:rPr>
              <a:t>my_first_package</a:t>
            </a:r>
            <a:r>
              <a:rPr lang="en-GB" sz="3200" dirty="0">
                <a:solidFill>
                  <a:srgbClr val="002060"/>
                </a:solidFill>
                <a:cs typeface="Arial"/>
              </a:rPr>
              <a:t> </a:t>
            </a:r>
            <a:r>
              <a:rPr lang="en-GB" sz="3200" dirty="0" err="1">
                <a:solidFill>
                  <a:srgbClr val="002060"/>
                </a:solidFill>
                <a:cs typeface="Arial"/>
              </a:rPr>
              <a:t>my_node</a:t>
            </a:r>
            <a:endParaRPr lang="en-GB" sz="3200" dirty="0" err="1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7041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ank You !!!"/>
          <p:cNvSpPr txBox="1">
            <a:spLocks noGrp="1"/>
          </p:cNvSpPr>
          <p:nvPr>
            <p:ph type="title"/>
          </p:nvPr>
        </p:nvSpPr>
        <p:spPr>
          <a:xfrm>
            <a:off x="426828" y="1791539"/>
            <a:ext cx="12192000" cy="4521200"/>
          </a:xfrm>
          <a:prstGeom prst="rect">
            <a:avLst/>
          </a:prstGeom>
        </p:spPr>
        <p:txBody>
          <a:bodyPr/>
          <a:lstStyle/>
          <a:p>
            <a:r>
              <a:rPr dirty="0"/>
              <a:t>Thank You !!!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04763" y="9043067"/>
            <a:ext cx="260600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E92DB-9D34-F7C0-9111-6F6F9606814A}"/>
              </a:ext>
            </a:extLst>
          </p:cNvPr>
          <p:cNvSpPr txBox="1"/>
          <p:nvPr/>
        </p:nvSpPr>
        <p:spPr>
          <a:xfrm>
            <a:off x="22146" y="7796112"/>
            <a:ext cx="1358053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222222"/>
                </a:solidFill>
                <a:cs typeface="Arial"/>
              </a:rPr>
              <a:t>Course Repository: </a:t>
            </a:r>
            <a:r>
              <a:rPr lang="en-GB" sz="2800" dirty="0">
                <a:solidFill>
                  <a:schemeClr val="bg1"/>
                </a:solidFill>
                <a:cs typeface="Arial"/>
              </a:rPr>
              <a:t>https://github.com/NippunKumaar/ROS2-Course.git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cture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GB" dirty="0"/>
              <a:t>Section Overview</a:t>
            </a:r>
            <a:endParaRPr dirty="0"/>
          </a:p>
        </p:txBody>
      </p:sp>
      <p:sp>
        <p:nvSpPr>
          <p:cNvPr id="170" name="ROS Instal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ROS Installation</a:t>
            </a:r>
          </a:p>
          <a:p>
            <a:r>
              <a:rPr lang="en-GB" dirty="0"/>
              <a:t>Robot Process Cycle</a:t>
            </a:r>
          </a:p>
          <a:p>
            <a:r>
              <a:rPr lang="en-GB" dirty="0"/>
              <a:t>ROS Architecture</a:t>
            </a:r>
          </a:p>
          <a:p>
            <a:r>
              <a:rPr lang="en-GB" dirty="0"/>
              <a:t>ROS Basics</a:t>
            </a:r>
          </a:p>
          <a:p>
            <a:r>
              <a:rPr lang="en-GB" dirty="0"/>
              <a:t>Simple ROS Application Example</a:t>
            </a:r>
          </a:p>
          <a:p>
            <a:r>
              <a:rPr lang="en-GB"/>
              <a:t>Creating a ROS Workspace</a:t>
            </a:r>
          </a:p>
          <a:p>
            <a:r>
              <a:rPr lang="en-GB" dirty="0"/>
              <a:t>ROS File System</a:t>
            </a:r>
          </a:p>
          <a:p>
            <a:r>
              <a:rPr lang="en-GB"/>
              <a:t>Creating ROS Package</a:t>
            </a:r>
            <a:endParaRPr lang="en-GB" dirty="0"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OS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Installation</a:t>
            </a:r>
          </a:p>
        </p:txBody>
      </p:sp>
      <p:sp>
        <p:nvSpPr>
          <p:cNvPr id="174" name="We will be using the latest stable distribution “ROS Noetic” in this cour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We will be using the latest stable </a:t>
            </a:r>
            <a:r>
              <a:rPr lang="en-GB" dirty="0"/>
              <a:t>ROS2 "Humble </a:t>
            </a:r>
            <a:r>
              <a:rPr lang="en-GB" dirty="0" err="1"/>
              <a:t>HawksBill</a:t>
            </a:r>
            <a:r>
              <a:rPr lang="en-GB" dirty="0"/>
              <a:t>" full desktop version </a:t>
            </a:r>
            <a:r>
              <a:rPr dirty="0"/>
              <a:t>in this course</a:t>
            </a:r>
          </a:p>
          <a:p>
            <a:r>
              <a:rPr dirty="0"/>
              <a:t>This can be only installed in </a:t>
            </a:r>
            <a:r>
              <a:rPr lang="en-GB" dirty="0"/>
              <a:t>Ubuntu 22:04 LTS</a:t>
            </a:r>
          </a:p>
          <a:p>
            <a:r>
              <a:rPr dirty="0"/>
              <a:t>The steps mentioned are from </a:t>
            </a:r>
            <a:r>
              <a:rPr lang="en-GB" dirty="0">
                <a:hlinkClick r:id="rId2"/>
              </a:rPr>
              <a:t>https://docs.ros.org/en/humble/Installation/Ubuntu-Install-Debians.html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S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Installation</a:t>
            </a:r>
          </a:p>
        </p:txBody>
      </p:sp>
      <p:sp>
        <p:nvSpPr>
          <p:cNvPr id="178" name="Setup your sources.lis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 fontScale="40000" lnSpcReduction="20000"/>
          </a:bodyPr>
          <a:lstStyle/>
          <a:p>
            <a:r>
              <a:rPr lang="en-GB" dirty="0"/>
              <a:t>Set locale </a:t>
            </a:r>
            <a:endParaRPr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l</a:t>
            </a:r>
            <a:r>
              <a:rPr lang="en-US" dirty="0">
                <a:solidFill>
                  <a:srgbClr val="002060"/>
                </a:solidFill>
              </a:rPr>
              <a:t>ocale</a:t>
            </a:r>
            <a:r>
              <a:rPr lang="en-US" dirty="0"/>
              <a:t>  # check for UTF-8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apt update &amp;&amp; </a:t>
            </a:r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apt install locales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locale-gen </a:t>
            </a:r>
            <a:r>
              <a:rPr lang="en-US" dirty="0" err="1">
                <a:solidFill>
                  <a:srgbClr val="002060"/>
                </a:solidFill>
              </a:rPr>
              <a:t>en_US</a:t>
            </a:r>
            <a:r>
              <a:rPr lang="en-US" dirty="0">
                <a:solidFill>
                  <a:srgbClr val="002060"/>
                </a:solidFill>
              </a:rPr>
              <a:t> en_US.UTF-8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update-locale LC_ALL=en_US.UTF-8 LANG=en_US.UTF-8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export LANG=en_US.UTF-8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locale</a:t>
            </a:r>
            <a:r>
              <a:rPr lang="en-US" dirty="0">
                <a:solidFill>
                  <a:srgbClr val="00B0F0"/>
                </a:solidFill>
              </a:rPr>
              <a:t>  </a:t>
            </a:r>
            <a:r>
              <a:rPr lang="en-US" dirty="0"/>
              <a:t># verify settings</a:t>
            </a:r>
            <a:endParaRPr dirty="0"/>
          </a:p>
          <a:p>
            <a:r>
              <a:rPr lang="en-US" dirty="0"/>
              <a:t>Setup Sources</a:t>
            </a:r>
            <a:endParaRPr dirty="0"/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apt install software-properties-common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add-apt-repository universe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apt update &amp;&amp; </a:t>
            </a:r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apt install curl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curl -</a:t>
            </a:r>
            <a:r>
              <a:rPr lang="en-US" dirty="0" err="1">
                <a:solidFill>
                  <a:srgbClr val="002060"/>
                </a:solidFill>
              </a:rPr>
              <a:t>sSL</a:t>
            </a:r>
            <a:r>
              <a:rPr lang="en-US" dirty="0">
                <a:solidFill>
                  <a:srgbClr val="002060"/>
                </a:solidFill>
              </a:rPr>
              <a:t> https://raw.githubusercontent.com/ros/rosdistro/master/ros.key -o /</a:t>
            </a:r>
            <a:r>
              <a:rPr lang="en-US" dirty="0" err="1">
                <a:solidFill>
                  <a:srgbClr val="002060"/>
                </a:solidFill>
              </a:rPr>
              <a:t>usr</a:t>
            </a:r>
            <a:r>
              <a:rPr lang="en-US" dirty="0">
                <a:solidFill>
                  <a:srgbClr val="002060"/>
                </a:solidFill>
              </a:rPr>
              <a:t>/share/keyrings/</a:t>
            </a:r>
            <a:r>
              <a:rPr lang="en-US" dirty="0" err="1">
                <a:solidFill>
                  <a:srgbClr val="002060"/>
                </a:solidFill>
              </a:rPr>
              <a:t>ros</a:t>
            </a:r>
            <a:r>
              <a:rPr lang="en-US" dirty="0">
                <a:solidFill>
                  <a:srgbClr val="002060"/>
                </a:solidFill>
              </a:rPr>
              <a:t>-archive-</a:t>
            </a:r>
            <a:r>
              <a:rPr lang="en-US" dirty="0" err="1">
                <a:solidFill>
                  <a:srgbClr val="002060"/>
                </a:solidFill>
              </a:rPr>
              <a:t>keyring.gpg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echo "deb [arch=$(</a:t>
            </a:r>
            <a:r>
              <a:rPr lang="en-US" dirty="0" err="1">
                <a:solidFill>
                  <a:srgbClr val="002060"/>
                </a:solidFill>
              </a:rPr>
              <a:t>dpkg</a:t>
            </a:r>
            <a:r>
              <a:rPr lang="en-US" dirty="0">
                <a:solidFill>
                  <a:srgbClr val="002060"/>
                </a:solidFill>
              </a:rPr>
              <a:t> --print-architecture) signed-by=/</a:t>
            </a:r>
            <a:r>
              <a:rPr lang="en-US" dirty="0" err="1">
                <a:solidFill>
                  <a:srgbClr val="002060"/>
                </a:solidFill>
              </a:rPr>
              <a:t>usr</a:t>
            </a:r>
            <a:r>
              <a:rPr lang="en-US" dirty="0">
                <a:solidFill>
                  <a:srgbClr val="002060"/>
                </a:solidFill>
              </a:rPr>
              <a:t>/share/keyrings/</a:t>
            </a:r>
            <a:r>
              <a:rPr lang="en-US" dirty="0" err="1">
                <a:solidFill>
                  <a:srgbClr val="002060"/>
                </a:solidFill>
              </a:rPr>
              <a:t>ros</a:t>
            </a:r>
            <a:r>
              <a:rPr lang="en-US" dirty="0">
                <a:solidFill>
                  <a:srgbClr val="002060"/>
                </a:solidFill>
              </a:rPr>
              <a:t>-archive-</a:t>
            </a:r>
            <a:r>
              <a:rPr lang="en-US" dirty="0" err="1">
                <a:solidFill>
                  <a:srgbClr val="002060"/>
                </a:solidFill>
              </a:rPr>
              <a:t>keyring.gpg</a:t>
            </a:r>
            <a:r>
              <a:rPr lang="en-US" dirty="0">
                <a:solidFill>
                  <a:srgbClr val="002060"/>
                </a:solidFill>
              </a:rPr>
              <a:t>] http://packages.ros.org/ros2/ubuntu $(. /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os</a:t>
            </a:r>
            <a:r>
              <a:rPr lang="en-US" dirty="0">
                <a:solidFill>
                  <a:srgbClr val="002060"/>
                </a:solidFill>
              </a:rPr>
              <a:t>-release &amp;&amp; echo $UBUNTU_CODENAME) main" | </a:t>
            </a:r>
            <a:r>
              <a:rPr lang="en-US" dirty="0" err="1">
                <a:solidFill>
                  <a:srgbClr val="002060"/>
                </a:solidFill>
              </a:rPr>
              <a:t>sudo</a:t>
            </a:r>
            <a:r>
              <a:rPr lang="en-US" dirty="0">
                <a:solidFill>
                  <a:srgbClr val="002060"/>
                </a:solidFill>
              </a:rPr>
              <a:t> tee /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/apt/</a:t>
            </a:r>
            <a:r>
              <a:rPr lang="en-US" dirty="0" err="1">
                <a:solidFill>
                  <a:srgbClr val="002060"/>
                </a:solidFill>
              </a:rPr>
              <a:t>sources.list.d</a:t>
            </a:r>
            <a:r>
              <a:rPr lang="en-US" dirty="0">
                <a:solidFill>
                  <a:srgbClr val="002060"/>
                </a:solidFill>
              </a:rPr>
              <a:t>/ros2.list &gt; /dev/null</a:t>
            </a: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S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Installation</a:t>
            </a:r>
          </a:p>
        </p:txBody>
      </p:sp>
      <p:sp>
        <p:nvSpPr>
          <p:cNvPr id="182" name="Instal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 marL="382270" indent="-382270" defTabSz="502412">
              <a:spcBef>
                <a:spcPts val="2400"/>
              </a:spcBef>
              <a:defRPr sz="2924"/>
            </a:pPr>
            <a:r>
              <a:rPr sz="2900" dirty="0"/>
              <a:t>Installation</a:t>
            </a:r>
          </a:p>
          <a:p>
            <a:pPr marL="764540" lvl="1" indent="-382270" defTabSz="502412">
              <a:spcBef>
                <a:spcPts val="2400"/>
              </a:spcBef>
              <a:defRPr sz="2924"/>
            </a:pPr>
            <a:r>
              <a:rPr sz="2900" dirty="0" err="1"/>
              <a:t>sudo</a:t>
            </a:r>
            <a:r>
              <a:rPr sz="2900" dirty="0"/>
              <a:t> apt update</a:t>
            </a:r>
          </a:p>
          <a:p>
            <a:pPr marL="764540" lvl="1" indent="-382270" defTabSz="502412">
              <a:spcBef>
                <a:spcPts val="2400"/>
              </a:spcBef>
              <a:defRPr sz="2924"/>
            </a:pPr>
            <a:r>
              <a:rPr sz="2900" dirty="0" err="1"/>
              <a:t>sudo</a:t>
            </a:r>
            <a:r>
              <a:rPr sz="2900" dirty="0"/>
              <a:t> apt upgrade</a:t>
            </a:r>
          </a:p>
          <a:p>
            <a:pPr marL="764540" lvl="1" indent="-382270" defTabSz="502412">
              <a:spcBef>
                <a:spcPts val="2400"/>
              </a:spcBef>
              <a:defRPr sz="2924"/>
            </a:pPr>
            <a:r>
              <a:rPr lang="en-US" sz="2900" dirty="0" err="1"/>
              <a:t>sudo</a:t>
            </a:r>
            <a:r>
              <a:rPr lang="en-US" sz="2900" dirty="0"/>
              <a:t> apt install </a:t>
            </a:r>
            <a:r>
              <a:rPr lang="en-US" sz="2900" dirty="0" err="1"/>
              <a:t>ros</a:t>
            </a:r>
            <a:r>
              <a:rPr lang="en-US" sz="2900" dirty="0"/>
              <a:t>-humble-desktop</a:t>
            </a:r>
          </a:p>
          <a:p>
            <a:pPr marL="382270" indent="-382270" defTabSz="502412">
              <a:spcBef>
                <a:spcPts val="2400"/>
              </a:spcBef>
              <a:defRPr sz="2924"/>
            </a:pPr>
            <a:r>
              <a:rPr sz="2900" dirty="0"/>
              <a:t>Environment setup</a:t>
            </a:r>
          </a:p>
          <a:p>
            <a:pPr marL="764540" lvl="1" indent="-382270" defTabSz="502412">
              <a:spcBef>
                <a:spcPts val="2400"/>
              </a:spcBef>
              <a:defRPr sz="2924"/>
            </a:pPr>
            <a:r>
              <a:rPr sz="2900" dirty="0"/>
              <a:t>echo "source /opt/</a:t>
            </a:r>
            <a:r>
              <a:rPr sz="2900" dirty="0" err="1"/>
              <a:t>ros</a:t>
            </a:r>
            <a:r>
              <a:rPr lang="en-GB" sz="2900" dirty="0"/>
              <a:t>/humble/</a:t>
            </a:r>
            <a:r>
              <a:rPr sz="2900" dirty="0" err="1"/>
              <a:t>setup.bash</a:t>
            </a:r>
            <a:r>
              <a:rPr sz="2900" dirty="0"/>
              <a:t>" &gt;&gt; ~/.</a:t>
            </a:r>
            <a:r>
              <a:rPr sz="2900" dirty="0" err="1"/>
              <a:t>bashrc</a:t>
            </a:r>
            <a:endParaRPr sz="2900" dirty="0"/>
          </a:p>
          <a:p>
            <a:pPr marL="764540" lvl="1" indent="-382270" defTabSz="502412">
              <a:spcBef>
                <a:spcPts val="2400"/>
              </a:spcBef>
              <a:defRPr sz="2924"/>
            </a:pPr>
            <a:r>
              <a:rPr sz="2900" dirty="0"/>
              <a:t>source ~/.</a:t>
            </a:r>
            <a:r>
              <a:rPr sz="2900" dirty="0" err="1"/>
              <a:t>bashrc</a:t>
            </a:r>
            <a:endParaRPr dirty="0" err="1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136F-57C0-692F-C484-151C0225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Autofit/>
          </a:bodyPr>
          <a:lstStyle/>
          <a:p>
            <a:r>
              <a:rPr lang="en-GB" sz="5400" dirty="0"/>
              <a:t>ROS Installation Verification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663D-DA18-65A0-FE6B-9FC006951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/>
              <a:t>Run Talker-</a:t>
            </a:r>
            <a:r>
              <a:rPr lang="en-GB" dirty="0" err="1"/>
              <a:t>Listner</a:t>
            </a:r>
            <a:r>
              <a:rPr lang="en-GB" dirty="0"/>
              <a:t> example</a:t>
            </a:r>
            <a:endParaRPr lang="en-US" dirty="0"/>
          </a:p>
          <a:p>
            <a:r>
              <a:rPr lang="en-GB" dirty="0">
                <a:solidFill>
                  <a:srgbClr val="002060"/>
                </a:solidFill>
              </a:rPr>
              <a:t>ros2 run </a:t>
            </a:r>
            <a:r>
              <a:rPr lang="en-GB" dirty="0" err="1">
                <a:solidFill>
                  <a:srgbClr val="002060"/>
                </a:solidFill>
              </a:rPr>
              <a:t>demo_nodes_py</a:t>
            </a:r>
            <a:r>
              <a:rPr lang="en-GB" dirty="0">
                <a:solidFill>
                  <a:srgbClr val="002060"/>
                </a:solidFill>
              </a:rPr>
              <a:t> talker</a:t>
            </a:r>
          </a:p>
          <a:p>
            <a:r>
              <a:rPr lang="en-GB" dirty="0"/>
              <a:t>In an new terminal enter the below command</a:t>
            </a:r>
          </a:p>
          <a:p>
            <a:r>
              <a:rPr lang="en-GB" dirty="0">
                <a:solidFill>
                  <a:srgbClr val="002060"/>
                </a:solidFill>
              </a:rPr>
              <a:t>ros2 run </a:t>
            </a:r>
            <a:r>
              <a:rPr lang="en-GB" dirty="0" err="1">
                <a:solidFill>
                  <a:srgbClr val="002060"/>
                </a:solidFill>
              </a:rPr>
              <a:t>demo_nodes_py</a:t>
            </a:r>
            <a:r>
              <a:rPr lang="en-GB" dirty="0">
                <a:solidFill>
                  <a:srgbClr val="002060"/>
                </a:solidFill>
              </a:rPr>
              <a:t> listener</a:t>
            </a:r>
          </a:p>
          <a:p>
            <a:r>
              <a:rPr lang="en-GB" dirty="0">
                <a:solidFill>
                  <a:schemeClr val="bg1"/>
                </a:solidFill>
              </a:rPr>
              <a:t>The can be done with </a:t>
            </a:r>
            <a:r>
              <a:rPr lang="en-GB" dirty="0" err="1">
                <a:solidFill>
                  <a:schemeClr val="bg1"/>
                </a:solidFill>
              </a:rPr>
              <a:t>cpp</a:t>
            </a:r>
            <a:r>
              <a:rPr lang="en-GB" dirty="0">
                <a:solidFill>
                  <a:schemeClr val="bg1"/>
                </a:solidFill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26281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S Bas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US"/>
              <a:t>Robot Process Cycle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C4D8A7E-7908-4990-9C18-1C53951C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0" y="2059799"/>
            <a:ext cx="12190082" cy="6303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BB578-FE6E-457E-A4CF-4727F22B1F8D}"/>
              </a:ext>
            </a:extLst>
          </p:cNvPr>
          <p:cNvSpPr txBox="1"/>
          <p:nvPr/>
        </p:nvSpPr>
        <p:spPr>
          <a:xfrm>
            <a:off x="697961" y="7694390"/>
            <a:ext cx="34588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Image Courtesy: Prof. Anis koubaa</a:t>
            </a:r>
            <a:endParaRPr lang="en-GB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B7F4-4820-4B48-8B7C-F48583A0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ROS Architecture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4A4F4-0EBD-4BB9-878B-FD109D87ACAF}"/>
              </a:ext>
            </a:extLst>
          </p:cNvPr>
          <p:cNvSpPr txBox="1"/>
          <p:nvPr/>
        </p:nvSpPr>
        <p:spPr>
          <a:xfrm>
            <a:off x="3986842" y="8695354"/>
            <a:ext cx="34588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Image Courtesy: Prof. Anis koubaa</a:t>
            </a:r>
            <a:endParaRPr lang="en-GB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8A243920-E78C-7D80-40FB-3336DA2E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07" y="1648986"/>
            <a:ext cx="6280668" cy="67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97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New_Template7</vt:lpstr>
      <vt:lpstr>ROS installation and basics</vt:lpstr>
      <vt:lpstr>Previous Section</vt:lpstr>
      <vt:lpstr>Section Overview</vt:lpstr>
      <vt:lpstr>ROS Installation</vt:lpstr>
      <vt:lpstr>ROS Installation</vt:lpstr>
      <vt:lpstr>ROS Installation</vt:lpstr>
      <vt:lpstr>ROS Installation Verification</vt:lpstr>
      <vt:lpstr>Robot Process Cycle</vt:lpstr>
      <vt:lpstr>ROS Architecture </vt:lpstr>
      <vt:lpstr>ROS1 vs ROS2</vt:lpstr>
      <vt:lpstr>ROS BAsics – Publisher/Subscriber</vt:lpstr>
      <vt:lpstr>ROS Basics - Services</vt:lpstr>
      <vt:lpstr>ROS Basics - Actionlib</vt:lpstr>
      <vt:lpstr>Simple ROS Application Example</vt:lpstr>
      <vt:lpstr>SIMPLE ROS APPLICATION EXAMPLE </vt:lpstr>
      <vt:lpstr>ROS File System Organization </vt:lpstr>
      <vt:lpstr>ROS FILE SYSTEM ORGANIZATION  </vt:lpstr>
      <vt:lpstr>ROS FILE SYSTEM ORGANIZATION  </vt:lpstr>
      <vt:lpstr>ROS FILE SYSTEM ORGANIZATION  </vt:lpstr>
      <vt:lpstr>Creating ROS Workspace </vt:lpstr>
      <vt:lpstr>Creating ROS Workspace </vt:lpstr>
      <vt:lpstr>Creating ROS Workspace </vt:lpstr>
      <vt:lpstr>Creating A Package</vt:lpstr>
      <vt:lpstr>Creating A Package</vt:lpstr>
      <vt:lpstr>Creating A Package</vt:lpstr>
      <vt:lpstr>Creating Hello World Package</vt:lpstr>
      <vt:lpstr>My_First_Package.py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installation and basics</dc:title>
  <cp:revision>494</cp:revision>
  <dcterms:modified xsi:type="dcterms:W3CDTF">2023-02-13T04:24:42Z</dcterms:modified>
</cp:coreProperties>
</file>