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4" r:id="rId5"/>
    <p:sldId id="265" r:id="rId6"/>
    <p:sldId id="266" r:id="rId7"/>
    <p:sldId id="269" r:id="rId8"/>
    <p:sldId id="267" r:id="rId9"/>
    <p:sldId id="270" r:id="rId10"/>
    <p:sldId id="271" r:id="rId11"/>
    <p:sldId id="276" r:id="rId12"/>
    <p:sldId id="272" r:id="rId13"/>
    <p:sldId id="273" r:id="rId14"/>
    <p:sldId id="275" r:id="rId15"/>
    <p:sldId id="263"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7C8F3-D928-F357-353D-B8D22A518E55}" v="28" dt="2021-01-18T09:31:25.688"/>
    <p1510:client id="{114EEBBA-766A-0DEE-B490-9BED87945F77}" v="1129" dt="2021-01-05T11:17:00.460"/>
    <p1510:client id="{20FFC61E-AB3A-2A6D-7283-F056CCC670FC}" v="6" dt="2021-01-12T10:19:23.512"/>
    <p1510:client id="{30E9E7C3-EEB9-C87C-1E0C-895834628332}" v="88" dt="2021-01-19T10:34:49.052"/>
    <p1510:client id="{3635E8AF-DF64-8CAA-F040-36EA91080468}" v="7" dt="2022-03-14T06:00:24.940"/>
    <p1510:client id="{415EBD65-D261-523E-6F0B-C79C522A7EFD}" v="30" dt="2021-01-21T08:58:28.274"/>
    <p1510:client id="{52623AF8-9826-B032-FB6B-76AA8E258A5E}" v="135" dt="2021-01-08T04:32:27.505"/>
    <p1510:client id="{5876A718-3C20-FC7A-BE52-84EED91DAE52}" v="3168" dt="2021-01-19T08:05:05.194"/>
    <p1510:client id="{904FE926-0AB4-BC37-C434-870EE11FAF9A}" v="40" dt="2021-01-20T03:16:59.820"/>
    <p1510:client id="{A4A4F547-3871-20AB-23A5-9243BAF6C480}" v="1446" dt="2021-01-12T08:18:24.411"/>
    <p1510:client id="{AFC71EAE-C830-BA92-6638-43A04D6FEC98}" v="506" dt="2021-01-05T06:30:47.336"/>
    <p1510:client id="{BD04715B-AB8E-CAC0-499D-7E11FCA063DB}" v="36" dt="2021-01-13T03:58:08.404"/>
    <p1510:client id="{C7330E97-4532-17B8-DC49-CD188A0B0001}" v="50" dt="2021-01-06T04:16:06.894"/>
    <p1510:client id="{E814A8A4-EA72-DED6-290F-F812D262089B}" v="184" dt="2023-02-27T04:10:09.439"/>
    <p1510:client id="{F3AB1A95-050B-199B-57DC-ABBA9DB02AE2}" v="327" dt="2021-01-07T08:00:16.1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Nippun Kumar A.A." userId="S::aa_nippunkumaar@blr.amrita.edu::a48363fd-f267-41fa-8da0-398a903c7504" providerId="AD" clId="Web-{30E9E7C3-EEB9-C87C-1E0C-895834628332}"/>
    <pc:docChg chg="modSld">
      <pc:chgData name="Mr. Nippun Kumar A.A." userId="S::aa_nippunkumaar@blr.amrita.edu::a48363fd-f267-41fa-8da0-398a903c7504" providerId="AD" clId="Web-{30E9E7C3-EEB9-C87C-1E0C-895834628332}" dt="2021-01-19T10:34:48.099" v="58" actId="20577"/>
      <pc:docMkLst>
        <pc:docMk/>
      </pc:docMkLst>
      <pc:sldChg chg="addSp delSp modSp">
        <pc:chgData name="Mr. Nippun Kumar A.A." userId="S::aa_nippunkumaar@blr.amrita.edu::a48363fd-f267-41fa-8da0-398a903c7504" providerId="AD" clId="Web-{30E9E7C3-EEB9-C87C-1E0C-895834628332}" dt="2021-01-19T08:23:48.404" v="7" actId="1076"/>
        <pc:sldMkLst>
          <pc:docMk/>
          <pc:sldMk cId="384379493" sldId="270"/>
        </pc:sldMkLst>
        <pc:picChg chg="add del">
          <ac:chgData name="Mr. Nippun Kumar A.A." userId="S::aa_nippunkumaar@blr.amrita.edu::a48363fd-f267-41fa-8da0-398a903c7504" providerId="AD" clId="Web-{30E9E7C3-EEB9-C87C-1E0C-895834628332}" dt="2021-01-19T08:22:46.353" v="2"/>
          <ac:picMkLst>
            <pc:docMk/>
            <pc:sldMk cId="384379493" sldId="270"/>
            <ac:picMk id="4" creationId="{27F08D3B-3543-40F2-9EA3-B5E9CE5406CE}"/>
          </ac:picMkLst>
        </pc:picChg>
        <pc:picChg chg="add mod">
          <ac:chgData name="Mr. Nippun Kumar A.A." userId="S::aa_nippunkumaar@blr.amrita.edu::a48363fd-f267-41fa-8da0-398a903c7504" providerId="AD" clId="Web-{30E9E7C3-EEB9-C87C-1E0C-895834628332}" dt="2021-01-19T08:23:48.404" v="7" actId="1076"/>
          <ac:picMkLst>
            <pc:docMk/>
            <pc:sldMk cId="384379493" sldId="270"/>
            <ac:picMk id="5" creationId="{2FEEF60E-11B4-404D-B710-22BCABDFCD35}"/>
          </ac:picMkLst>
        </pc:picChg>
      </pc:sldChg>
      <pc:sldChg chg="addSp delSp modSp addAnim delAnim modAnim">
        <pc:chgData name="Mr. Nippun Kumar A.A." userId="S::aa_nippunkumaar@blr.amrita.edu::a48363fd-f267-41fa-8da0-398a903c7504" providerId="AD" clId="Web-{30E9E7C3-EEB9-C87C-1E0C-895834628332}" dt="2021-01-19T10:34:48.099" v="58" actId="20577"/>
        <pc:sldMkLst>
          <pc:docMk/>
          <pc:sldMk cId="1054751456" sldId="271"/>
        </pc:sldMkLst>
        <pc:spChg chg="mod">
          <ac:chgData name="Mr. Nippun Kumar A.A." userId="S::aa_nippunkumaar@blr.amrita.edu::a48363fd-f267-41fa-8da0-398a903c7504" providerId="AD" clId="Web-{30E9E7C3-EEB9-C87C-1E0C-895834628332}" dt="2021-01-19T08:29:18.301" v="10" actId="1076"/>
          <ac:spMkLst>
            <pc:docMk/>
            <pc:sldMk cId="1054751456" sldId="271"/>
            <ac:spMk id="3" creationId="{FE9FF2CD-7991-4CA7-8577-BA5838ACE18F}"/>
          </ac:spMkLst>
        </pc:spChg>
        <pc:spChg chg="del">
          <ac:chgData name="Mr. Nippun Kumar A.A." userId="S::aa_nippunkumaar@blr.amrita.edu::a48363fd-f267-41fa-8da0-398a903c7504" providerId="AD" clId="Web-{30E9E7C3-EEB9-C87C-1E0C-895834628332}" dt="2021-01-19T08:29:37.255" v="11"/>
          <ac:spMkLst>
            <pc:docMk/>
            <pc:sldMk cId="1054751456" sldId="271"/>
            <ac:spMk id="13" creationId="{F7E1BCFC-60CC-492D-92AD-031B07D802CD}"/>
          </ac:spMkLst>
        </pc:spChg>
        <pc:spChg chg="del mod">
          <ac:chgData name="Mr. Nippun Kumar A.A." userId="S::aa_nippunkumaar@blr.amrita.edu::a48363fd-f267-41fa-8da0-398a903c7504" providerId="AD" clId="Web-{30E9E7C3-EEB9-C87C-1E0C-895834628332}" dt="2021-01-19T08:29:45.615" v="13"/>
          <ac:spMkLst>
            <pc:docMk/>
            <pc:sldMk cId="1054751456" sldId="271"/>
            <ac:spMk id="15" creationId="{9AC26F79-5933-4D7D-828B-B4A25763501E}"/>
          </ac:spMkLst>
        </pc:spChg>
        <pc:spChg chg="del mod topLvl">
          <ac:chgData name="Mr. Nippun Kumar A.A." userId="S::aa_nippunkumaar@blr.amrita.edu::a48363fd-f267-41fa-8da0-398a903c7504" providerId="AD" clId="Web-{30E9E7C3-EEB9-C87C-1E0C-895834628332}" dt="2021-01-19T08:29:53.756" v="15"/>
          <ac:spMkLst>
            <pc:docMk/>
            <pc:sldMk cId="1054751456" sldId="271"/>
            <ac:spMk id="16" creationId="{F0CE2DEE-887B-4E9E-A34E-B047B8DFB484}"/>
          </ac:spMkLst>
        </pc:spChg>
        <pc:spChg chg="mod">
          <ac:chgData name="Mr. Nippun Kumar A.A." userId="S::aa_nippunkumaar@blr.amrita.edu::a48363fd-f267-41fa-8da0-398a903c7504" providerId="AD" clId="Web-{30E9E7C3-EEB9-C87C-1E0C-895834628332}" dt="2021-01-19T10:34:48.099" v="58" actId="20577"/>
          <ac:spMkLst>
            <pc:docMk/>
            <pc:sldMk cId="1054751456" sldId="271"/>
            <ac:spMk id="23" creationId="{C0067FE9-5BB0-4CE1-84C3-F49FDEEC2F6B}"/>
          </ac:spMkLst>
        </pc:spChg>
        <pc:grpChg chg="del">
          <ac:chgData name="Mr. Nippun Kumar A.A." userId="S::aa_nippunkumaar@blr.amrita.edu::a48363fd-f267-41fa-8da0-398a903c7504" providerId="AD" clId="Web-{30E9E7C3-EEB9-C87C-1E0C-895834628332}" dt="2021-01-19T08:29:37.255" v="11"/>
          <ac:grpSpMkLst>
            <pc:docMk/>
            <pc:sldMk cId="1054751456" sldId="271"/>
            <ac:grpSpMk id="19" creationId="{8D67DF19-AE74-4366-9FC3-A64D65DAC040}"/>
          </ac:grpSpMkLst>
        </pc:grpChg>
        <pc:grpChg chg="del">
          <ac:chgData name="Mr. Nippun Kumar A.A." userId="S::aa_nippunkumaar@blr.amrita.edu::a48363fd-f267-41fa-8da0-398a903c7504" providerId="AD" clId="Web-{30E9E7C3-EEB9-C87C-1E0C-895834628332}" dt="2021-01-19T08:29:03.175" v="8"/>
          <ac:grpSpMkLst>
            <pc:docMk/>
            <pc:sldMk cId="1054751456" sldId="271"/>
            <ac:grpSpMk id="20" creationId="{501D693E-813D-4CB9-AFDE-F33906658D48}"/>
          </ac:grpSpMkLst>
        </pc:grpChg>
        <pc:grpChg chg="mod">
          <ac:chgData name="Mr. Nippun Kumar A.A." userId="S::aa_nippunkumaar@blr.amrita.edu::a48363fd-f267-41fa-8da0-398a903c7504" providerId="AD" clId="Web-{30E9E7C3-EEB9-C87C-1E0C-895834628332}" dt="2021-01-19T08:33:49.413" v="21" actId="1076"/>
          <ac:grpSpMkLst>
            <pc:docMk/>
            <pc:sldMk cId="1054751456" sldId="271"/>
            <ac:grpSpMk id="21" creationId="{9266F871-3534-4EA9-B12A-B81BE9451F53}"/>
          </ac:grpSpMkLst>
        </pc:grpChg>
        <pc:grpChg chg="del">
          <ac:chgData name="Mr. Nippun Kumar A.A." userId="S::aa_nippunkumaar@blr.amrita.edu::a48363fd-f267-41fa-8da0-398a903c7504" providerId="AD" clId="Web-{30E9E7C3-EEB9-C87C-1E0C-895834628332}" dt="2021-01-19T08:29:53.756" v="15"/>
          <ac:grpSpMkLst>
            <pc:docMk/>
            <pc:sldMk cId="1054751456" sldId="271"/>
            <ac:grpSpMk id="22" creationId="{0543AAAA-9BFB-4FDB-BB99-0703C3FD1706}"/>
          </ac:grpSpMkLst>
        </pc:grpChg>
        <pc:grpChg chg="mod">
          <ac:chgData name="Mr. Nippun Kumar A.A." userId="S::aa_nippunkumaar@blr.amrita.edu::a48363fd-f267-41fa-8da0-398a903c7504" providerId="AD" clId="Web-{30E9E7C3-EEB9-C87C-1E0C-895834628332}" dt="2021-01-19T08:29:10.488" v="9" actId="1076"/>
          <ac:grpSpMkLst>
            <pc:docMk/>
            <pc:sldMk cId="1054751456" sldId="271"/>
            <ac:grpSpMk id="25" creationId="{AA1DFF72-02E2-43AB-A9D0-767AD60482E8}"/>
          </ac:grpSpMkLst>
        </pc:grpChg>
        <pc:picChg chg="add mod">
          <ac:chgData name="Mr. Nippun Kumar A.A." userId="S::aa_nippunkumaar@blr.amrita.edu::a48363fd-f267-41fa-8da0-398a903c7504" providerId="AD" clId="Web-{30E9E7C3-EEB9-C87C-1E0C-895834628332}" dt="2021-01-19T09:02:19.515" v="28" actId="1076"/>
          <ac:picMkLst>
            <pc:docMk/>
            <pc:sldMk cId="1054751456" sldId="271"/>
            <ac:picMk id="5" creationId="{EE92B845-A1AF-43F2-899D-1EF47EBC7EE3}"/>
          </ac:picMkLst>
        </pc:picChg>
        <pc:picChg chg="del topLvl">
          <ac:chgData name="Mr. Nippun Kumar A.A." userId="S::aa_nippunkumaar@blr.amrita.edu::a48363fd-f267-41fa-8da0-398a903c7504" providerId="AD" clId="Web-{30E9E7C3-EEB9-C87C-1E0C-895834628332}" dt="2021-01-19T08:32:45.924" v="16"/>
          <ac:picMkLst>
            <pc:docMk/>
            <pc:sldMk cId="1054751456" sldId="271"/>
            <ac:picMk id="12" creationId="{F1556477-CCB2-4D4D-920C-4AF96CF96FE3}"/>
          </ac:picMkLst>
        </pc:picChg>
      </pc:sldChg>
    </pc:docChg>
  </pc:docChgLst>
  <pc:docChgLst>
    <pc:chgData name="Mr. Nippun Kumar A.A." userId="S::aa_nippunkumaar@blr.amrita.edu::a48363fd-f267-41fa-8da0-398a903c7504" providerId="AD" clId="Web-{E814A8A4-EA72-DED6-290F-F812D262089B}"/>
    <pc:docChg chg="addSld delSld modSld">
      <pc:chgData name="Mr. Nippun Kumar A.A." userId="S::aa_nippunkumaar@blr.amrita.edu::a48363fd-f267-41fa-8da0-398a903c7504" providerId="AD" clId="Web-{E814A8A4-EA72-DED6-290F-F812D262089B}" dt="2023-02-27T04:10:08.846" v="177" actId="20577"/>
      <pc:docMkLst>
        <pc:docMk/>
      </pc:docMkLst>
      <pc:sldChg chg="modSp">
        <pc:chgData name="Mr. Nippun Kumar A.A." userId="S::aa_nippunkumaar@blr.amrita.edu::a48363fd-f267-41fa-8da0-398a903c7504" providerId="AD" clId="Web-{E814A8A4-EA72-DED6-290F-F812D262089B}" dt="2023-02-27T03:28:21.921" v="0" actId="20577"/>
        <pc:sldMkLst>
          <pc:docMk/>
          <pc:sldMk cId="0" sldId="256"/>
        </pc:sldMkLst>
        <pc:spChg chg="mod">
          <ac:chgData name="Mr. Nippun Kumar A.A." userId="S::aa_nippunkumaar@blr.amrita.edu::a48363fd-f267-41fa-8da0-398a903c7504" providerId="AD" clId="Web-{E814A8A4-EA72-DED6-290F-F812D262089B}" dt="2023-02-27T03:28:21.921" v="0" actId="20577"/>
          <ac:spMkLst>
            <pc:docMk/>
            <pc:sldMk cId="0" sldId="256"/>
            <ac:spMk id="163" creationId="{00000000-0000-0000-0000-000000000000}"/>
          </ac:spMkLst>
        </pc:spChg>
      </pc:sldChg>
      <pc:sldChg chg="modSp">
        <pc:chgData name="Mr. Nippun Kumar A.A." userId="S::aa_nippunkumaar@blr.amrita.edu::a48363fd-f267-41fa-8da0-398a903c7504" providerId="AD" clId="Web-{E814A8A4-EA72-DED6-290F-F812D262089B}" dt="2023-02-27T03:57:37.024" v="32" actId="20577"/>
        <pc:sldMkLst>
          <pc:docMk/>
          <pc:sldMk cId="3466162304" sldId="266"/>
        </pc:sldMkLst>
        <pc:spChg chg="mod">
          <ac:chgData name="Mr. Nippun Kumar A.A." userId="S::aa_nippunkumaar@blr.amrita.edu::a48363fd-f267-41fa-8da0-398a903c7504" providerId="AD" clId="Web-{E814A8A4-EA72-DED6-290F-F812D262089B}" dt="2023-02-27T03:57:37.024" v="32" actId="20577"/>
          <ac:spMkLst>
            <pc:docMk/>
            <pc:sldMk cId="3466162304" sldId="266"/>
            <ac:spMk id="3" creationId="{3EC5FDD0-7C87-4D43-8A02-5DBCF9044921}"/>
          </ac:spMkLst>
        </pc:spChg>
      </pc:sldChg>
      <pc:sldChg chg="addSp delSp modSp">
        <pc:chgData name="Mr. Nippun Kumar A.A." userId="S::aa_nippunkumaar@blr.amrita.edu::a48363fd-f267-41fa-8da0-398a903c7504" providerId="AD" clId="Web-{E814A8A4-EA72-DED6-290F-F812D262089B}" dt="2023-02-27T04:00:52.339" v="57" actId="1076"/>
        <pc:sldMkLst>
          <pc:docMk/>
          <pc:sldMk cId="384379493" sldId="270"/>
        </pc:sldMkLst>
        <pc:spChg chg="add del mod">
          <ac:chgData name="Mr. Nippun Kumar A.A." userId="S::aa_nippunkumaar@blr.amrita.edu::a48363fd-f267-41fa-8da0-398a903c7504" providerId="AD" clId="Web-{E814A8A4-EA72-DED6-290F-F812D262089B}" dt="2023-02-27T04:00:43.183" v="54"/>
          <ac:spMkLst>
            <pc:docMk/>
            <pc:sldMk cId="384379493" sldId="270"/>
            <ac:spMk id="4" creationId="{21700AC6-CB2C-75D2-26D7-1BBDF2442F5B}"/>
          </ac:spMkLst>
        </pc:spChg>
        <pc:picChg chg="del">
          <ac:chgData name="Mr. Nippun Kumar A.A." userId="S::aa_nippunkumaar@blr.amrita.edu::a48363fd-f267-41fa-8da0-398a903c7504" providerId="AD" clId="Web-{E814A8A4-EA72-DED6-290F-F812D262089B}" dt="2023-02-27T03:57:54.384" v="33"/>
          <ac:picMkLst>
            <pc:docMk/>
            <pc:sldMk cId="384379493" sldId="270"/>
            <ac:picMk id="5" creationId="{2FEEF60E-11B4-404D-B710-22BCABDFCD35}"/>
          </ac:picMkLst>
        </pc:picChg>
        <pc:picChg chg="add mod">
          <ac:chgData name="Mr. Nippun Kumar A.A." userId="S::aa_nippunkumaar@blr.amrita.edu::a48363fd-f267-41fa-8da0-398a903c7504" providerId="AD" clId="Web-{E814A8A4-EA72-DED6-290F-F812D262089B}" dt="2023-02-27T04:00:52.339" v="57" actId="1076"/>
          <ac:picMkLst>
            <pc:docMk/>
            <pc:sldMk cId="384379493" sldId="270"/>
            <ac:picMk id="6" creationId="{413613A1-051B-7B99-9A6D-92764C27BEFD}"/>
          </ac:picMkLst>
        </pc:picChg>
      </pc:sldChg>
      <pc:sldChg chg="addSp delSp modSp delAnim">
        <pc:chgData name="Mr. Nippun Kumar A.A." userId="S::aa_nippunkumaar@blr.amrita.edu::a48363fd-f267-41fa-8da0-398a903c7504" providerId="AD" clId="Web-{E814A8A4-EA72-DED6-290F-F812D262089B}" dt="2023-02-27T04:04:24.013" v="72" actId="1076"/>
        <pc:sldMkLst>
          <pc:docMk/>
          <pc:sldMk cId="1054751456" sldId="271"/>
        </pc:sldMkLst>
        <pc:spChg chg="del">
          <ac:chgData name="Mr. Nippun Kumar A.A." userId="S::aa_nippunkumaar@blr.amrita.edu::a48363fd-f267-41fa-8da0-398a903c7504" providerId="AD" clId="Web-{E814A8A4-EA72-DED6-290F-F812D262089B}" dt="2023-02-27T04:03:01.090" v="66"/>
          <ac:spMkLst>
            <pc:docMk/>
            <pc:sldMk cId="1054751456" sldId="271"/>
            <ac:spMk id="23" creationId="{C0067FE9-5BB0-4CE1-84C3-F49FDEEC2F6B}"/>
          </ac:spMkLst>
        </pc:spChg>
        <pc:grpChg chg="del">
          <ac:chgData name="Mr. Nippun Kumar A.A." userId="S::aa_nippunkumaar@blr.amrita.edu::a48363fd-f267-41fa-8da0-398a903c7504" providerId="AD" clId="Web-{E814A8A4-EA72-DED6-290F-F812D262089B}" dt="2023-02-27T04:02:14.996" v="59"/>
          <ac:grpSpMkLst>
            <pc:docMk/>
            <pc:sldMk cId="1054751456" sldId="271"/>
            <ac:grpSpMk id="21" creationId="{9266F871-3534-4EA9-B12A-B81BE9451F53}"/>
          </ac:grpSpMkLst>
        </pc:grpChg>
        <pc:grpChg chg="del">
          <ac:chgData name="Mr. Nippun Kumar A.A." userId="S::aa_nippunkumaar@blr.amrita.edu::a48363fd-f267-41fa-8da0-398a903c7504" providerId="AD" clId="Web-{E814A8A4-EA72-DED6-290F-F812D262089B}" dt="2023-02-27T04:02:13.340" v="58"/>
          <ac:grpSpMkLst>
            <pc:docMk/>
            <pc:sldMk cId="1054751456" sldId="271"/>
            <ac:grpSpMk id="25" creationId="{AA1DFF72-02E2-43AB-A9D0-767AD60482E8}"/>
          </ac:grpSpMkLst>
        </pc:grpChg>
        <pc:picChg chg="del">
          <ac:chgData name="Mr. Nippun Kumar A.A." userId="S::aa_nippunkumaar@blr.amrita.edu::a48363fd-f267-41fa-8da0-398a903c7504" providerId="AD" clId="Web-{E814A8A4-EA72-DED6-290F-F812D262089B}" dt="2023-02-27T04:02:16.371" v="60"/>
          <ac:picMkLst>
            <pc:docMk/>
            <pc:sldMk cId="1054751456" sldId="271"/>
            <ac:picMk id="5" creationId="{EE92B845-A1AF-43F2-899D-1EF47EBC7EE3}"/>
          </ac:picMkLst>
        </pc:picChg>
        <pc:picChg chg="add del mod">
          <ac:chgData name="Mr. Nippun Kumar A.A." userId="S::aa_nippunkumaar@blr.amrita.edu::a48363fd-f267-41fa-8da0-398a903c7504" providerId="AD" clId="Web-{E814A8A4-EA72-DED6-290F-F812D262089B}" dt="2023-02-27T04:04:12.701" v="67"/>
          <ac:picMkLst>
            <pc:docMk/>
            <pc:sldMk cId="1054751456" sldId="271"/>
            <ac:picMk id="6" creationId="{9FFBFF48-F40A-09B0-9043-8DD2AF21A290}"/>
          </ac:picMkLst>
        </pc:picChg>
        <pc:picChg chg="add mod">
          <ac:chgData name="Mr. Nippun Kumar A.A." userId="S::aa_nippunkumaar@blr.amrita.edu::a48363fd-f267-41fa-8da0-398a903c7504" providerId="AD" clId="Web-{E814A8A4-EA72-DED6-290F-F812D262089B}" dt="2023-02-27T04:04:24.013" v="72" actId="1076"/>
          <ac:picMkLst>
            <pc:docMk/>
            <pc:sldMk cId="1054751456" sldId="271"/>
            <ac:picMk id="7" creationId="{79FDCEFD-E3C1-5F02-D6D2-63DA79AD681D}"/>
          </ac:picMkLst>
        </pc:picChg>
      </pc:sldChg>
      <pc:sldChg chg="modSp">
        <pc:chgData name="Mr. Nippun Kumar A.A." userId="S::aa_nippunkumaar@blr.amrita.edu::a48363fd-f267-41fa-8da0-398a903c7504" providerId="AD" clId="Web-{E814A8A4-EA72-DED6-290F-F812D262089B}" dt="2023-02-27T04:05:52.952" v="124" actId="20577"/>
        <pc:sldMkLst>
          <pc:docMk/>
          <pc:sldMk cId="4187143608" sldId="273"/>
        </pc:sldMkLst>
        <pc:spChg chg="mod">
          <ac:chgData name="Mr. Nippun Kumar A.A." userId="S::aa_nippunkumaar@blr.amrita.edu::a48363fd-f267-41fa-8da0-398a903c7504" providerId="AD" clId="Web-{E814A8A4-EA72-DED6-290F-F812D262089B}" dt="2023-02-27T04:05:52.952" v="124" actId="20577"/>
          <ac:spMkLst>
            <pc:docMk/>
            <pc:sldMk cId="4187143608" sldId="273"/>
            <ac:spMk id="3" creationId="{81D17EC4-1DB0-4D90-AB24-DD4470A97587}"/>
          </ac:spMkLst>
        </pc:spChg>
      </pc:sldChg>
      <pc:sldChg chg="del">
        <pc:chgData name="Mr. Nippun Kumar A.A." userId="S::aa_nippunkumaar@blr.amrita.edu::a48363fd-f267-41fa-8da0-398a903c7504" providerId="AD" clId="Web-{E814A8A4-EA72-DED6-290F-F812D262089B}" dt="2023-02-27T04:06:11.702" v="125"/>
        <pc:sldMkLst>
          <pc:docMk/>
          <pc:sldMk cId="1178431520" sldId="274"/>
        </pc:sldMkLst>
      </pc:sldChg>
      <pc:sldChg chg="modSp add">
        <pc:chgData name="Mr. Nippun Kumar A.A." userId="S::aa_nippunkumaar@blr.amrita.edu::a48363fd-f267-41fa-8da0-398a903c7504" providerId="AD" clId="Web-{E814A8A4-EA72-DED6-290F-F812D262089B}" dt="2023-02-27T04:10:08.846" v="177" actId="20577"/>
        <pc:sldMkLst>
          <pc:docMk/>
          <pc:sldMk cId="1230279745" sldId="276"/>
        </pc:sldMkLst>
        <pc:spChg chg="mod">
          <ac:chgData name="Mr. Nippun Kumar A.A." userId="S::aa_nippunkumaar@blr.amrita.edu::a48363fd-f267-41fa-8da0-398a903c7504" providerId="AD" clId="Web-{E814A8A4-EA72-DED6-290F-F812D262089B}" dt="2023-02-27T04:06:25.171" v="140" actId="20577"/>
          <ac:spMkLst>
            <pc:docMk/>
            <pc:sldMk cId="1230279745" sldId="276"/>
            <ac:spMk id="2" creationId="{1E8A5D83-E087-4ED5-9E96-3AF19E670EFC}"/>
          </ac:spMkLst>
        </pc:spChg>
        <pc:spChg chg="mod">
          <ac:chgData name="Mr. Nippun Kumar A.A." userId="S::aa_nippunkumaar@blr.amrita.edu::a48363fd-f267-41fa-8da0-398a903c7504" providerId="AD" clId="Web-{E814A8A4-EA72-DED6-290F-F812D262089B}" dt="2023-02-27T04:10:08.846" v="177" actId="20577"/>
          <ac:spMkLst>
            <pc:docMk/>
            <pc:sldMk cId="1230279745" sldId="276"/>
            <ac:spMk id="3" creationId="{EB35D204-06C7-470F-8D5F-2773A19011C9}"/>
          </ac:spMkLst>
        </pc:spChg>
      </pc:sldChg>
    </pc:docChg>
  </pc:docChgLst>
  <pc:docChgLst>
    <pc:chgData name="Mr. Nippun Kumar A.A." userId="S::aa_nippunkumaar@blr.amrita.edu::a48363fd-f267-41fa-8da0-398a903c7504" providerId="AD" clId="Web-{904FE926-0AB4-BC37-C434-870EE11FAF9A}"/>
    <pc:docChg chg="modSld">
      <pc:chgData name="Mr. Nippun Kumar A.A." userId="S::aa_nippunkumaar@blr.amrita.edu::a48363fd-f267-41fa-8da0-398a903c7504" providerId="AD" clId="Web-{904FE926-0AB4-BC37-C434-870EE11FAF9A}" dt="2021-01-20T03:16:59.804" v="20" actId="20577"/>
      <pc:docMkLst>
        <pc:docMk/>
      </pc:docMkLst>
      <pc:sldChg chg="modSp">
        <pc:chgData name="Mr. Nippun Kumar A.A." userId="S::aa_nippunkumaar@blr.amrita.edu::a48363fd-f267-41fa-8da0-398a903c7504" providerId="AD" clId="Web-{904FE926-0AB4-BC37-C434-870EE11FAF9A}" dt="2021-01-20T03:16:59.804" v="20" actId="20577"/>
        <pc:sldMkLst>
          <pc:docMk/>
          <pc:sldMk cId="3466162304" sldId="266"/>
        </pc:sldMkLst>
        <pc:spChg chg="mod">
          <ac:chgData name="Mr. Nippun Kumar A.A." userId="S::aa_nippunkumaar@blr.amrita.edu::a48363fd-f267-41fa-8da0-398a903c7504" providerId="AD" clId="Web-{904FE926-0AB4-BC37-C434-870EE11FAF9A}" dt="2021-01-20T03:16:59.804" v="20" actId="20577"/>
          <ac:spMkLst>
            <pc:docMk/>
            <pc:sldMk cId="3466162304" sldId="266"/>
            <ac:spMk id="3" creationId="{3EC5FDD0-7C87-4D43-8A02-5DBCF9044921}"/>
          </ac:spMkLst>
        </pc:spChg>
      </pc:sldChg>
    </pc:docChg>
  </pc:docChgLst>
  <pc:docChgLst>
    <pc:chgData name="Mr. Nippun Kumar A.A." userId="S::aa_nippunkumaar@blr.amrita.edu::a48363fd-f267-41fa-8da0-398a903c7504" providerId="AD" clId="Web-{5876A718-3C20-FC7A-BE52-84EED91DAE52}"/>
    <pc:docChg chg="addSld delSld modSld">
      <pc:chgData name="Mr. Nippun Kumar A.A." userId="S::aa_nippunkumaar@blr.amrita.edu::a48363fd-f267-41fa-8da0-398a903c7504" providerId="AD" clId="Web-{5876A718-3C20-FC7A-BE52-84EED91DAE52}" dt="2021-01-19T08:05:05.178" v="1676" actId="20577"/>
      <pc:docMkLst>
        <pc:docMk/>
      </pc:docMkLst>
      <pc:sldChg chg="modSp">
        <pc:chgData name="Mr. Nippun Kumar A.A." userId="S::aa_nippunkumaar@blr.amrita.edu::a48363fd-f267-41fa-8da0-398a903c7504" providerId="AD" clId="Web-{5876A718-3C20-FC7A-BE52-84EED91DAE52}" dt="2021-01-19T05:46:59.881" v="3" actId="20577"/>
        <pc:sldMkLst>
          <pc:docMk/>
          <pc:sldMk cId="0" sldId="256"/>
        </pc:sldMkLst>
        <pc:spChg chg="mod">
          <ac:chgData name="Mr. Nippun Kumar A.A." userId="S::aa_nippunkumaar@blr.amrita.edu::a48363fd-f267-41fa-8da0-398a903c7504" providerId="AD" clId="Web-{5876A718-3C20-FC7A-BE52-84EED91DAE52}" dt="2021-01-19T05:46:59.881" v="3" actId="20577"/>
          <ac:spMkLst>
            <pc:docMk/>
            <pc:sldMk cId="0" sldId="256"/>
            <ac:spMk id="162" creationId="{00000000-0000-0000-0000-000000000000}"/>
          </ac:spMkLst>
        </pc:spChg>
      </pc:sldChg>
      <pc:sldChg chg="modSp">
        <pc:chgData name="Mr. Nippun Kumar A.A." userId="S::aa_nippunkumaar@blr.amrita.edu::a48363fd-f267-41fa-8da0-398a903c7504" providerId="AD" clId="Web-{5876A718-3C20-FC7A-BE52-84EED91DAE52}" dt="2021-01-19T05:47:24.600" v="13" actId="20577"/>
        <pc:sldMkLst>
          <pc:docMk/>
          <pc:sldMk cId="0" sldId="257"/>
        </pc:sldMkLst>
        <pc:spChg chg="mod">
          <ac:chgData name="Mr. Nippun Kumar A.A." userId="S::aa_nippunkumaar@blr.amrita.edu::a48363fd-f267-41fa-8da0-398a903c7504" providerId="AD" clId="Web-{5876A718-3C20-FC7A-BE52-84EED91DAE52}" dt="2021-01-19T05:47:24.600" v="13" actId="20577"/>
          <ac:spMkLst>
            <pc:docMk/>
            <pc:sldMk cId="0" sldId="257"/>
            <ac:spMk id="166" creationId="{00000000-0000-0000-0000-000000000000}"/>
          </ac:spMkLst>
        </pc:spChg>
      </pc:sldChg>
      <pc:sldChg chg="modSp">
        <pc:chgData name="Mr. Nippun Kumar A.A." userId="S::aa_nippunkumaar@blr.amrita.edu::a48363fd-f267-41fa-8da0-398a903c7504" providerId="AD" clId="Web-{5876A718-3C20-FC7A-BE52-84EED91DAE52}" dt="2021-01-19T08:01:42.164" v="1627" actId="20577"/>
        <pc:sldMkLst>
          <pc:docMk/>
          <pc:sldMk cId="0" sldId="258"/>
        </pc:sldMkLst>
        <pc:spChg chg="mod">
          <ac:chgData name="Mr. Nippun Kumar A.A." userId="S::aa_nippunkumaar@blr.amrita.edu::a48363fd-f267-41fa-8da0-398a903c7504" providerId="AD" clId="Web-{5876A718-3C20-FC7A-BE52-84EED91DAE52}" dt="2021-01-19T08:01:42.164" v="1627" actId="20577"/>
          <ac:spMkLst>
            <pc:docMk/>
            <pc:sldMk cId="0" sldId="258"/>
            <ac:spMk id="170" creationId="{00000000-0000-0000-0000-000000000000}"/>
          </ac:spMkLst>
        </pc:spChg>
      </pc:sldChg>
      <pc:sldChg chg="del">
        <pc:chgData name="Mr. Nippun Kumar A.A." userId="S::aa_nippunkumaar@blr.amrita.edu::a48363fd-f267-41fa-8da0-398a903c7504" providerId="AD" clId="Web-{5876A718-3C20-FC7A-BE52-84EED91DAE52}" dt="2021-01-19T06:26:10.197" v="55"/>
        <pc:sldMkLst>
          <pc:docMk/>
          <pc:sldMk cId="1839636505" sldId="264"/>
        </pc:sldMkLst>
      </pc:sldChg>
      <pc:sldChg chg="addSp modSp new">
        <pc:chgData name="Mr. Nippun Kumar A.A." userId="S::aa_nippunkumaar@blr.amrita.edu::a48363fd-f267-41fa-8da0-398a903c7504" providerId="AD" clId="Web-{5876A718-3C20-FC7A-BE52-84EED91DAE52}" dt="2021-01-19T06:30:53.075" v="96" actId="20577"/>
        <pc:sldMkLst>
          <pc:docMk/>
          <pc:sldMk cId="3483167247" sldId="264"/>
        </pc:sldMkLst>
        <pc:spChg chg="mod">
          <ac:chgData name="Mr. Nippun Kumar A.A." userId="S::aa_nippunkumaar@blr.amrita.edu::a48363fd-f267-41fa-8da0-398a903c7504" providerId="AD" clId="Web-{5876A718-3C20-FC7A-BE52-84EED91DAE52}" dt="2021-01-19T06:26:20.057" v="63" actId="20577"/>
          <ac:spMkLst>
            <pc:docMk/>
            <pc:sldMk cId="3483167247" sldId="264"/>
            <ac:spMk id="2" creationId="{4E91F18C-1098-41FE-B6D2-D079B24FBBC3}"/>
          </ac:spMkLst>
        </pc:spChg>
        <pc:spChg chg="mod">
          <ac:chgData name="Mr. Nippun Kumar A.A." userId="S::aa_nippunkumaar@blr.amrita.edu::a48363fd-f267-41fa-8da0-398a903c7504" providerId="AD" clId="Web-{5876A718-3C20-FC7A-BE52-84EED91DAE52}" dt="2021-01-19T06:26:41.245" v="71" actId="20577"/>
          <ac:spMkLst>
            <pc:docMk/>
            <pc:sldMk cId="3483167247" sldId="264"/>
            <ac:spMk id="3" creationId="{13407772-59FF-46D6-898A-299E022F451D}"/>
          </ac:spMkLst>
        </pc:spChg>
        <pc:spChg chg="add mod">
          <ac:chgData name="Mr. Nippun Kumar A.A." userId="S::aa_nippunkumaar@blr.amrita.edu::a48363fd-f267-41fa-8da0-398a903c7504" providerId="AD" clId="Web-{5876A718-3C20-FC7A-BE52-84EED91DAE52}" dt="2021-01-19T06:30:53.075" v="96" actId="20577"/>
          <ac:spMkLst>
            <pc:docMk/>
            <pc:sldMk cId="3483167247" sldId="264"/>
            <ac:spMk id="5" creationId="{2CA08C21-6D13-4329-B0A3-86CA5F0A5C63}"/>
          </ac:spMkLst>
        </pc:spChg>
        <pc:picChg chg="add mod">
          <ac:chgData name="Mr. Nippun Kumar A.A." userId="S::aa_nippunkumaar@blr.amrita.edu::a48363fd-f267-41fa-8da0-398a903c7504" providerId="AD" clId="Web-{5876A718-3C20-FC7A-BE52-84EED91DAE52}" dt="2021-01-19T06:29:40.606" v="76" actId="1076"/>
          <ac:picMkLst>
            <pc:docMk/>
            <pc:sldMk cId="3483167247" sldId="264"/>
            <ac:picMk id="4" creationId="{53E34DCD-C8FA-48CF-AC7F-654C83DF6F3F}"/>
          </ac:picMkLst>
        </pc:picChg>
      </pc:sldChg>
      <pc:sldChg chg="del">
        <pc:chgData name="Mr. Nippun Kumar A.A." userId="S::aa_nippunkumaar@blr.amrita.edu::a48363fd-f267-41fa-8da0-398a903c7504" providerId="AD" clId="Web-{5876A718-3C20-FC7A-BE52-84EED91DAE52}" dt="2021-01-19T06:26:10.197" v="54"/>
        <pc:sldMkLst>
          <pc:docMk/>
          <pc:sldMk cId="68519861" sldId="265"/>
        </pc:sldMkLst>
      </pc:sldChg>
      <pc:sldChg chg="modSp new">
        <pc:chgData name="Mr. Nippun Kumar A.A." userId="S::aa_nippunkumaar@blr.amrita.edu::a48363fd-f267-41fa-8da0-398a903c7504" providerId="AD" clId="Web-{5876A718-3C20-FC7A-BE52-84EED91DAE52}" dt="2021-01-19T06:33:08.170" v="129" actId="20577"/>
        <pc:sldMkLst>
          <pc:docMk/>
          <pc:sldMk cId="2262201994" sldId="265"/>
        </pc:sldMkLst>
        <pc:spChg chg="mod">
          <ac:chgData name="Mr. Nippun Kumar A.A." userId="S::aa_nippunkumaar@blr.amrita.edu::a48363fd-f267-41fa-8da0-398a903c7504" providerId="AD" clId="Web-{5876A718-3C20-FC7A-BE52-84EED91DAE52}" dt="2021-01-19T06:31:39.904" v="109" actId="20577"/>
          <ac:spMkLst>
            <pc:docMk/>
            <pc:sldMk cId="2262201994" sldId="265"/>
            <ac:spMk id="2" creationId="{B485F3C1-6D68-495A-BA09-AD0A821B9890}"/>
          </ac:spMkLst>
        </pc:spChg>
        <pc:spChg chg="mod">
          <ac:chgData name="Mr. Nippun Kumar A.A." userId="S::aa_nippunkumaar@blr.amrita.edu::a48363fd-f267-41fa-8da0-398a903c7504" providerId="AD" clId="Web-{5876A718-3C20-FC7A-BE52-84EED91DAE52}" dt="2021-01-19T06:33:08.170" v="129" actId="20577"/>
          <ac:spMkLst>
            <pc:docMk/>
            <pc:sldMk cId="2262201994" sldId="265"/>
            <ac:spMk id="3" creationId="{59209B64-6814-4849-ABB8-C4CDEA9395FE}"/>
          </ac:spMkLst>
        </pc:spChg>
      </pc:sldChg>
      <pc:sldChg chg="del">
        <pc:chgData name="Mr. Nippun Kumar A.A." userId="S::aa_nippunkumaar@blr.amrita.edu::a48363fd-f267-41fa-8da0-398a903c7504" providerId="AD" clId="Web-{5876A718-3C20-FC7A-BE52-84EED91DAE52}" dt="2021-01-19T06:26:10.197" v="53"/>
        <pc:sldMkLst>
          <pc:docMk/>
          <pc:sldMk cId="331886666" sldId="266"/>
        </pc:sldMkLst>
      </pc:sldChg>
      <pc:sldChg chg="modSp new">
        <pc:chgData name="Mr. Nippun Kumar A.A." userId="S::aa_nippunkumaar@blr.amrita.edu::a48363fd-f267-41fa-8da0-398a903c7504" providerId="AD" clId="Web-{5876A718-3C20-FC7A-BE52-84EED91DAE52}" dt="2021-01-19T08:05:05.178" v="1676" actId="20577"/>
        <pc:sldMkLst>
          <pc:docMk/>
          <pc:sldMk cId="3466162304" sldId="266"/>
        </pc:sldMkLst>
        <pc:spChg chg="mod">
          <ac:chgData name="Mr. Nippun Kumar A.A." userId="S::aa_nippunkumaar@blr.amrita.edu::a48363fd-f267-41fa-8da0-398a903c7504" providerId="AD" clId="Web-{5876A718-3C20-FC7A-BE52-84EED91DAE52}" dt="2021-01-19T06:33:21.436" v="135" actId="20577"/>
          <ac:spMkLst>
            <pc:docMk/>
            <pc:sldMk cId="3466162304" sldId="266"/>
            <ac:spMk id="2" creationId="{37506D43-43B7-4506-882B-34029EDCA068}"/>
          </ac:spMkLst>
        </pc:spChg>
        <pc:spChg chg="mod">
          <ac:chgData name="Mr. Nippun Kumar A.A." userId="S::aa_nippunkumaar@blr.amrita.edu::a48363fd-f267-41fa-8da0-398a903c7504" providerId="AD" clId="Web-{5876A718-3C20-FC7A-BE52-84EED91DAE52}" dt="2021-01-19T08:05:05.178" v="1676" actId="20577"/>
          <ac:spMkLst>
            <pc:docMk/>
            <pc:sldMk cId="3466162304" sldId="266"/>
            <ac:spMk id="3" creationId="{3EC5FDD0-7C87-4D43-8A02-5DBCF9044921}"/>
          </ac:spMkLst>
        </pc:spChg>
      </pc:sldChg>
      <pc:sldChg chg="del">
        <pc:chgData name="Mr. Nippun Kumar A.A." userId="S::aa_nippunkumaar@blr.amrita.edu::a48363fd-f267-41fa-8da0-398a903c7504" providerId="AD" clId="Web-{5876A718-3C20-FC7A-BE52-84EED91DAE52}" dt="2021-01-19T06:26:10.197" v="52"/>
        <pc:sldMkLst>
          <pc:docMk/>
          <pc:sldMk cId="1599033840" sldId="267"/>
        </pc:sldMkLst>
      </pc:sldChg>
      <pc:sldChg chg="addSp delSp modSp new">
        <pc:chgData name="Mr. Nippun Kumar A.A." userId="S::aa_nippunkumaar@blr.amrita.edu::a48363fd-f267-41fa-8da0-398a903c7504" providerId="AD" clId="Web-{5876A718-3C20-FC7A-BE52-84EED91DAE52}" dt="2021-01-19T06:43:07.552" v="483" actId="1076"/>
        <pc:sldMkLst>
          <pc:docMk/>
          <pc:sldMk cId="2885529729" sldId="267"/>
        </pc:sldMkLst>
        <pc:spChg chg="mod">
          <ac:chgData name="Mr. Nippun Kumar A.A." userId="S::aa_nippunkumaar@blr.amrita.edu::a48363fd-f267-41fa-8da0-398a903c7504" providerId="AD" clId="Web-{5876A718-3C20-FC7A-BE52-84EED91DAE52}" dt="2021-01-19T06:41:16.816" v="473" actId="20577"/>
          <ac:spMkLst>
            <pc:docMk/>
            <pc:sldMk cId="2885529729" sldId="267"/>
            <ac:spMk id="2" creationId="{B8ACDA2E-9434-496D-8486-603AC7DA842E}"/>
          </ac:spMkLst>
        </pc:spChg>
        <pc:spChg chg="del mod">
          <ac:chgData name="Mr. Nippun Kumar A.A." userId="S::aa_nippunkumaar@blr.amrita.edu::a48363fd-f267-41fa-8da0-398a903c7504" providerId="AD" clId="Web-{5876A718-3C20-FC7A-BE52-84EED91DAE52}" dt="2021-01-19T06:41:59.660" v="475"/>
          <ac:spMkLst>
            <pc:docMk/>
            <pc:sldMk cId="2885529729" sldId="267"/>
            <ac:spMk id="3" creationId="{36F96BC6-85A8-4700-BBE9-EB0CD38BC7FF}"/>
          </ac:spMkLst>
        </pc:spChg>
        <pc:picChg chg="add mod modCrop">
          <ac:chgData name="Mr. Nippun Kumar A.A." userId="S::aa_nippunkumaar@blr.amrita.edu::a48363fd-f267-41fa-8da0-398a903c7504" providerId="AD" clId="Web-{5876A718-3C20-FC7A-BE52-84EED91DAE52}" dt="2021-01-19T06:43:07.552" v="483" actId="1076"/>
          <ac:picMkLst>
            <pc:docMk/>
            <pc:sldMk cId="2885529729" sldId="267"/>
            <ac:picMk id="4" creationId="{CEDA990A-84D0-4DE0-9E2E-CA10CB2610D1}"/>
          </ac:picMkLst>
        </pc:picChg>
      </pc:sldChg>
      <pc:sldChg chg="del">
        <pc:chgData name="Mr. Nippun Kumar A.A." userId="S::aa_nippunkumaar@blr.amrita.edu::a48363fd-f267-41fa-8da0-398a903c7504" providerId="AD" clId="Web-{5876A718-3C20-FC7A-BE52-84EED91DAE52}" dt="2021-01-19T06:26:10.197" v="51"/>
        <pc:sldMkLst>
          <pc:docMk/>
          <pc:sldMk cId="2975185087" sldId="268"/>
        </pc:sldMkLst>
      </pc:sldChg>
      <pc:sldChg chg="addSp delSp modSp new del mod modClrScheme chgLayout">
        <pc:chgData name="Mr. Nippun Kumar A.A." userId="S::aa_nippunkumaar@blr.amrita.edu::a48363fd-f267-41fa-8da0-398a903c7504" providerId="AD" clId="Web-{5876A718-3C20-FC7A-BE52-84EED91DAE52}" dt="2021-01-19T06:48:17.805" v="564"/>
        <pc:sldMkLst>
          <pc:docMk/>
          <pc:sldMk cId="4023690565" sldId="268"/>
        </pc:sldMkLst>
        <pc:spChg chg="mod ord">
          <ac:chgData name="Mr. Nippun Kumar A.A." userId="S::aa_nippunkumaar@blr.amrita.edu::a48363fd-f267-41fa-8da0-398a903c7504" providerId="AD" clId="Web-{5876A718-3C20-FC7A-BE52-84EED91DAE52}" dt="2021-01-19T06:44:35.693" v="497"/>
          <ac:spMkLst>
            <pc:docMk/>
            <pc:sldMk cId="4023690565" sldId="268"/>
            <ac:spMk id="2" creationId="{AAE045C3-954E-4598-9B1F-88E0E564F646}"/>
          </ac:spMkLst>
        </pc:spChg>
        <pc:spChg chg="del">
          <ac:chgData name="Mr. Nippun Kumar A.A." userId="S::aa_nippunkumaar@blr.amrita.edu::a48363fd-f267-41fa-8da0-398a903c7504" providerId="AD" clId="Web-{5876A718-3C20-FC7A-BE52-84EED91DAE52}" dt="2021-01-19T06:44:35.693" v="497"/>
          <ac:spMkLst>
            <pc:docMk/>
            <pc:sldMk cId="4023690565" sldId="268"/>
            <ac:spMk id="3" creationId="{C4EA5C48-1C90-45DD-B752-BCD733D0639B}"/>
          </ac:spMkLst>
        </pc:spChg>
        <pc:spChg chg="add mod">
          <ac:chgData name="Mr. Nippun Kumar A.A." userId="S::aa_nippunkumaar@blr.amrita.edu::a48363fd-f267-41fa-8da0-398a903c7504" providerId="AD" clId="Web-{5876A718-3C20-FC7A-BE52-84EED91DAE52}" dt="2021-01-19T06:47:30.664" v="561" actId="1076"/>
          <ac:spMkLst>
            <pc:docMk/>
            <pc:sldMk cId="4023690565" sldId="268"/>
            <ac:spMk id="4" creationId="{40812E03-B1F0-4189-B858-1C12F013C99A}"/>
          </ac:spMkLst>
        </pc:spChg>
        <pc:spChg chg="add mod">
          <ac:chgData name="Mr. Nippun Kumar A.A." userId="S::aa_nippunkumaar@blr.amrita.edu::a48363fd-f267-41fa-8da0-398a903c7504" providerId="AD" clId="Web-{5876A718-3C20-FC7A-BE52-84EED91DAE52}" dt="2021-01-19T06:47:39.398" v="562" actId="1076"/>
          <ac:spMkLst>
            <pc:docMk/>
            <pc:sldMk cId="4023690565" sldId="268"/>
            <ac:spMk id="5" creationId="{FAC22673-3F10-4B78-B0CD-3238ED1B5262}"/>
          </ac:spMkLst>
        </pc:spChg>
      </pc:sldChg>
      <pc:sldChg chg="del">
        <pc:chgData name="Mr. Nippun Kumar A.A." userId="S::aa_nippunkumaar@blr.amrita.edu::a48363fd-f267-41fa-8da0-398a903c7504" providerId="AD" clId="Web-{5876A718-3C20-FC7A-BE52-84EED91DAE52}" dt="2021-01-19T06:26:10.182" v="50"/>
        <pc:sldMkLst>
          <pc:docMk/>
          <pc:sldMk cId="1400881366" sldId="269"/>
        </pc:sldMkLst>
      </pc:sldChg>
      <pc:sldChg chg="modSp add replId">
        <pc:chgData name="Mr. Nippun Kumar A.A." userId="S::aa_nippunkumaar@blr.amrita.edu::a48363fd-f267-41fa-8da0-398a903c7504" providerId="AD" clId="Web-{5876A718-3C20-FC7A-BE52-84EED91DAE52}" dt="2021-01-19T06:48:23.461" v="568" actId="20577"/>
        <pc:sldMkLst>
          <pc:docMk/>
          <pc:sldMk cId="4114720648" sldId="269"/>
        </pc:sldMkLst>
        <pc:spChg chg="mod">
          <ac:chgData name="Mr. Nippun Kumar A.A." userId="S::aa_nippunkumaar@blr.amrita.edu::a48363fd-f267-41fa-8da0-398a903c7504" providerId="AD" clId="Web-{5876A718-3C20-FC7A-BE52-84EED91DAE52}" dt="2021-01-19T06:48:23.461" v="568" actId="20577"/>
          <ac:spMkLst>
            <pc:docMk/>
            <pc:sldMk cId="4114720648" sldId="269"/>
            <ac:spMk id="2" creationId="{AAE045C3-954E-4598-9B1F-88E0E564F646}"/>
          </ac:spMkLst>
        </pc:spChg>
      </pc:sldChg>
      <pc:sldChg chg="addSp modSp new">
        <pc:chgData name="Mr. Nippun Kumar A.A." userId="S::aa_nippunkumaar@blr.amrita.edu::a48363fd-f267-41fa-8da0-398a903c7504" providerId="AD" clId="Web-{5876A718-3C20-FC7A-BE52-84EED91DAE52}" dt="2021-01-19T06:52:53.823" v="772" actId="20577"/>
        <pc:sldMkLst>
          <pc:docMk/>
          <pc:sldMk cId="384379493" sldId="270"/>
        </pc:sldMkLst>
        <pc:spChg chg="mod">
          <ac:chgData name="Mr. Nippun Kumar A.A." userId="S::aa_nippunkumaar@blr.amrita.edu::a48363fd-f267-41fa-8da0-398a903c7504" providerId="AD" clId="Web-{5876A718-3C20-FC7A-BE52-84EED91DAE52}" dt="2021-01-19T06:50:56.869" v="574" actId="20577"/>
          <ac:spMkLst>
            <pc:docMk/>
            <pc:sldMk cId="384379493" sldId="270"/>
            <ac:spMk id="2" creationId="{290C1F20-BE26-4D1F-AC75-7D4F5EE36D7B}"/>
          </ac:spMkLst>
        </pc:spChg>
        <pc:spChg chg="mod">
          <ac:chgData name="Mr. Nippun Kumar A.A." userId="S::aa_nippunkumaar@blr.amrita.edu::a48363fd-f267-41fa-8da0-398a903c7504" providerId="AD" clId="Web-{5876A718-3C20-FC7A-BE52-84EED91DAE52}" dt="2021-01-19T06:52:53.823" v="772" actId="20577"/>
          <ac:spMkLst>
            <pc:docMk/>
            <pc:sldMk cId="384379493" sldId="270"/>
            <ac:spMk id="3" creationId="{21890857-5E8A-4DBE-BD73-1F75045627D7}"/>
          </ac:spMkLst>
        </pc:spChg>
        <pc:picChg chg="add mod">
          <ac:chgData name="Mr. Nippun Kumar A.A." userId="S::aa_nippunkumaar@blr.amrita.edu::a48363fd-f267-41fa-8da0-398a903c7504" providerId="AD" clId="Web-{5876A718-3C20-FC7A-BE52-84EED91DAE52}" dt="2021-01-19T06:52:45.136" v="752" actId="1076"/>
          <ac:picMkLst>
            <pc:docMk/>
            <pc:sldMk cId="384379493" sldId="270"/>
            <ac:picMk id="4" creationId="{27F08D3B-3543-40F2-9EA3-B5E9CE5406CE}"/>
          </ac:picMkLst>
        </pc:picChg>
      </pc:sldChg>
      <pc:sldChg chg="del">
        <pc:chgData name="Mr. Nippun Kumar A.A." userId="S::aa_nippunkumaar@blr.amrita.edu::a48363fd-f267-41fa-8da0-398a903c7504" providerId="AD" clId="Web-{5876A718-3C20-FC7A-BE52-84EED91DAE52}" dt="2021-01-19T06:26:10.182" v="49"/>
        <pc:sldMkLst>
          <pc:docMk/>
          <pc:sldMk cId="2226225965" sldId="270"/>
        </pc:sldMkLst>
      </pc:sldChg>
      <pc:sldChg chg="addSp delSp modSp new addAnim delAnim modAnim">
        <pc:chgData name="Mr. Nippun Kumar A.A." userId="S::aa_nippunkumaar@blr.amrita.edu::a48363fd-f267-41fa-8da0-398a903c7504" providerId="AD" clId="Web-{5876A718-3C20-FC7A-BE52-84EED91DAE52}" dt="2021-01-19T07:07:53.785" v="977" actId="1076"/>
        <pc:sldMkLst>
          <pc:docMk/>
          <pc:sldMk cId="1054751456" sldId="271"/>
        </pc:sldMkLst>
        <pc:spChg chg="mod">
          <ac:chgData name="Mr. Nippun Kumar A.A." userId="S::aa_nippunkumaar@blr.amrita.edu::a48363fd-f267-41fa-8da0-398a903c7504" providerId="AD" clId="Web-{5876A718-3C20-FC7A-BE52-84EED91DAE52}" dt="2021-01-19T06:53:02.448" v="774" actId="20577"/>
          <ac:spMkLst>
            <pc:docMk/>
            <pc:sldMk cId="1054751456" sldId="271"/>
            <ac:spMk id="2" creationId="{804F9710-852E-482A-A6BB-7F05A88E17D2}"/>
          </ac:spMkLst>
        </pc:spChg>
        <pc:spChg chg="mod">
          <ac:chgData name="Mr. Nippun Kumar A.A." userId="S::aa_nippunkumaar@blr.amrita.edu::a48363fd-f267-41fa-8da0-398a903c7504" providerId="AD" clId="Web-{5876A718-3C20-FC7A-BE52-84EED91DAE52}" dt="2021-01-19T07:04:32.252" v="936" actId="20577"/>
          <ac:spMkLst>
            <pc:docMk/>
            <pc:sldMk cId="1054751456" sldId="271"/>
            <ac:spMk id="3" creationId="{FE9FF2CD-7991-4CA7-8577-BA5838ACE18F}"/>
          </ac:spMkLst>
        </pc:spChg>
        <pc:spChg chg="add mod">
          <ac:chgData name="Mr. Nippun Kumar A.A." userId="S::aa_nippunkumaar@blr.amrita.edu::a48363fd-f267-41fa-8da0-398a903c7504" providerId="AD" clId="Web-{5876A718-3C20-FC7A-BE52-84EED91DAE52}" dt="2021-01-19T06:59:18.171" v="873" actId="20577"/>
          <ac:spMkLst>
            <pc:docMk/>
            <pc:sldMk cId="1054751456" sldId="271"/>
            <ac:spMk id="13" creationId="{F7E1BCFC-60CC-492D-92AD-031B07D802CD}"/>
          </ac:spMkLst>
        </pc:spChg>
        <pc:spChg chg="add mod">
          <ac:chgData name="Mr. Nippun Kumar A.A." userId="S::aa_nippunkumaar@blr.amrita.edu::a48363fd-f267-41fa-8da0-398a903c7504" providerId="AD" clId="Web-{5876A718-3C20-FC7A-BE52-84EED91DAE52}" dt="2021-01-19T06:59:14.530" v="872" actId="20577"/>
          <ac:spMkLst>
            <pc:docMk/>
            <pc:sldMk cId="1054751456" sldId="271"/>
            <ac:spMk id="14" creationId="{B2757B77-FAA7-4CBF-A6EC-AC6A31178697}"/>
          </ac:spMkLst>
        </pc:spChg>
        <pc:spChg chg="add mod ord">
          <ac:chgData name="Mr. Nippun Kumar A.A." userId="S::aa_nippunkumaar@blr.amrita.edu::a48363fd-f267-41fa-8da0-398a903c7504" providerId="AD" clId="Web-{5876A718-3C20-FC7A-BE52-84EED91DAE52}" dt="2021-01-19T07:02:46.751" v="917" actId="1076"/>
          <ac:spMkLst>
            <pc:docMk/>
            <pc:sldMk cId="1054751456" sldId="271"/>
            <ac:spMk id="15" creationId="{9AC26F79-5933-4D7D-828B-B4A25763501E}"/>
          </ac:spMkLst>
        </pc:spChg>
        <pc:spChg chg="add mod">
          <ac:chgData name="Mr. Nippun Kumar A.A." userId="S::aa_nippunkumaar@blr.amrita.edu::a48363fd-f267-41fa-8da0-398a903c7504" providerId="AD" clId="Web-{5876A718-3C20-FC7A-BE52-84EED91DAE52}" dt="2021-01-19T06:59:36.562" v="879" actId="20577"/>
          <ac:spMkLst>
            <pc:docMk/>
            <pc:sldMk cId="1054751456" sldId="271"/>
            <ac:spMk id="16" creationId="{F0CE2DEE-887B-4E9E-A34E-B047B8DFB484}"/>
          </ac:spMkLst>
        </pc:spChg>
        <pc:spChg chg="add mod topLvl">
          <ac:chgData name="Mr. Nippun Kumar A.A." userId="S::aa_nippunkumaar@blr.amrita.edu::a48363fd-f267-41fa-8da0-398a903c7504" providerId="AD" clId="Web-{5876A718-3C20-FC7A-BE52-84EED91DAE52}" dt="2021-01-19T07:02:53.142" v="918"/>
          <ac:spMkLst>
            <pc:docMk/>
            <pc:sldMk cId="1054751456" sldId="271"/>
            <ac:spMk id="17" creationId="{FBEECD33-3476-462E-814C-DD177AD08B73}"/>
          </ac:spMkLst>
        </pc:spChg>
        <pc:spChg chg="add mod">
          <ac:chgData name="Mr. Nippun Kumar A.A." userId="S::aa_nippunkumaar@blr.amrita.edu::a48363fd-f267-41fa-8da0-398a903c7504" providerId="AD" clId="Web-{5876A718-3C20-FC7A-BE52-84EED91DAE52}" dt="2021-01-19T07:05:12.737" v="950" actId="20577"/>
          <ac:spMkLst>
            <pc:docMk/>
            <pc:sldMk cId="1054751456" sldId="271"/>
            <ac:spMk id="23" creationId="{C0067FE9-5BB0-4CE1-84C3-F49FDEEC2F6B}"/>
          </ac:spMkLst>
        </pc:spChg>
        <pc:spChg chg="add mod">
          <ac:chgData name="Mr. Nippun Kumar A.A." userId="S::aa_nippunkumaar@blr.amrita.edu::a48363fd-f267-41fa-8da0-398a903c7504" providerId="AD" clId="Web-{5876A718-3C20-FC7A-BE52-84EED91DAE52}" dt="2021-01-19T07:07:21.035" v="973" actId="14100"/>
          <ac:spMkLst>
            <pc:docMk/>
            <pc:sldMk cId="1054751456" sldId="271"/>
            <ac:spMk id="24" creationId="{52A05E67-FA54-459E-80B7-3D6C7127C424}"/>
          </ac:spMkLst>
        </pc:spChg>
        <pc:grpChg chg="add del mod">
          <ac:chgData name="Mr. Nippun Kumar A.A." userId="S::aa_nippunkumaar@blr.amrita.edu::a48363fd-f267-41fa-8da0-398a903c7504" providerId="AD" clId="Web-{5876A718-3C20-FC7A-BE52-84EED91DAE52}" dt="2021-01-19T07:02:53.142" v="918"/>
          <ac:grpSpMkLst>
            <pc:docMk/>
            <pc:sldMk cId="1054751456" sldId="271"/>
            <ac:grpSpMk id="18" creationId="{12125958-1499-46E6-8853-C510316BA6A0}"/>
          </ac:grpSpMkLst>
        </pc:grpChg>
        <pc:grpChg chg="add">
          <ac:chgData name="Mr. Nippun Kumar A.A." userId="S::aa_nippunkumaar@blr.amrita.edu::a48363fd-f267-41fa-8da0-398a903c7504" providerId="AD" clId="Web-{5876A718-3C20-FC7A-BE52-84EED91DAE52}" dt="2021-01-19T07:02:04.969" v="910"/>
          <ac:grpSpMkLst>
            <pc:docMk/>
            <pc:sldMk cId="1054751456" sldId="271"/>
            <ac:grpSpMk id="19" creationId="{8D67DF19-AE74-4366-9FC3-A64D65DAC040}"/>
          </ac:grpSpMkLst>
        </pc:grpChg>
        <pc:grpChg chg="add">
          <ac:chgData name="Mr. Nippun Kumar A.A." userId="S::aa_nippunkumaar@blr.amrita.edu::a48363fd-f267-41fa-8da0-398a903c7504" providerId="AD" clId="Web-{5876A718-3C20-FC7A-BE52-84EED91DAE52}" dt="2021-01-19T07:02:12.579" v="911"/>
          <ac:grpSpMkLst>
            <pc:docMk/>
            <pc:sldMk cId="1054751456" sldId="271"/>
            <ac:grpSpMk id="20" creationId="{501D693E-813D-4CB9-AFDE-F33906658D48}"/>
          </ac:grpSpMkLst>
        </pc:grpChg>
        <pc:grpChg chg="add">
          <ac:chgData name="Mr. Nippun Kumar A.A." userId="S::aa_nippunkumaar@blr.amrita.edu::a48363fd-f267-41fa-8da0-398a903c7504" providerId="AD" clId="Web-{5876A718-3C20-FC7A-BE52-84EED91DAE52}" dt="2021-01-19T07:02:59.236" v="919"/>
          <ac:grpSpMkLst>
            <pc:docMk/>
            <pc:sldMk cId="1054751456" sldId="271"/>
            <ac:grpSpMk id="21" creationId="{9266F871-3534-4EA9-B12A-B81BE9451F53}"/>
          </ac:grpSpMkLst>
        </pc:grpChg>
        <pc:grpChg chg="add">
          <ac:chgData name="Mr. Nippun Kumar A.A." userId="S::aa_nippunkumaar@blr.amrita.edu::a48363fd-f267-41fa-8da0-398a903c7504" providerId="AD" clId="Web-{5876A718-3C20-FC7A-BE52-84EED91DAE52}" dt="2021-01-19T07:03:04.533" v="920"/>
          <ac:grpSpMkLst>
            <pc:docMk/>
            <pc:sldMk cId="1054751456" sldId="271"/>
            <ac:grpSpMk id="22" creationId="{0543AAAA-9BFB-4FDB-BB99-0703C3FD1706}"/>
          </ac:grpSpMkLst>
        </pc:grpChg>
        <pc:grpChg chg="add mod">
          <ac:chgData name="Mr. Nippun Kumar A.A." userId="S::aa_nippunkumaar@blr.amrita.edu::a48363fd-f267-41fa-8da0-398a903c7504" providerId="AD" clId="Web-{5876A718-3C20-FC7A-BE52-84EED91DAE52}" dt="2021-01-19T07:07:53.785" v="977" actId="1076"/>
          <ac:grpSpMkLst>
            <pc:docMk/>
            <pc:sldMk cId="1054751456" sldId="271"/>
            <ac:grpSpMk id="25" creationId="{AA1DFF72-02E2-43AB-A9D0-767AD60482E8}"/>
          </ac:grpSpMkLst>
        </pc:grpChg>
        <pc:picChg chg="add mod">
          <ac:chgData name="Mr. Nippun Kumar A.A." userId="S::aa_nippunkumaar@blr.amrita.edu::a48363fd-f267-41fa-8da0-398a903c7504" providerId="AD" clId="Web-{5876A718-3C20-FC7A-BE52-84EED91DAE52}" dt="2021-01-19T06:56:36.200" v="817" actId="1076"/>
          <ac:picMkLst>
            <pc:docMk/>
            <pc:sldMk cId="1054751456" sldId="271"/>
            <ac:picMk id="4" creationId="{A26A3DCF-0422-466F-84B8-E58117772BD4}"/>
          </ac:picMkLst>
        </pc:picChg>
        <pc:picChg chg="add del mod">
          <ac:chgData name="Mr. Nippun Kumar A.A." userId="S::aa_nippunkumaar@blr.amrita.edu::a48363fd-f267-41fa-8da0-398a903c7504" providerId="AD" clId="Web-{5876A718-3C20-FC7A-BE52-84EED91DAE52}" dt="2021-01-19T06:54:54.059" v="801"/>
          <ac:picMkLst>
            <pc:docMk/>
            <pc:sldMk cId="1054751456" sldId="271"/>
            <ac:picMk id="7" creationId="{EBC383F9-9BE5-423D-8339-C6A80FC65416}"/>
          </ac:picMkLst>
        </pc:picChg>
        <pc:picChg chg="add mod">
          <ac:chgData name="Mr. Nippun Kumar A.A." userId="S::aa_nippunkumaar@blr.amrita.edu::a48363fd-f267-41fa-8da0-398a903c7504" providerId="AD" clId="Web-{5876A718-3C20-FC7A-BE52-84EED91DAE52}" dt="2021-01-19T06:55:15.996" v="807" actId="1076"/>
          <ac:picMkLst>
            <pc:docMk/>
            <pc:sldMk cId="1054751456" sldId="271"/>
            <ac:picMk id="10" creationId="{008017B2-CA0C-4344-ABC2-FC6FE670F12A}"/>
          </ac:picMkLst>
        </pc:picChg>
        <pc:picChg chg="add mod topLvl">
          <ac:chgData name="Mr. Nippun Kumar A.A." userId="S::aa_nippunkumaar@blr.amrita.edu::a48363fd-f267-41fa-8da0-398a903c7504" providerId="AD" clId="Web-{5876A718-3C20-FC7A-BE52-84EED91DAE52}" dt="2021-01-19T07:02:53.142" v="918"/>
          <ac:picMkLst>
            <pc:docMk/>
            <pc:sldMk cId="1054751456" sldId="271"/>
            <ac:picMk id="11" creationId="{D5B5C863-7D98-4B67-972A-80125F493055}"/>
          </ac:picMkLst>
        </pc:picChg>
        <pc:picChg chg="add mod">
          <ac:chgData name="Mr. Nippun Kumar A.A." userId="S::aa_nippunkumaar@blr.amrita.edu::a48363fd-f267-41fa-8da0-398a903c7504" providerId="AD" clId="Web-{5876A718-3C20-FC7A-BE52-84EED91DAE52}" dt="2021-01-19T06:56:43.529" v="819" actId="1076"/>
          <ac:picMkLst>
            <pc:docMk/>
            <pc:sldMk cId="1054751456" sldId="271"/>
            <ac:picMk id="12" creationId="{F1556477-CCB2-4D4D-920C-4AF96CF96FE3}"/>
          </ac:picMkLst>
        </pc:picChg>
        <pc:inkChg chg="add del">
          <ac:chgData name="Mr. Nippun Kumar A.A." userId="S::aa_nippunkumaar@blr.amrita.edu::a48363fd-f267-41fa-8da0-398a903c7504" providerId="AD" clId="Web-{5876A718-3C20-FC7A-BE52-84EED91DAE52}" dt="2021-01-19T07:07:43.035" v="976"/>
          <ac:inkMkLst>
            <pc:docMk/>
            <pc:sldMk cId="1054751456" sldId="271"/>
            <ac:inkMk id="5" creationId="{58BDF690-AB3C-4227-B8AB-DE3E35A32F28}"/>
          </ac:inkMkLst>
        </pc:inkChg>
        <pc:inkChg chg="add del">
          <ac:chgData name="Mr. Nippun Kumar A.A." userId="S::aa_nippunkumaar@blr.amrita.edu::a48363fd-f267-41fa-8da0-398a903c7504" providerId="AD" clId="Web-{5876A718-3C20-FC7A-BE52-84EED91DAE52}" dt="2021-01-19T06:53:59.371" v="795"/>
          <ac:inkMkLst>
            <pc:docMk/>
            <pc:sldMk cId="1054751456" sldId="271"/>
            <ac:inkMk id="6" creationId="{58F22249-1F88-433B-95E1-12DB36395545}"/>
          </ac:inkMkLst>
        </pc:inkChg>
        <pc:inkChg chg="add del">
          <ac:chgData name="Mr. Nippun Kumar A.A." userId="S::aa_nippunkumaar@blr.amrita.edu::a48363fd-f267-41fa-8da0-398a903c7504" providerId="AD" clId="Web-{5876A718-3C20-FC7A-BE52-84EED91DAE52}" dt="2021-01-19T06:54:43.231" v="798"/>
          <ac:inkMkLst>
            <pc:docMk/>
            <pc:sldMk cId="1054751456" sldId="271"/>
            <ac:inkMk id="8" creationId="{44983D45-D276-4A8B-8F2B-CFBF82DA76DA}"/>
          </ac:inkMkLst>
        </pc:inkChg>
        <pc:inkChg chg="add del">
          <ac:chgData name="Mr. Nippun Kumar A.A." userId="S::aa_nippunkumaar@blr.amrita.edu::a48363fd-f267-41fa-8da0-398a903c7504" providerId="AD" clId="Web-{5876A718-3C20-FC7A-BE52-84EED91DAE52}" dt="2021-01-19T06:54:50.215" v="800"/>
          <ac:inkMkLst>
            <pc:docMk/>
            <pc:sldMk cId="1054751456" sldId="271"/>
            <ac:inkMk id="9" creationId="{7B8C4545-762E-48FC-9F2F-40ECF2D50C6E}"/>
          </ac:inkMkLst>
        </pc:inkChg>
      </pc:sldChg>
      <pc:sldChg chg="modSp new">
        <pc:chgData name="Mr. Nippun Kumar A.A." userId="S::aa_nippunkumaar@blr.amrita.edu::a48363fd-f267-41fa-8da0-398a903c7504" providerId="AD" clId="Web-{5876A718-3C20-FC7A-BE52-84EED91DAE52}" dt="2021-01-19T07:11:41.913" v="1184" actId="20577"/>
        <pc:sldMkLst>
          <pc:docMk/>
          <pc:sldMk cId="2424337765" sldId="272"/>
        </pc:sldMkLst>
        <pc:spChg chg="mod">
          <ac:chgData name="Mr. Nippun Kumar A.A." userId="S::aa_nippunkumaar@blr.amrita.edu::a48363fd-f267-41fa-8da0-398a903c7504" providerId="AD" clId="Web-{5876A718-3C20-FC7A-BE52-84EED91DAE52}" dt="2021-01-19T07:09:13.396" v="995" actId="20577"/>
          <ac:spMkLst>
            <pc:docMk/>
            <pc:sldMk cId="2424337765" sldId="272"/>
            <ac:spMk id="2" creationId="{E163AC13-C96A-47D3-90A7-9B5B00204409}"/>
          </ac:spMkLst>
        </pc:spChg>
        <pc:spChg chg="mod">
          <ac:chgData name="Mr. Nippun Kumar A.A." userId="S::aa_nippunkumaar@blr.amrita.edu::a48363fd-f267-41fa-8da0-398a903c7504" providerId="AD" clId="Web-{5876A718-3C20-FC7A-BE52-84EED91DAE52}" dt="2021-01-19T07:11:41.913" v="1184" actId="20577"/>
          <ac:spMkLst>
            <pc:docMk/>
            <pc:sldMk cId="2424337765" sldId="272"/>
            <ac:spMk id="3" creationId="{34CB487A-6CEB-45C0-B692-9D39E55ED6C2}"/>
          </ac:spMkLst>
        </pc:spChg>
      </pc:sldChg>
      <pc:sldChg chg="del">
        <pc:chgData name="Mr. Nippun Kumar A.A." userId="S::aa_nippunkumaar@blr.amrita.edu::a48363fd-f267-41fa-8da0-398a903c7504" providerId="AD" clId="Web-{5876A718-3C20-FC7A-BE52-84EED91DAE52}" dt="2021-01-19T06:26:10.182" v="48"/>
        <pc:sldMkLst>
          <pc:docMk/>
          <pc:sldMk cId="4284840526" sldId="272"/>
        </pc:sldMkLst>
      </pc:sldChg>
      <pc:sldChg chg="del">
        <pc:chgData name="Mr. Nippun Kumar A.A." userId="S::aa_nippunkumaar@blr.amrita.edu::a48363fd-f267-41fa-8da0-398a903c7504" providerId="AD" clId="Web-{5876A718-3C20-FC7A-BE52-84EED91DAE52}" dt="2021-01-19T06:26:10.182" v="47"/>
        <pc:sldMkLst>
          <pc:docMk/>
          <pc:sldMk cId="2179291018" sldId="273"/>
        </pc:sldMkLst>
      </pc:sldChg>
      <pc:sldChg chg="modSp new">
        <pc:chgData name="Mr. Nippun Kumar A.A." userId="S::aa_nippunkumaar@blr.amrita.edu::a48363fd-f267-41fa-8da0-398a903c7504" providerId="AD" clId="Web-{5876A718-3C20-FC7A-BE52-84EED91DAE52}" dt="2021-01-19T07:15:52.108" v="1488" actId="20577"/>
        <pc:sldMkLst>
          <pc:docMk/>
          <pc:sldMk cId="4187143608" sldId="273"/>
        </pc:sldMkLst>
        <pc:spChg chg="mod">
          <ac:chgData name="Mr. Nippun Kumar A.A." userId="S::aa_nippunkumaar@blr.amrita.edu::a48363fd-f267-41fa-8da0-398a903c7504" providerId="AD" clId="Web-{5876A718-3C20-FC7A-BE52-84EED91DAE52}" dt="2021-01-19T07:12:09.632" v="1187" actId="20577"/>
          <ac:spMkLst>
            <pc:docMk/>
            <pc:sldMk cId="4187143608" sldId="273"/>
            <ac:spMk id="2" creationId="{6F121AE5-9D84-491D-A668-176449D538EE}"/>
          </ac:spMkLst>
        </pc:spChg>
        <pc:spChg chg="mod">
          <ac:chgData name="Mr. Nippun Kumar A.A." userId="S::aa_nippunkumaar@blr.amrita.edu::a48363fd-f267-41fa-8da0-398a903c7504" providerId="AD" clId="Web-{5876A718-3C20-FC7A-BE52-84EED91DAE52}" dt="2021-01-19T07:15:52.108" v="1488" actId="20577"/>
          <ac:spMkLst>
            <pc:docMk/>
            <pc:sldMk cId="4187143608" sldId="273"/>
            <ac:spMk id="3" creationId="{81D17EC4-1DB0-4D90-AB24-DD4470A97587}"/>
          </ac:spMkLst>
        </pc:spChg>
      </pc:sldChg>
      <pc:sldChg chg="del">
        <pc:chgData name="Mr. Nippun Kumar A.A." userId="S::aa_nippunkumaar@blr.amrita.edu::a48363fd-f267-41fa-8da0-398a903c7504" providerId="AD" clId="Web-{5876A718-3C20-FC7A-BE52-84EED91DAE52}" dt="2021-01-19T06:26:10.182" v="46"/>
        <pc:sldMkLst>
          <pc:docMk/>
          <pc:sldMk cId="435396942" sldId="274"/>
        </pc:sldMkLst>
      </pc:sldChg>
      <pc:sldChg chg="modSp new">
        <pc:chgData name="Mr. Nippun Kumar A.A." userId="S::aa_nippunkumaar@blr.amrita.edu::a48363fd-f267-41fa-8da0-398a903c7504" providerId="AD" clId="Web-{5876A718-3C20-FC7A-BE52-84EED91DAE52}" dt="2021-01-19T08:00:20.884" v="1625" actId="20577"/>
        <pc:sldMkLst>
          <pc:docMk/>
          <pc:sldMk cId="1178431520" sldId="274"/>
        </pc:sldMkLst>
        <pc:spChg chg="mod">
          <ac:chgData name="Mr. Nippun Kumar A.A." userId="S::aa_nippunkumaar@blr.amrita.edu::a48363fd-f267-41fa-8da0-398a903c7504" providerId="AD" clId="Web-{5876A718-3C20-FC7A-BE52-84EED91DAE52}" dt="2021-01-19T07:57:55.525" v="1516" actId="20577"/>
          <ac:spMkLst>
            <pc:docMk/>
            <pc:sldMk cId="1178431520" sldId="274"/>
            <ac:spMk id="2" creationId="{1E8A5D83-E087-4ED5-9E96-3AF19E670EFC}"/>
          </ac:spMkLst>
        </pc:spChg>
        <pc:spChg chg="mod">
          <ac:chgData name="Mr. Nippun Kumar A.A." userId="S::aa_nippunkumaar@blr.amrita.edu::a48363fd-f267-41fa-8da0-398a903c7504" providerId="AD" clId="Web-{5876A718-3C20-FC7A-BE52-84EED91DAE52}" dt="2021-01-19T08:00:20.884" v="1625" actId="20577"/>
          <ac:spMkLst>
            <pc:docMk/>
            <pc:sldMk cId="1178431520" sldId="274"/>
            <ac:spMk id="3" creationId="{EB35D204-06C7-470F-8D5F-2773A19011C9}"/>
          </ac:spMkLst>
        </pc:spChg>
      </pc:sldChg>
      <pc:sldChg chg="modSp new">
        <pc:chgData name="Mr. Nippun Kumar A.A." userId="S::aa_nippunkumaar@blr.amrita.edu::a48363fd-f267-41fa-8da0-398a903c7504" providerId="AD" clId="Web-{5876A718-3C20-FC7A-BE52-84EED91DAE52}" dt="2021-01-19T08:04:12.522" v="1661" actId="20577"/>
        <pc:sldMkLst>
          <pc:docMk/>
          <pc:sldMk cId="2332421361" sldId="275"/>
        </pc:sldMkLst>
        <pc:spChg chg="mod">
          <ac:chgData name="Mr. Nippun Kumar A.A." userId="S::aa_nippunkumaar@blr.amrita.edu::a48363fd-f267-41fa-8da0-398a903c7504" providerId="AD" clId="Web-{5876A718-3C20-FC7A-BE52-84EED91DAE52}" dt="2021-01-19T08:02:07.555" v="1638" actId="20577"/>
          <ac:spMkLst>
            <pc:docMk/>
            <pc:sldMk cId="2332421361" sldId="275"/>
            <ac:spMk id="2" creationId="{CB67F6B6-8DFD-46DD-81B3-C9854BB00BE0}"/>
          </ac:spMkLst>
        </pc:spChg>
        <pc:spChg chg="mod">
          <ac:chgData name="Mr. Nippun Kumar A.A." userId="S::aa_nippunkumaar@blr.amrita.edu::a48363fd-f267-41fa-8da0-398a903c7504" providerId="AD" clId="Web-{5876A718-3C20-FC7A-BE52-84EED91DAE52}" dt="2021-01-19T08:04:12.522" v="1661" actId="20577"/>
          <ac:spMkLst>
            <pc:docMk/>
            <pc:sldMk cId="2332421361" sldId="275"/>
            <ac:spMk id="3" creationId="{0DC3306A-4470-44E9-BBFA-186DF4268539}"/>
          </ac:spMkLst>
        </pc:spChg>
      </pc:sldChg>
      <pc:sldChg chg="del">
        <pc:chgData name="Mr. Nippun Kumar A.A." userId="S::aa_nippunkumaar@blr.amrita.edu::a48363fd-f267-41fa-8da0-398a903c7504" providerId="AD" clId="Web-{5876A718-3C20-FC7A-BE52-84EED91DAE52}" dt="2021-01-19T06:26:10.182" v="45"/>
        <pc:sldMkLst>
          <pc:docMk/>
          <pc:sldMk cId="2618917972" sldId="275"/>
        </pc:sldMkLst>
      </pc:sldChg>
      <pc:sldChg chg="del">
        <pc:chgData name="Mr. Nippun Kumar A.A." userId="S::aa_nippunkumaar@blr.amrita.edu::a48363fd-f267-41fa-8da0-398a903c7504" providerId="AD" clId="Web-{5876A718-3C20-FC7A-BE52-84EED91DAE52}" dt="2021-01-19T06:26:10.182" v="44"/>
        <pc:sldMkLst>
          <pc:docMk/>
          <pc:sldMk cId="2300618653" sldId="276"/>
        </pc:sldMkLst>
      </pc:sldChg>
      <pc:sldChg chg="del">
        <pc:chgData name="Mr. Nippun Kumar A.A." userId="S::aa_nippunkumaar@blr.amrita.edu::a48363fd-f267-41fa-8da0-398a903c7504" providerId="AD" clId="Web-{5876A718-3C20-FC7A-BE52-84EED91DAE52}" dt="2021-01-19T06:26:10.182" v="43"/>
        <pc:sldMkLst>
          <pc:docMk/>
          <pc:sldMk cId="2129489389" sldId="277"/>
        </pc:sldMkLst>
      </pc:sldChg>
      <pc:sldChg chg="del">
        <pc:chgData name="Mr. Nippun Kumar A.A." userId="S::aa_nippunkumaar@blr.amrita.edu::a48363fd-f267-41fa-8da0-398a903c7504" providerId="AD" clId="Web-{5876A718-3C20-FC7A-BE52-84EED91DAE52}" dt="2021-01-19T06:26:10.182" v="42"/>
        <pc:sldMkLst>
          <pc:docMk/>
          <pc:sldMk cId="662099326" sldId="278"/>
        </pc:sldMkLst>
      </pc:sldChg>
      <pc:sldChg chg="del">
        <pc:chgData name="Mr. Nippun Kumar A.A." userId="S::aa_nippunkumaar@blr.amrita.edu::a48363fd-f267-41fa-8da0-398a903c7504" providerId="AD" clId="Web-{5876A718-3C20-FC7A-BE52-84EED91DAE52}" dt="2021-01-19T06:26:10.182" v="41"/>
        <pc:sldMkLst>
          <pc:docMk/>
          <pc:sldMk cId="1058209924" sldId="279"/>
        </pc:sldMkLst>
      </pc:sldChg>
      <pc:sldChg chg="del">
        <pc:chgData name="Mr. Nippun Kumar A.A." userId="S::aa_nippunkumaar@blr.amrita.edu::a48363fd-f267-41fa-8da0-398a903c7504" providerId="AD" clId="Web-{5876A718-3C20-FC7A-BE52-84EED91DAE52}" dt="2021-01-19T06:26:10.182" v="40"/>
        <pc:sldMkLst>
          <pc:docMk/>
          <pc:sldMk cId="289746715" sldId="280"/>
        </pc:sldMkLst>
      </pc:sldChg>
      <pc:sldChg chg="del">
        <pc:chgData name="Mr. Nippun Kumar A.A." userId="S::aa_nippunkumaar@blr.amrita.edu::a48363fd-f267-41fa-8da0-398a903c7504" providerId="AD" clId="Web-{5876A718-3C20-FC7A-BE52-84EED91DAE52}" dt="2021-01-19T06:26:10.182" v="39"/>
        <pc:sldMkLst>
          <pc:docMk/>
          <pc:sldMk cId="1597651676" sldId="281"/>
        </pc:sldMkLst>
      </pc:sldChg>
      <pc:sldChg chg="del">
        <pc:chgData name="Mr. Nippun Kumar A.A." userId="S::aa_nippunkumaar@blr.amrita.edu::a48363fd-f267-41fa-8da0-398a903c7504" providerId="AD" clId="Web-{5876A718-3C20-FC7A-BE52-84EED91DAE52}" dt="2021-01-19T06:26:10.182" v="38"/>
        <pc:sldMkLst>
          <pc:docMk/>
          <pc:sldMk cId="555964526" sldId="283"/>
        </pc:sldMkLst>
      </pc:sldChg>
      <pc:sldChg chg="del">
        <pc:chgData name="Mr. Nippun Kumar A.A." userId="S::aa_nippunkumaar@blr.amrita.edu::a48363fd-f267-41fa-8da0-398a903c7504" providerId="AD" clId="Web-{5876A718-3C20-FC7A-BE52-84EED91DAE52}" dt="2021-01-19T06:26:10.166" v="37"/>
        <pc:sldMkLst>
          <pc:docMk/>
          <pc:sldMk cId="3611669615" sldId="284"/>
        </pc:sldMkLst>
      </pc:sldChg>
      <pc:sldChg chg="del">
        <pc:chgData name="Mr. Nippun Kumar A.A." userId="S::aa_nippunkumaar@blr.amrita.edu::a48363fd-f267-41fa-8da0-398a903c7504" providerId="AD" clId="Web-{5876A718-3C20-FC7A-BE52-84EED91DAE52}" dt="2021-01-19T06:26:10.166" v="36"/>
        <pc:sldMkLst>
          <pc:docMk/>
          <pc:sldMk cId="3698138661" sldId="285"/>
        </pc:sldMkLst>
      </pc:sldChg>
      <pc:sldChg chg="del">
        <pc:chgData name="Mr. Nippun Kumar A.A." userId="S::aa_nippunkumaar@blr.amrita.edu::a48363fd-f267-41fa-8da0-398a903c7504" providerId="AD" clId="Web-{5876A718-3C20-FC7A-BE52-84EED91DAE52}" dt="2021-01-19T06:26:10.166" v="35"/>
        <pc:sldMkLst>
          <pc:docMk/>
          <pc:sldMk cId="3409588602" sldId="286"/>
        </pc:sldMkLst>
      </pc:sldChg>
      <pc:sldChg chg="del">
        <pc:chgData name="Mr. Nippun Kumar A.A." userId="S::aa_nippunkumaar@blr.amrita.edu::a48363fd-f267-41fa-8da0-398a903c7504" providerId="AD" clId="Web-{5876A718-3C20-FC7A-BE52-84EED91DAE52}" dt="2021-01-19T06:26:10.166" v="34"/>
        <pc:sldMkLst>
          <pc:docMk/>
          <pc:sldMk cId="3586176834" sldId="287"/>
        </pc:sldMkLst>
      </pc:sldChg>
      <pc:sldChg chg="del">
        <pc:chgData name="Mr. Nippun Kumar A.A." userId="S::aa_nippunkumaar@blr.amrita.edu::a48363fd-f267-41fa-8da0-398a903c7504" providerId="AD" clId="Web-{5876A718-3C20-FC7A-BE52-84EED91DAE52}" dt="2021-01-19T06:26:10.166" v="33"/>
        <pc:sldMkLst>
          <pc:docMk/>
          <pc:sldMk cId="3456611528" sldId="288"/>
        </pc:sldMkLst>
      </pc:sldChg>
      <pc:sldChg chg="del">
        <pc:chgData name="Mr. Nippun Kumar A.A." userId="S::aa_nippunkumaar@blr.amrita.edu::a48363fd-f267-41fa-8da0-398a903c7504" providerId="AD" clId="Web-{5876A718-3C20-FC7A-BE52-84EED91DAE52}" dt="2021-01-19T06:26:10.166" v="32"/>
        <pc:sldMkLst>
          <pc:docMk/>
          <pc:sldMk cId="818726999" sldId="289"/>
        </pc:sldMkLst>
      </pc:sldChg>
      <pc:sldChg chg="del">
        <pc:chgData name="Mr. Nippun Kumar A.A." userId="S::aa_nippunkumaar@blr.amrita.edu::a48363fd-f267-41fa-8da0-398a903c7504" providerId="AD" clId="Web-{5876A718-3C20-FC7A-BE52-84EED91DAE52}" dt="2021-01-19T06:26:10.166" v="31"/>
        <pc:sldMkLst>
          <pc:docMk/>
          <pc:sldMk cId="881134268" sldId="290"/>
        </pc:sldMkLst>
      </pc:sldChg>
      <pc:sldChg chg="del">
        <pc:chgData name="Mr. Nippun Kumar A.A." userId="S::aa_nippunkumaar@blr.amrita.edu::a48363fd-f267-41fa-8da0-398a903c7504" providerId="AD" clId="Web-{5876A718-3C20-FC7A-BE52-84EED91DAE52}" dt="2021-01-19T06:26:10.166" v="30"/>
        <pc:sldMkLst>
          <pc:docMk/>
          <pc:sldMk cId="3080041561" sldId="291"/>
        </pc:sldMkLst>
      </pc:sldChg>
    </pc:docChg>
  </pc:docChgLst>
  <pc:docChgLst>
    <pc:chgData name="Mr. Nippun Kumar A.A." userId="S::aa_nippunkumaar@blr.amrita.edu::a48363fd-f267-41fa-8da0-398a903c7504" providerId="AD" clId="Web-{3635E8AF-DF64-8CAA-F040-36EA91080468}"/>
    <pc:docChg chg="modSld">
      <pc:chgData name="Mr. Nippun Kumar A.A." userId="S::aa_nippunkumaar@blr.amrita.edu::a48363fd-f267-41fa-8da0-398a903c7504" providerId="AD" clId="Web-{3635E8AF-DF64-8CAA-F040-36EA91080468}" dt="2022-03-14T06:00:24.940" v="6" actId="20577"/>
      <pc:docMkLst>
        <pc:docMk/>
      </pc:docMkLst>
      <pc:sldChg chg="modSp">
        <pc:chgData name="Mr. Nippun Kumar A.A." userId="S::aa_nippunkumaar@blr.amrita.edu::a48363fd-f267-41fa-8da0-398a903c7504" providerId="AD" clId="Web-{3635E8AF-DF64-8CAA-F040-36EA91080468}" dt="2022-03-14T06:00:24.940" v="6" actId="20577"/>
        <pc:sldMkLst>
          <pc:docMk/>
          <pc:sldMk cId="2424337765" sldId="272"/>
        </pc:sldMkLst>
        <pc:spChg chg="mod">
          <ac:chgData name="Mr. Nippun Kumar A.A." userId="S::aa_nippunkumaar@blr.amrita.edu::a48363fd-f267-41fa-8da0-398a903c7504" providerId="AD" clId="Web-{3635E8AF-DF64-8CAA-F040-36EA91080468}" dt="2022-03-14T06:00:24.940" v="6" actId="20577"/>
          <ac:spMkLst>
            <pc:docMk/>
            <pc:sldMk cId="2424337765" sldId="272"/>
            <ac:spMk id="3" creationId="{34CB487A-6CEB-45C0-B692-9D39E55ED6C2}"/>
          </ac:spMkLst>
        </pc:spChg>
      </pc:sldChg>
    </pc:docChg>
  </pc:docChgLst>
  <pc:docChgLst>
    <pc:chgData name="Mr. Nippun Kumar A.A." userId="S::aa_nippunkumaar@blr.amrita.edu::a48363fd-f267-41fa-8da0-398a903c7504" providerId="AD" clId="Web-{415EBD65-D261-523E-6F0B-C79C522A7EFD}"/>
    <pc:docChg chg="modSld">
      <pc:chgData name="Mr. Nippun Kumar A.A." userId="S::aa_nippunkumaar@blr.amrita.edu::a48363fd-f267-41fa-8da0-398a903c7504" providerId="AD" clId="Web-{415EBD65-D261-523E-6F0B-C79C522A7EFD}" dt="2021-01-21T08:58:28.258" v="20" actId="20577"/>
      <pc:docMkLst>
        <pc:docMk/>
      </pc:docMkLst>
      <pc:sldChg chg="modSp">
        <pc:chgData name="Mr. Nippun Kumar A.A." userId="S::aa_nippunkumaar@blr.amrita.edu::a48363fd-f267-41fa-8da0-398a903c7504" providerId="AD" clId="Web-{415EBD65-D261-523E-6F0B-C79C522A7EFD}" dt="2021-01-21T08:58:28.258" v="20" actId="20577"/>
        <pc:sldMkLst>
          <pc:docMk/>
          <pc:sldMk cId="3466162304" sldId="266"/>
        </pc:sldMkLst>
        <pc:spChg chg="mod">
          <ac:chgData name="Mr. Nippun Kumar A.A." userId="S::aa_nippunkumaar@blr.amrita.edu::a48363fd-f267-41fa-8da0-398a903c7504" providerId="AD" clId="Web-{415EBD65-D261-523E-6F0B-C79C522A7EFD}" dt="2021-01-21T08:58:28.258" v="20" actId="20577"/>
          <ac:spMkLst>
            <pc:docMk/>
            <pc:sldMk cId="3466162304" sldId="266"/>
            <ac:spMk id="3" creationId="{3EC5FDD0-7C87-4D43-8A02-5DBCF90449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8" name="Line"/>
          <p:cNvSpPr/>
          <p:nvPr/>
        </p:nvSpPr>
        <p:spPr>
          <a:xfrm flipV="1">
            <a:off x="406400" y="1247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09"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0"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11"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solidFill>
                  <a:srgbClr val="838787"/>
                </a:solidFill>
                <a:latin typeface="+mn-lt"/>
                <a:ea typeface="+mn-ea"/>
                <a:cs typeface="+mn-cs"/>
                <a:sym typeface="DIN Condensed"/>
              </a:defRPr>
            </a:lvl1pPr>
          </a:lstStyle>
          <a:p>
            <a:r>
              <a:t>Johnny Appleseed</a:t>
            </a:r>
          </a:p>
        </p:txBody>
      </p:sp>
      <p:sp>
        <p:nvSpPr>
          <p:cNvPr id="112" name="Text"/>
          <p:cNvSpPr txBox="1">
            <a:spLocks noGrp="1"/>
          </p:cNvSpPr>
          <p:nvPr>
            <p:ph type="body" sz="quarter" idx="15"/>
          </p:nvPr>
        </p:nvSpPr>
        <p:spPr>
          <a:xfrm>
            <a:off x="406400" y="248802"/>
            <a:ext cx="11176000" cy="1117604"/>
          </a:xfrm>
          <a:prstGeom prst="rect">
            <a:avLst/>
          </a:prstGeom>
        </p:spPr>
        <p:txBody>
          <a:bodyPr anchor="b">
            <a:spAutoFit/>
          </a:bodyPr>
          <a:lstStyle>
            <a:lvl1pPr marL="0" indent="0" defTabSz="457200">
              <a:lnSpc>
                <a:spcPct val="80000"/>
              </a:lnSpc>
              <a:spcBef>
                <a:spcPts val="0"/>
              </a:spcBef>
              <a:buClrTx/>
              <a:buSzTx/>
              <a:buFontTx/>
              <a:buNone/>
              <a:defRPr sz="8000" cap="all" spc="400">
                <a:solidFill>
                  <a:schemeClr val="accent1"/>
                </a:solidFill>
                <a:latin typeface="+mn-lt"/>
                <a:ea typeface="+mn-ea"/>
                <a:cs typeface="+mn-cs"/>
                <a:sym typeface="DIN Condensed"/>
              </a:defRPr>
            </a:lvl1pPr>
          </a:lstStyle>
          <a:p>
            <a:r>
              <a:t>Text</a:t>
            </a:r>
          </a:p>
        </p:txBody>
      </p:sp>
      <p:pic>
        <p:nvPicPr>
          <p:cNvPr id="113" name="ma-math-high-resolution-logo-color.pdf" descr="ma-math-high-resolution-logo-color.pdf"/>
          <p:cNvPicPr>
            <a:picLocks noChangeAspect="1"/>
          </p:cNvPicPr>
          <p:nvPr/>
        </p:nvPicPr>
        <p:blipFill>
          <a:blip r:embed="rId2">
            <a:alphaModFix amt="4000"/>
          </a:blip>
          <a:stretch>
            <a:fillRect/>
          </a:stretch>
        </p:blipFill>
        <p:spPr>
          <a:xfrm>
            <a:off x="2435337" y="-7922"/>
            <a:ext cx="8134126" cy="9769444"/>
          </a:xfrm>
          <a:prstGeom prst="rect">
            <a:avLst/>
          </a:prstGeom>
          <a:ln w="12700">
            <a:miter lim="400000"/>
          </a:ln>
        </p:spPr>
      </p:pic>
      <p:sp>
        <p:nvSpPr>
          <p:cNvPr id="114" name="Slide Number"/>
          <p:cNvSpPr txBox="1">
            <a:spLocks noGrp="1"/>
          </p:cNvSpPr>
          <p:nvPr>
            <p:ph type="sldNum" sz="quarter" idx="2"/>
          </p:nvPr>
        </p:nvSpPr>
        <p:spPr>
          <a:xfrm>
            <a:off x="12430338" y="9039225"/>
            <a:ext cx="406897"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21"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2"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23"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24" name="Slide Number"/>
          <p:cNvSpPr txBox="1">
            <a:spLocks noGrp="1"/>
          </p:cNvSpPr>
          <p:nvPr>
            <p:ph type="sldNum" sz="quarter" idx="2"/>
          </p:nvPr>
        </p:nvSpPr>
        <p:spPr>
          <a:xfrm>
            <a:off x="12470957" y="9164925"/>
            <a:ext cx="406897" cy="457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31"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32" name="Slide Number"/>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pic>
        <p:nvPicPr>
          <p:cNvPr id="139" name="ma-math-high-resolution-logo-color.pdf" descr="ma-math-high-resolution-logo-color.pdf"/>
          <p:cNvPicPr>
            <a:picLocks noChangeAspect="1"/>
          </p:cNvPicPr>
          <p:nvPr/>
        </p:nvPicPr>
        <p:blipFill>
          <a:blip r:embed="rId2">
            <a:alphaModFix amt="3956"/>
          </a:blip>
          <a:stretch>
            <a:fillRect/>
          </a:stretch>
        </p:blipFill>
        <p:spPr>
          <a:xfrm>
            <a:off x="2435337" y="-7922"/>
            <a:ext cx="8134126" cy="9769444"/>
          </a:xfrm>
          <a:prstGeom prst="rect">
            <a:avLst/>
          </a:prstGeom>
          <a:ln w="12700">
            <a:miter lim="400000"/>
          </a:ln>
        </p:spPr>
      </p:pic>
      <p:sp>
        <p:nvSpPr>
          <p:cNvPr id="140" name="Slide Number"/>
          <p:cNvSpPr txBox="1">
            <a:spLocks noGrp="1"/>
          </p:cNvSpPr>
          <p:nvPr>
            <p:ph type="sldNum" sz="quarter" idx="2"/>
          </p:nvPr>
        </p:nvSpPr>
        <p:spPr>
          <a:xfrm>
            <a:off x="12430338" y="9185234"/>
            <a:ext cx="406897" cy="457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47" name="Line"/>
          <p:cNvSpPr>
            <a:spLocks noGrp="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148" name="Title Text"/>
          <p:cNvSpPr txBox="1">
            <a:spLocks noGrp="1"/>
          </p:cNvSpPr>
          <p:nvPr>
            <p:ph type="title"/>
          </p:nvPr>
        </p:nvSpPr>
        <p:spPr>
          <a:xfrm>
            <a:off x="571500" y="723900"/>
            <a:ext cx="11861800" cy="723900"/>
          </a:xfrm>
          <a:prstGeom prst="rect">
            <a:avLst/>
          </a:prstGeom>
        </p:spPr>
        <p:txBody>
          <a:bodyPr/>
          <a:lstStyle>
            <a:lvl1pPr>
              <a:lnSpc>
                <a:spcPct val="100000"/>
              </a:lnSpc>
              <a:spcBef>
                <a:spcPts val="2300"/>
              </a:spcBef>
              <a:defRPr sz="5200">
                <a:solidFill>
                  <a:srgbClr val="747676"/>
                </a:solidFill>
              </a:defRPr>
            </a:lvl1pPr>
          </a:lstStyle>
          <a:p>
            <a:r>
              <a:t>Title Text</a:t>
            </a:r>
          </a:p>
        </p:txBody>
      </p:sp>
      <p:sp>
        <p:nvSpPr>
          <p:cNvPr id="149" name="Body Level One…"/>
          <p:cNvSpPr txBox="1">
            <a:spLocks noGrp="1"/>
          </p:cNvSpPr>
          <p:nvPr>
            <p:ph type="body" idx="1"/>
          </p:nvPr>
        </p:nvSpPr>
        <p:spPr>
          <a:xfrm>
            <a:off x="571500" y="1803400"/>
            <a:ext cx="11861800" cy="7226300"/>
          </a:xfrm>
          <a:prstGeom prst="rect">
            <a:avLst/>
          </a:prstGeom>
        </p:spPr>
        <p:txBody>
          <a:bodyPr/>
          <a:lstStyle>
            <a:lvl1pPr marL="469900" indent="-469900">
              <a:spcBef>
                <a:spcPts val="1800"/>
              </a:spcBef>
              <a:buClrTx/>
              <a:buSzPct val="75000"/>
              <a:buFont typeface="Zapf Dingbats"/>
              <a:buChar char="➤"/>
              <a:defRPr sz="3200">
                <a:solidFill>
                  <a:srgbClr val="5C5C5C"/>
                </a:solidFill>
                <a:latin typeface="Iowan Old Style"/>
                <a:ea typeface="Iowan Old Style"/>
                <a:cs typeface="Iowan Old Style"/>
                <a:sym typeface="Iowan Old Style"/>
              </a:defRPr>
            </a:lvl1pPr>
            <a:lvl2pPr marL="939800" indent="-469900">
              <a:spcBef>
                <a:spcPts val="1800"/>
              </a:spcBef>
              <a:buClrTx/>
              <a:buSzPct val="75000"/>
              <a:buFont typeface="Zapf Dingbats"/>
              <a:buChar char="➤"/>
              <a:defRPr sz="3200">
                <a:solidFill>
                  <a:srgbClr val="5C5C5C"/>
                </a:solidFill>
                <a:latin typeface="Iowan Old Style"/>
                <a:ea typeface="Iowan Old Style"/>
                <a:cs typeface="Iowan Old Style"/>
                <a:sym typeface="Iowan Old Style"/>
              </a:defRPr>
            </a:lvl2pPr>
            <a:lvl3pPr marL="1409700" indent="-469900">
              <a:spcBef>
                <a:spcPts val="1800"/>
              </a:spcBef>
              <a:buClrTx/>
              <a:buSzPct val="75000"/>
              <a:buFont typeface="Zapf Dingbats"/>
              <a:buChar char="➤"/>
              <a:defRPr sz="3200">
                <a:solidFill>
                  <a:srgbClr val="5C5C5C"/>
                </a:solidFill>
                <a:latin typeface="Iowan Old Style"/>
                <a:ea typeface="Iowan Old Style"/>
                <a:cs typeface="Iowan Old Style"/>
                <a:sym typeface="Iowan Old Style"/>
              </a:defRPr>
            </a:lvl3pPr>
            <a:lvl4pPr marL="1879600" indent="-469900">
              <a:spcBef>
                <a:spcPts val="1800"/>
              </a:spcBef>
              <a:buClrTx/>
              <a:buSzPct val="75000"/>
              <a:buFont typeface="Zapf Dingbats"/>
              <a:buChar char="➤"/>
              <a:defRPr sz="3200">
                <a:solidFill>
                  <a:srgbClr val="5C5C5C"/>
                </a:solidFill>
                <a:latin typeface="Iowan Old Style"/>
                <a:ea typeface="Iowan Old Style"/>
                <a:cs typeface="Iowan Old Style"/>
                <a:sym typeface="Iowan Old Style"/>
              </a:defRPr>
            </a:lvl4pPr>
            <a:lvl5pPr marL="2349500" indent="-469900">
              <a:spcBef>
                <a:spcPts val="1800"/>
              </a:spcBef>
              <a:buClrTx/>
              <a:buSzPct val="75000"/>
              <a:buFont typeface="Zapf Dingbats"/>
              <a:buChar char="➤"/>
              <a:defRPr sz="3200">
                <a:solidFill>
                  <a:srgbClr val="5C5C5C"/>
                </a:solidFill>
                <a:latin typeface="Iowan Old Style"/>
                <a:ea typeface="Iowan Old Style"/>
                <a:cs typeface="Iowan Old Style"/>
                <a:sym typeface="Iowan Old Style"/>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2081047" y="9194800"/>
            <a:ext cx="309365" cy="342900"/>
          </a:xfrm>
          <a:prstGeom prst="rect">
            <a:avLst/>
          </a:prstGeom>
        </p:spPr>
        <p:txBody>
          <a:bodyPr/>
          <a:lstStyle>
            <a:lvl1pPr>
              <a:lnSpc>
                <a:spcPct val="100000"/>
              </a:lnSpc>
              <a:defRPr sz="1600">
                <a:solidFill>
                  <a:srgbClr val="747676"/>
                </a:solidFill>
              </a:defRPr>
            </a:lvl1pPr>
          </a:lstStyle>
          <a:p>
            <a:fld id="{86CB4B4D-7CA3-9044-876B-883B54F8677D}" type="slidenum">
              <a:t>‹#›</a:t>
            </a:fld>
            <a:endParaRPr/>
          </a:p>
        </p:txBody>
      </p:sp>
      <p:sp>
        <p:nvSpPr>
          <p:cNvPr id="151" name="© Dept of CSE, ASE BLR"/>
          <p:cNvSpPr txBox="1"/>
          <p:nvPr/>
        </p:nvSpPr>
        <p:spPr>
          <a:xfrm>
            <a:off x="5321672" y="9175749"/>
            <a:ext cx="2361457"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spcBef>
                <a:spcPts val="1400"/>
              </a:spcBef>
              <a:defRPr sz="1600" i="1" spc="16">
                <a:solidFill>
                  <a:srgbClr val="5C5C5C"/>
                </a:solidFill>
                <a:latin typeface="Iowan Old Style"/>
                <a:ea typeface="Iowan Old Style"/>
                <a:cs typeface="Iowan Old Style"/>
                <a:sym typeface="Iowan Old Style"/>
              </a:defRPr>
            </a:lvl1pPr>
          </a:lstStyle>
          <a:p>
            <a:r>
              <a:t>© Dept of CSE, ASE BLR</a:t>
            </a:r>
          </a:p>
        </p:txBody>
      </p:sp>
      <p:sp>
        <p:nvSpPr>
          <p:cNvPr id="152" name="24th May 2019"/>
          <p:cNvSpPr txBox="1"/>
          <p:nvPr/>
        </p:nvSpPr>
        <p:spPr>
          <a:xfrm>
            <a:off x="9610870" y="9175749"/>
            <a:ext cx="2361457"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spcBef>
                <a:spcPts val="1400"/>
              </a:spcBef>
              <a:defRPr sz="1600" i="1" spc="16">
                <a:solidFill>
                  <a:srgbClr val="5C5C5C"/>
                </a:solidFill>
                <a:latin typeface="Iowan Old Style"/>
                <a:ea typeface="Iowan Old Style"/>
                <a:cs typeface="Iowan Old Style"/>
                <a:sym typeface="Iowan Old Style"/>
              </a:defRPr>
            </a:lvl1pPr>
          </a:lstStyle>
          <a:p>
            <a:r>
              <a:t>24th May 2019</a:t>
            </a:r>
          </a:p>
        </p:txBody>
      </p:sp>
      <p:pic>
        <p:nvPicPr>
          <p:cNvPr id="153" name="ma-math-high-resolution-logo-color.jpg" descr="ma-math-high-resolution-logo-color.jpg"/>
          <p:cNvPicPr>
            <a:picLocks noChangeAspect="1"/>
          </p:cNvPicPr>
          <p:nvPr/>
        </p:nvPicPr>
        <p:blipFill>
          <a:blip r:embed="rId2"/>
          <a:stretch>
            <a:fillRect/>
          </a:stretch>
        </p:blipFill>
        <p:spPr>
          <a:xfrm>
            <a:off x="186699" y="8098053"/>
            <a:ext cx="1211090" cy="1455739"/>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3"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4"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5"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6"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4" name="Line"/>
          <p:cNvSpPr/>
          <p:nvPr/>
        </p:nvSpPr>
        <p:spPr>
          <a:xfrm flipV="1">
            <a:off x="182994" y="4491195"/>
            <a:ext cx="12192001"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5" name="Title Text"/>
          <p:cNvSpPr txBox="1">
            <a:spLocks noGrp="1"/>
          </p:cNvSpPr>
          <p:nvPr>
            <p:ph type="title"/>
          </p:nvPr>
        </p:nvSpPr>
        <p:spPr>
          <a:xfrm>
            <a:off x="182994" y="4669352"/>
            <a:ext cx="12192001" cy="2705101"/>
          </a:xfrm>
          <a:prstGeom prst="rect">
            <a:avLst/>
          </a:prstGeom>
        </p:spPr>
        <p:txBody>
          <a:bodyPr/>
          <a:lstStyle>
            <a:lvl1pPr>
              <a:spcBef>
                <a:spcPts val="0"/>
              </a:spcBef>
              <a:defRPr sz="17000"/>
            </a:lvl1pPr>
          </a:lstStyle>
          <a:p>
            <a:r>
              <a:t>Title Text</a:t>
            </a:r>
          </a:p>
        </p:txBody>
      </p:sp>
      <p:sp>
        <p:nvSpPr>
          <p:cNvPr id="36" name="Body Level One…"/>
          <p:cNvSpPr txBox="1">
            <a:spLocks noGrp="1"/>
          </p:cNvSpPr>
          <p:nvPr>
            <p:ph type="body" sz="half" idx="1"/>
          </p:nvPr>
        </p:nvSpPr>
        <p:spPr>
          <a:xfrm>
            <a:off x="241741" y="1792082"/>
            <a:ext cx="12074507" cy="2521218"/>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7" name="A A Nippun Kumaar…"/>
          <p:cNvSpPr txBox="1"/>
          <p:nvPr/>
        </p:nvSpPr>
        <p:spPr>
          <a:xfrm>
            <a:off x="4815088" y="7730505"/>
            <a:ext cx="8115089" cy="180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pPr lvl="3">
              <a:lnSpc>
                <a:spcPct val="80000"/>
              </a:lnSpc>
              <a:spcBef>
                <a:spcPts val="700"/>
              </a:spcBef>
              <a:defRPr sz="3000" cap="all">
                <a:solidFill>
                  <a:srgbClr val="A6AAA9"/>
                </a:solidFill>
                <a:latin typeface="DIN Alternate"/>
                <a:ea typeface="DIN Alternate"/>
                <a:cs typeface="DIN Alternate"/>
                <a:sym typeface="DIN Alternate"/>
              </a:defRPr>
            </a:pPr>
            <a:r>
              <a:t>A A Nippun Kumaar </a:t>
            </a:r>
          </a:p>
          <a:p>
            <a:pPr lvl="4">
              <a:lnSpc>
                <a:spcPct val="80000"/>
              </a:lnSpc>
              <a:spcBef>
                <a:spcPts val="700"/>
              </a:spcBef>
              <a:defRPr sz="3000" cap="all">
                <a:solidFill>
                  <a:srgbClr val="A6AAA9"/>
                </a:solidFill>
                <a:latin typeface="DIN Alternate"/>
                <a:ea typeface="DIN Alternate"/>
                <a:cs typeface="DIN Alternate"/>
                <a:sym typeface="DIN Alternate"/>
              </a:defRPr>
            </a:pPr>
            <a:r>
              <a:t>Department of CSE</a:t>
            </a:r>
          </a:p>
          <a:p>
            <a:pPr lvl="4">
              <a:lnSpc>
                <a:spcPct val="80000"/>
              </a:lnSpc>
              <a:spcBef>
                <a:spcPts val="700"/>
              </a:spcBef>
              <a:defRPr sz="3000" cap="all">
                <a:solidFill>
                  <a:srgbClr val="A6AAA9"/>
                </a:solidFill>
                <a:latin typeface="DIN Alternate"/>
                <a:ea typeface="DIN Alternate"/>
                <a:cs typeface="DIN Alternate"/>
                <a:sym typeface="DIN Alternate"/>
              </a:defRPr>
            </a:pPr>
            <a:r>
              <a:t>Amrita School of Engineering, Bangalore</a:t>
            </a:r>
          </a:p>
        </p:txBody>
      </p:sp>
      <p:pic>
        <p:nvPicPr>
          <p:cNvPr id="38" name="new-logo-color-changed-11-amrita.jpg" descr="new-logo-color-changed-11-amrita.jpg"/>
          <p:cNvPicPr>
            <a:picLocks noChangeAspect="1"/>
          </p:cNvPicPr>
          <p:nvPr/>
        </p:nvPicPr>
        <p:blipFill>
          <a:blip r:embed="rId2"/>
          <a:stretch>
            <a:fillRect/>
          </a:stretch>
        </p:blipFill>
        <p:spPr>
          <a:xfrm>
            <a:off x="4545651" y="14154"/>
            <a:ext cx="4245274" cy="2122637"/>
          </a:xfrm>
          <a:prstGeom prst="rect">
            <a:avLst/>
          </a:prstGeom>
          <a:ln w="12700">
            <a:miter lim="400000"/>
          </a:ln>
        </p:spPr>
      </p:pic>
      <p:sp>
        <p:nvSpPr>
          <p:cNvPr id="39"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6"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7" name="Slide Number"/>
          <p:cNvSpPr txBox="1">
            <a:spLocks noGrp="1"/>
          </p:cNvSpPr>
          <p:nvPr>
            <p:ph type="sldNum" sz="quarter" idx="2"/>
          </p:nvPr>
        </p:nvSpPr>
        <p:spPr>
          <a:xfrm>
            <a:off x="12458465" y="9043067"/>
            <a:ext cx="406898" cy="457201"/>
          </a:xfrm>
          <a:prstGeom prst="rect">
            <a:avLst/>
          </a:prstGeom>
        </p:spPr>
        <p:txBody>
          <a:bodyPr/>
          <a:lstStyle/>
          <a:p>
            <a:fld id="{86CB4B4D-7CA3-9044-876B-883B54F8677D}" type="slidenum">
              <a:t>‹#›</a:t>
            </a:fld>
            <a:endParaRPr/>
          </a:p>
        </p:txBody>
      </p:sp>
      <p:pic>
        <p:nvPicPr>
          <p:cNvPr id="48" name="ma-math-high-resolution-logo-color.pdf" descr="ma-math-high-resolution-logo-color.pdf"/>
          <p:cNvPicPr>
            <a:picLocks noChangeAspect="1"/>
          </p:cNvPicPr>
          <p:nvPr/>
        </p:nvPicPr>
        <p:blipFill>
          <a:blip r:embed="rId2">
            <a:alphaModFix amt="4000"/>
          </a:blip>
          <a:stretch>
            <a:fillRect/>
          </a:stretch>
        </p:blipFill>
        <p:spPr>
          <a:xfrm>
            <a:off x="2435337" y="-7922"/>
            <a:ext cx="8134126" cy="9769444"/>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55"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6"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7"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8"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pic>
        <p:nvPicPr>
          <p:cNvPr id="59" name="ma-math-high-resolution-logo-color.pdf" descr="ma-math-high-resolution-logo-color.pdf"/>
          <p:cNvPicPr>
            <a:picLocks noChangeAspect="1"/>
          </p:cNvPicPr>
          <p:nvPr/>
        </p:nvPicPr>
        <p:blipFill>
          <a:blip r:embed="rId2">
            <a:alphaModFix amt="4000"/>
          </a:blip>
          <a:stretch>
            <a:fillRect/>
          </a:stretch>
        </p:blipFill>
        <p:spPr>
          <a:xfrm>
            <a:off x="2435337" y="-7922"/>
            <a:ext cx="8134126" cy="9769444"/>
          </a:xfrm>
          <a:prstGeom prst="rect">
            <a:avLst/>
          </a:prstGeom>
          <a:ln w="12700">
            <a:miter lim="400000"/>
          </a:ln>
        </p:spPr>
      </p:pic>
      <p:sp>
        <p:nvSpPr>
          <p:cNvPr id="60" name="Slide Number"/>
          <p:cNvSpPr txBox="1">
            <a:spLocks noGrp="1"/>
          </p:cNvSpPr>
          <p:nvPr>
            <p:ph type="sldNum" sz="quarter" idx="2"/>
          </p:nvPr>
        </p:nvSpPr>
        <p:spPr>
          <a:xfrm>
            <a:off x="12417846" y="9164925"/>
            <a:ext cx="406897" cy="457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67" name="Title Text"/>
          <p:cNvSpPr txBox="1">
            <a:spLocks noGrp="1"/>
          </p:cNvSpPr>
          <p:nvPr>
            <p:ph type="title"/>
          </p:nvPr>
        </p:nvSpPr>
        <p:spPr>
          <a:prstGeom prst="rect">
            <a:avLst/>
          </a:prstGeom>
        </p:spPr>
        <p:txBody>
          <a:bodyPr/>
          <a:lstStyle/>
          <a:p>
            <a:r>
              <a:t>Title Text</a:t>
            </a:r>
          </a:p>
        </p:txBody>
      </p:sp>
      <p:sp>
        <p:nvSpPr>
          <p:cNvPr id="6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amp; Bullets Alt copy">
    <p:spTree>
      <p:nvGrpSpPr>
        <p:cNvPr id="1" name=""/>
        <p:cNvGrpSpPr/>
        <p:nvPr/>
      </p:nvGrpSpPr>
      <p:grpSpPr>
        <a:xfrm>
          <a:off x="0" y="0"/>
          <a:ext cx="0" cy="0"/>
          <a:chOff x="0" y="0"/>
          <a:chExt cx="0" cy="0"/>
        </a:xfrm>
      </p:grpSpPr>
      <p:sp>
        <p:nvSpPr>
          <p:cNvPr id="76" name="Line"/>
          <p:cNvSpPr/>
          <p:nvPr/>
        </p:nvSpPr>
        <p:spPr>
          <a:xfrm flipV="1">
            <a:off x="406400" y="13233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77" name="Title Text"/>
          <p:cNvSpPr txBox="1">
            <a:spLocks noGrp="1"/>
          </p:cNvSpPr>
          <p:nvPr>
            <p:ph type="title"/>
          </p:nvPr>
        </p:nvSpPr>
        <p:spPr>
          <a:prstGeom prst="rect">
            <a:avLst/>
          </a:prstGeom>
        </p:spPr>
        <p:txBody>
          <a:bodyPr/>
          <a:lstStyle/>
          <a:p>
            <a:r>
              <a:t>Title Text</a:t>
            </a:r>
          </a:p>
        </p:txBody>
      </p:sp>
      <p:pic>
        <p:nvPicPr>
          <p:cNvPr id="78" name="ma-math-high-resolution-logo-color.pdf" descr="ma-math-high-resolution-logo-color.pdf"/>
          <p:cNvPicPr>
            <a:picLocks noChangeAspect="1"/>
          </p:cNvPicPr>
          <p:nvPr/>
        </p:nvPicPr>
        <p:blipFill>
          <a:blip r:embed="rId2">
            <a:alphaModFix amt="4000"/>
          </a:blip>
          <a:stretch>
            <a:fillRect/>
          </a:stretch>
        </p:blipFill>
        <p:spPr>
          <a:xfrm>
            <a:off x="2435337" y="-7922"/>
            <a:ext cx="8134126" cy="9769444"/>
          </a:xfrm>
          <a:prstGeom prst="rect">
            <a:avLst/>
          </a:prstGeom>
          <a:ln w="12700">
            <a:miter lim="400000"/>
          </a:ln>
        </p:spPr>
      </p:pic>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86" name="Line"/>
          <p:cNvSpPr/>
          <p:nvPr/>
        </p:nvSpPr>
        <p:spPr>
          <a:xfrm flipV="1">
            <a:off x="406400" y="12090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87" name="Image"/>
          <p:cNvSpPr>
            <a:spLocks noGrp="1"/>
          </p:cNvSpPr>
          <p:nvPr>
            <p:ph type="pic" sz="half" idx="13"/>
          </p:nvPr>
        </p:nvSpPr>
        <p:spPr>
          <a:xfrm>
            <a:off x="7112000" y="1536700"/>
            <a:ext cx="5486400" cy="7797800"/>
          </a:xfrm>
          <a:prstGeom prst="rect">
            <a:avLst/>
          </a:prstGeom>
        </p:spPr>
        <p:txBody>
          <a:bodyPr lIns="91439" tIns="45719" rIns="91439" bIns="45719">
            <a:noAutofit/>
          </a:bodyPr>
          <a:lstStyle/>
          <a:p>
            <a:endParaRPr/>
          </a:p>
        </p:txBody>
      </p:sp>
      <p:sp>
        <p:nvSpPr>
          <p:cNvPr id="88" name="Body Level One…"/>
          <p:cNvSpPr txBox="1">
            <a:spLocks noGrp="1"/>
          </p:cNvSpPr>
          <p:nvPr>
            <p:ph type="body" sz="half" idx="1"/>
          </p:nvPr>
        </p:nvSpPr>
        <p:spPr>
          <a:xfrm>
            <a:off x="406400" y="2743200"/>
            <a:ext cx="6299200" cy="6108700"/>
          </a:xfrm>
          <a:prstGeom prst="rect">
            <a:avLst/>
          </a:prstGeom>
        </p:spPr>
        <p:txBody>
          <a:bodyPr/>
          <a:lstStyle>
            <a:lvl1pPr>
              <a:defRPr sz="2800"/>
            </a:lvl1pPr>
            <a:lvl2pPr>
              <a:defRPr sz="2800"/>
            </a:lvl2pPr>
            <a:lvl3pPr>
              <a:defRPr sz="2800"/>
            </a:lvl3pPr>
            <a:lvl4pPr>
              <a:defRPr sz="2800"/>
            </a:lvl4pPr>
            <a:lvl5pPr>
              <a:defRPr sz="2800"/>
            </a:lvl5pPr>
          </a:lstStyle>
          <a:p>
            <a:r>
              <a:t>Body Level One</a:t>
            </a:r>
          </a:p>
          <a:p>
            <a:pPr lvl="1"/>
            <a:r>
              <a:t>Body Level Two</a:t>
            </a:r>
          </a:p>
          <a:p>
            <a:pPr lvl="2"/>
            <a:r>
              <a:t>Body Level Three</a:t>
            </a:r>
          </a:p>
          <a:p>
            <a:pPr lvl="3"/>
            <a:r>
              <a:t>Body Level Four</a:t>
            </a:r>
          </a:p>
          <a:p>
            <a:pPr lvl="4"/>
            <a:r>
              <a:t>Body Level Five</a:t>
            </a:r>
          </a:p>
        </p:txBody>
      </p:sp>
      <p:pic>
        <p:nvPicPr>
          <p:cNvPr id="89" name="ma-math-high-resolution-logo-color.pdf" descr="ma-math-high-resolution-logo-color.pdf"/>
          <p:cNvPicPr>
            <a:picLocks noChangeAspect="1"/>
          </p:cNvPicPr>
          <p:nvPr/>
        </p:nvPicPr>
        <p:blipFill>
          <a:blip r:embed="rId2">
            <a:alphaModFix amt="3956"/>
          </a:blip>
          <a:stretch>
            <a:fillRect/>
          </a:stretch>
        </p:blipFill>
        <p:spPr>
          <a:xfrm>
            <a:off x="2435337" y="-7922"/>
            <a:ext cx="8134126" cy="9769444"/>
          </a:xfrm>
          <a:prstGeom prst="rect">
            <a:avLst/>
          </a:prstGeom>
          <a:ln w="12700">
            <a:miter lim="400000"/>
          </a:ln>
        </p:spPr>
      </p:pic>
      <p:sp>
        <p:nvSpPr>
          <p:cNvPr id="90" name="Slide Number"/>
          <p:cNvSpPr txBox="1">
            <a:spLocks noGrp="1"/>
          </p:cNvSpPr>
          <p:nvPr>
            <p:ph type="sldNum" sz="quarter" idx="2"/>
          </p:nvPr>
        </p:nvSpPr>
        <p:spPr>
          <a:xfrm>
            <a:off x="12511576" y="9205544"/>
            <a:ext cx="406897" cy="457201"/>
          </a:xfrm>
          <a:prstGeom prst="rect">
            <a:avLst/>
          </a:prstGeom>
        </p:spPr>
        <p:txBody>
          <a:bodyPr/>
          <a:lstStyle/>
          <a:p>
            <a:fld id="{86CB4B4D-7CA3-9044-876B-883B54F8677D}" type="slidenum">
              <a:t>‹#›</a:t>
            </a:fld>
            <a:endParaRPr/>
          </a:p>
        </p:txBody>
      </p:sp>
      <p:sp>
        <p:nvSpPr>
          <p:cNvPr id="91" name="Title Text"/>
          <p:cNvSpPr txBox="1">
            <a:spLocks noGrp="1"/>
          </p:cNvSpPr>
          <p:nvPr>
            <p:ph type="body" sz="quarter" idx="14"/>
          </p:nvPr>
        </p:nvSpPr>
        <p:spPr>
          <a:xfrm>
            <a:off x="406400" y="311150"/>
            <a:ext cx="12192000" cy="1170077"/>
          </a:xfrm>
          <a:prstGeom prst="rect">
            <a:avLst/>
          </a:prstGeom>
        </p:spPr>
        <p:txBody>
          <a:bodyPr/>
          <a:lstStyle>
            <a:lvl1pPr marL="0" indent="0">
              <a:lnSpc>
                <a:spcPct val="80000"/>
              </a:lnSpc>
              <a:buClrTx/>
              <a:buSzTx/>
              <a:buFontTx/>
              <a:buNone/>
              <a:defRPr sz="8000" cap="all">
                <a:solidFill>
                  <a:schemeClr val="accent1"/>
                </a:solidFill>
                <a:latin typeface="+mn-lt"/>
                <a:ea typeface="+mn-ea"/>
                <a:cs typeface="+mn-cs"/>
                <a:sym typeface="DIN Condensed"/>
              </a:defRPr>
            </a:lvl1pPr>
          </a:lstStyle>
          <a:p>
            <a:r>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98"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99"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00"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01" name="Slide Number"/>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13233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311150"/>
            <a:ext cx="12192000" cy="1170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1713012"/>
            <a:ext cx="12192000" cy="7138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pic>
        <p:nvPicPr>
          <p:cNvPr id="5" name="ma-math-high-resolution-logo-color.pdf" descr="ma-math-high-resolution-logo-color.pdf"/>
          <p:cNvPicPr>
            <a:picLocks noChangeAspect="1"/>
          </p:cNvPicPr>
          <p:nvPr/>
        </p:nvPicPr>
        <p:blipFill>
          <a:blip r:embed="rId16">
            <a:alphaModFix amt="4000"/>
          </a:blip>
          <a:stretch>
            <a:fillRect/>
          </a:stretch>
        </p:blipFill>
        <p:spPr>
          <a:xfrm>
            <a:off x="2435337" y="-7922"/>
            <a:ext cx="8134126" cy="9769444"/>
          </a:xfrm>
          <a:prstGeom prst="rect">
            <a:avLst/>
          </a:prstGeom>
          <a:ln w="12700">
            <a:miter lim="400000"/>
          </a:ln>
        </p:spPr>
      </p:pic>
      <p:sp>
        <p:nvSpPr>
          <p:cNvPr id="6" name="Slide Number"/>
          <p:cNvSpPr txBox="1">
            <a:spLocks noGrp="1"/>
          </p:cNvSpPr>
          <p:nvPr>
            <p:ph type="sldNum" sz="quarter" idx="2"/>
          </p:nvPr>
        </p:nvSpPr>
        <p:spPr>
          <a:xfrm>
            <a:off x="12369409" y="9083686"/>
            <a:ext cx="406897" cy="457201"/>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1pPr>
      <a:lvl2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2pPr>
      <a:lvl3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3pPr>
      <a:lvl4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4pPr>
      <a:lvl5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5pPr>
      <a:lvl6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6pPr>
      <a:lvl7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7pPr>
      <a:lvl8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8pPr>
      <a:lvl9pPr marL="0" marR="0" indent="0" algn="l" defTabSz="584200" latinLnBrk="0">
        <a:lnSpc>
          <a:spcPct val="80000"/>
        </a:lnSpc>
        <a:spcBef>
          <a:spcPts val="2800"/>
        </a:spcBef>
        <a:spcAft>
          <a:spcPts val="0"/>
        </a:spcAft>
        <a:buClrTx/>
        <a:buSzTx/>
        <a:buFontTx/>
        <a:buNone/>
        <a:tabLst/>
        <a:defRPr sz="8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222222"/>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OS installation and basics"/>
          <p:cNvSpPr txBox="1">
            <a:spLocks noGrp="1"/>
          </p:cNvSpPr>
          <p:nvPr>
            <p:ph type="title"/>
          </p:nvPr>
        </p:nvSpPr>
        <p:spPr>
          <a:prstGeom prst="rect">
            <a:avLst/>
          </a:prstGeom>
        </p:spPr>
        <p:txBody>
          <a:bodyPr lIns="50800" tIns="50800" rIns="50800" bIns="50800" anchor="t">
            <a:normAutofit/>
          </a:bodyPr>
          <a:lstStyle>
            <a:lvl1pPr defTabSz="350520">
              <a:defRPr sz="10200"/>
            </a:lvl1pPr>
          </a:lstStyle>
          <a:p>
            <a:r>
              <a:rPr lang="en-US" dirty="0">
                <a:latin typeface="DIN Condensed"/>
              </a:rPr>
              <a:t>ROS Messages</a:t>
            </a:r>
          </a:p>
        </p:txBody>
      </p:sp>
      <p:sp>
        <p:nvSpPr>
          <p:cNvPr id="163" name="19AIE213 - Robot Operating System and Robot Simulation"/>
          <p:cNvSpPr txBox="1">
            <a:spLocks noGrp="1"/>
          </p:cNvSpPr>
          <p:nvPr>
            <p:ph type="body" sz="half" idx="1"/>
          </p:nvPr>
        </p:nvSpPr>
        <p:spPr>
          <a:prstGeom prst="rect">
            <a:avLst/>
          </a:prstGeom>
        </p:spPr>
        <p:txBody>
          <a:bodyPr/>
          <a:lstStyle/>
          <a:p>
            <a:r>
              <a:rPr lang="en-GB" dirty="0"/>
              <a:t>21AIE213</a:t>
            </a:r>
            <a:r>
              <a:rPr dirty="0"/>
              <a:t> - Robot Operating System and Robot Simulation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9710-852E-482A-A6BB-7F05A88E17D2}"/>
              </a:ext>
            </a:extLst>
          </p:cNvPr>
          <p:cNvSpPr>
            <a:spLocks noGrp="1"/>
          </p:cNvSpPr>
          <p:nvPr>
            <p:ph type="title"/>
          </p:nvPr>
        </p:nvSpPr>
        <p:spPr/>
        <p:txBody>
          <a:bodyPr lIns="50800" tIns="50800" rIns="50800" bIns="50800" anchor="t">
            <a:normAutofit/>
          </a:bodyPr>
          <a:lstStyle/>
          <a:p>
            <a:r>
              <a:rPr lang="en-US"/>
              <a:t>COMPILING THE MESSAGE </a:t>
            </a:r>
            <a:endParaRPr lang="en-US">
              <a:ea typeface="+mn-lt"/>
              <a:cs typeface="+mn-lt"/>
            </a:endParaRPr>
          </a:p>
          <a:p>
            <a:endParaRPr lang="en-US">
              <a:ea typeface="+mn-lt"/>
              <a:cs typeface="+mn-lt"/>
            </a:endParaRPr>
          </a:p>
        </p:txBody>
      </p:sp>
      <p:sp>
        <p:nvSpPr>
          <p:cNvPr id="3" name="Text Placeholder 2">
            <a:extLst>
              <a:ext uri="{FF2B5EF4-FFF2-40B4-BE49-F238E27FC236}">
                <a16:creationId xmlns:a16="http://schemas.microsoft.com/office/drawing/2014/main" id="{FE9FF2CD-7991-4CA7-8577-BA5838ACE18F}"/>
              </a:ext>
            </a:extLst>
          </p:cNvPr>
          <p:cNvSpPr>
            <a:spLocks noGrp="1"/>
          </p:cNvSpPr>
          <p:nvPr>
            <p:ph type="body" idx="1"/>
          </p:nvPr>
        </p:nvSpPr>
        <p:spPr>
          <a:xfrm>
            <a:off x="314301" y="2068308"/>
            <a:ext cx="12192000" cy="7683347"/>
          </a:xfrm>
        </p:spPr>
        <p:txBody>
          <a:bodyPr lIns="50800" tIns="50800" rIns="50800" bIns="50800" anchor="t">
            <a:normAutofit/>
          </a:bodyPr>
          <a:lstStyle/>
          <a:p>
            <a:r>
              <a:rPr lang="en-US"/>
              <a:t>In CMakeList.txt file do the following changes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7" name="Picture 7" descr="Text&#10;&#10;Description automatically generated">
            <a:extLst>
              <a:ext uri="{FF2B5EF4-FFF2-40B4-BE49-F238E27FC236}">
                <a16:creationId xmlns:a16="http://schemas.microsoft.com/office/drawing/2014/main" id="{79FDCEFD-E3C1-5F02-D6D2-63DA79AD681D}"/>
              </a:ext>
            </a:extLst>
          </p:cNvPr>
          <p:cNvPicPr>
            <a:picLocks noChangeAspect="1"/>
          </p:cNvPicPr>
          <p:nvPr/>
        </p:nvPicPr>
        <p:blipFill>
          <a:blip r:embed="rId2"/>
          <a:stretch>
            <a:fillRect/>
          </a:stretch>
        </p:blipFill>
        <p:spPr>
          <a:xfrm>
            <a:off x="492096" y="3598817"/>
            <a:ext cx="12026499" cy="2957234"/>
          </a:xfrm>
          <a:prstGeom prst="rect">
            <a:avLst/>
          </a:prstGeom>
        </p:spPr>
      </p:pic>
    </p:spTree>
    <p:extLst>
      <p:ext uri="{BB962C8B-B14F-4D97-AF65-F5344CB8AC3E}">
        <p14:creationId xmlns:p14="http://schemas.microsoft.com/office/powerpoint/2010/main" val="1054751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5D83-E087-4ED5-9E96-3AF19E670EFC}"/>
              </a:ext>
            </a:extLst>
          </p:cNvPr>
          <p:cNvSpPr>
            <a:spLocks noGrp="1"/>
          </p:cNvSpPr>
          <p:nvPr>
            <p:ph type="title"/>
          </p:nvPr>
        </p:nvSpPr>
        <p:spPr/>
        <p:txBody>
          <a:bodyPr lIns="50800" tIns="50800" rIns="50800" bIns="50800" anchor="t">
            <a:normAutofit/>
          </a:bodyPr>
          <a:lstStyle/>
          <a:p>
            <a:r>
              <a:rPr lang="en-US" dirty="0">
                <a:ea typeface="+mn-lt"/>
                <a:cs typeface="+mn-lt"/>
              </a:rPr>
              <a:t>Verifying the message</a:t>
            </a:r>
            <a:endParaRPr lang="en-US" dirty="0"/>
          </a:p>
        </p:txBody>
      </p:sp>
      <p:sp>
        <p:nvSpPr>
          <p:cNvPr id="3" name="Text Placeholder 2">
            <a:extLst>
              <a:ext uri="{FF2B5EF4-FFF2-40B4-BE49-F238E27FC236}">
                <a16:creationId xmlns:a16="http://schemas.microsoft.com/office/drawing/2014/main" id="{EB35D204-06C7-470F-8D5F-2773A19011C9}"/>
              </a:ext>
            </a:extLst>
          </p:cNvPr>
          <p:cNvSpPr>
            <a:spLocks noGrp="1"/>
          </p:cNvSpPr>
          <p:nvPr>
            <p:ph type="body" idx="1"/>
          </p:nvPr>
        </p:nvSpPr>
        <p:spPr/>
        <p:txBody>
          <a:bodyPr lIns="50800" tIns="50800" rIns="50800" bIns="50800" anchor="t">
            <a:normAutofit/>
          </a:bodyPr>
          <a:lstStyle/>
          <a:p>
            <a:r>
              <a:rPr lang="en-US" dirty="0"/>
              <a:t>ros2 interface show </a:t>
            </a:r>
            <a:r>
              <a:rPr lang="en-US" dirty="0" err="1"/>
              <a:t>package_name</a:t>
            </a:r>
            <a:r>
              <a:rPr lang="en-US" dirty="0"/>
              <a:t>/msg/</a:t>
            </a:r>
            <a:r>
              <a:rPr lang="en-US" dirty="0" err="1"/>
              <a:t>message_name</a:t>
            </a:r>
            <a:r>
              <a:rPr lang="en-US" dirty="0"/>
              <a:t> : Shows contents of the message type</a:t>
            </a:r>
          </a:p>
          <a:p>
            <a:r>
              <a:rPr lang="en-US" dirty="0"/>
              <a:t>ros2 interface list : Will show the list of messages available in ROS</a:t>
            </a:r>
          </a:p>
          <a:p>
            <a:r>
              <a:rPr lang="en-US" dirty="0"/>
              <a:t>ros2 interface package </a:t>
            </a:r>
            <a:r>
              <a:rPr lang="en-US" dirty="0" err="1"/>
              <a:t>package_name</a:t>
            </a:r>
            <a:r>
              <a:rPr lang="en-US" dirty="0"/>
              <a:t>: Will list the messages defined in a particular package</a:t>
            </a:r>
          </a:p>
        </p:txBody>
      </p:sp>
    </p:spTree>
    <p:extLst>
      <p:ext uri="{BB962C8B-B14F-4D97-AF65-F5344CB8AC3E}">
        <p14:creationId xmlns:p14="http://schemas.microsoft.com/office/powerpoint/2010/main" val="12302797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AC13-C96A-47D3-90A7-9B5B00204409}"/>
              </a:ext>
            </a:extLst>
          </p:cNvPr>
          <p:cNvSpPr>
            <a:spLocks noGrp="1"/>
          </p:cNvSpPr>
          <p:nvPr>
            <p:ph type="title"/>
          </p:nvPr>
        </p:nvSpPr>
        <p:spPr/>
        <p:txBody>
          <a:bodyPr lIns="50800" tIns="50800" rIns="50800" bIns="50800" anchor="t">
            <a:normAutofit fontScale="90000"/>
          </a:bodyPr>
          <a:lstStyle/>
          <a:p>
            <a:r>
              <a:rPr lang="en-US">
                <a:ea typeface="+mn-lt"/>
                <a:cs typeface="+mn-lt"/>
              </a:rPr>
              <a:t>Example Message Creation </a:t>
            </a:r>
            <a:endParaRPr lang="en-US"/>
          </a:p>
        </p:txBody>
      </p:sp>
      <p:sp>
        <p:nvSpPr>
          <p:cNvPr id="3" name="Text Placeholder 2">
            <a:extLst>
              <a:ext uri="{FF2B5EF4-FFF2-40B4-BE49-F238E27FC236}">
                <a16:creationId xmlns:a16="http://schemas.microsoft.com/office/drawing/2014/main" id="{34CB487A-6CEB-45C0-B692-9D39E55ED6C2}"/>
              </a:ext>
            </a:extLst>
          </p:cNvPr>
          <p:cNvSpPr>
            <a:spLocks noGrp="1"/>
          </p:cNvSpPr>
          <p:nvPr>
            <p:ph type="body" idx="1"/>
          </p:nvPr>
        </p:nvSpPr>
        <p:spPr/>
        <p:txBody>
          <a:bodyPr lIns="50800" tIns="50800" rIns="50800" bIns="50800" anchor="t">
            <a:normAutofit/>
          </a:bodyPr>
          <a:lstStyle/>
          <a:p>
            <a:r>
              <a:rPr lang="en-US" dirty="0"/>
              <a:t>A message to define a complex number</a:t>
            </a:r>
          </a:p>
          <a:p>
            <a:r>
              <a:rPr lang="en-US" dirty="0"/>
              <a:t>A complex number has two parts, real and imaginary. Both of which are floating point numbers.</a:t>
            </a:r>
          </a:p>
          <a:p>
            <a:r>
              <a:rPr lang="en-US" dirty="0"/>
              <a:t>The message definition of the new type is called as "Complex"</a:t>
            </a:r>
          </a:p>
          <a:p>
            <a:r>
              <a:rPr lang="en-US" dirty="0"/>
              <a:t>So the file Complex.msg will have the following contents</a:t>
            </a:r>
          </a:p>
          <a:p>
            <a:pPr marL="444500" lvl="1" indent="0">
              <a:buNone/>
            </a:pPr>
            <a:r>
              <a:rPr lang="en-US" dirty="0"/>
              <a:t>float32 real</a:t>
            </a:r>
          </a:p>
          <a:p>
            <a:pPr marL="444500" lvl="1" indent="0">
              <a:buNone/>
            </a:pPr>
            <a:r>
              <a:rPr lang="en-US" dirty="0"/>
              <a:t>float32 imaginary</a:t>
            </a:r>
          </a:p>
        </p:txBody>
      </p:sp>
    </p:spTree>
    <p:extLst>
      <p:ext uri="{BB962C8B-B14F-4D97-AF65-F5344CB8AC3E}">
        <p14:creationId xmlns:p14="http://schemas.microsoft.com/office/powerpoint/2010/main" val="24243377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1AE5-9D84-491D-A668-176449D538EE}"/>
              </a:ext>
            </a:extLst>
          </p:cNvPr>
          <p:cNvSpPr>
            <a:spLocks noGrp="1"/>
          </p:cNvSpPr>
          <p:nvPr>
            <p:ph type="title"/>
          </p:nvPr>
        </p:nvSpPr>
        <p:spPr/>
        <p:txBody>
          <a:bodyPr lIns="50800" tIns="50800" rIns="50800" bIns="50800" anchor="t">
            <a:normAutofit fontScale="90000"/>
          </a:bodyPr>
          <a:lstStyle/>
          <a:p>
            <a:r>
              <a:rPr lang="en-US"/>
              <a:t>EXAMPLE MESSAGE CREATION </a:t>
            </a:r>
            <a:endParaRPr lang="en-US">
              <a:ea typeface="+mn-lt"/>
              <a:cs typeface="+mn-lt"/>
            </a:endParaRPr>
          </a:p>
          <a:p>
            <a:endParaRPr lang="en-US">
              <a:ea typeface="+mn-lt"/>
              <a:cs typeface="+mn-lt"/>
            </a:endParaRPr>
          </a:p>
        </p:txBody>
      </p:sp>
      <p:sp>
        <p:nvSpPr>
          <p:cNvPr id="3" name="Text Placeholder 2">
            <a:extLst>
              <a:ext uri="{FF2B5EF4-FFF2-40B4-BE49-F238E27FC236}">
                <a16:creationId xmlns:a16="http://schemas.microsoft.com/office/drawing/2014/main" id="{81D17EC4-1DB0-4D90-AB24-DD4470A97587}"/>
              </a:ext>
            </a:extLst>
          </p:cNvPr>
          <p:cNvSpPr>
            <a:spLocks noGrp="1"/>
          </p:cNvSpPr>
          <p:nvPr>
            <p:ph type="body" idx="1"/>
          </p:nvPr>
        </p:nvSpPr>
        <p:spPr/>
        <p:txBody>
          <a:bodyPr lIns="50800" tIns="50800" rIns="50800" bIns="50800" anchor="t">
            <a:normAutofit lnSpcReduction="10000"/>
          </a:bodyPr>
          <a:lstStyle/>
          <a:p>
            <a:pPr algn="just"/>
            <a:r>
              <a:rPr lang="en-US" dirty="0"/>
              <a:t>Create a package named "</a:t>
            </a:r>
            <a:r>
              <a:rPr lang="en-US" dirty="0" err="1"/>
              <a:t>complex_msg</a:t>
            </a:r>
            <a:r>
              <a:rPr lang="en-US" dirty="0"/>
              <a:t>" and a sub directory named msg</a:t>
            </a:r>
          </a:p>
          <a:p>
            <a:pPr algn="just"/>
            <a:r>
              <a:rPr lang="en-US" dirty="0"/>
              <a:t>Store the Complex.msg file in the msg directory.</a:t>
            </a:r>
          </a:p>
          <a:p>
            <a:pPr algn="just"/>
            <a:r>
              <a:rPr lang="en-US" dirty="0"/>
              <a:t>Change the configuration files accordingly</a:t>
            </a:r>
          </a:p>
          <a:p>
            <a:pPr algn="just"/>
            <a:r>
              <a:rPr lang="en-US" dirty="0"/>
              <a:t>Build the package</a:t>
            </a:r>
          </a:p>
          <a:p>
            <a:pPr algn="just"/>
            <a:r>
              <a:rPr lang="en-US" dirty="0"/>
              <a:t>Create a package named "</a:t>
            </a:r>
            <a:r>
              <a:rPr lang="en-US" dirty="0" err="1"/>
              <a:t>complex_talker_listener</a:t>
            </a:r>
            <a:r>
              <a:rPr lang="en-US" dirty="0"/>
              <a:t>"</a:t>
            </a:r>
          </a:p>
          <a:p>
            <a:pPr algn="just"/>
            <a:r>
              <a:rPr lang="en-US" dirty="0"/>
              <a:t>Change the talker.py node to publish random complex message of type "</a:t>
            </a:r>
            <a:r>
              <a:rPr lang="en-US" dirty="0" err="1"/>
              <a:t>complex_msg</a:t>
            </a:r>
            <a:r>
              <a:rPr lang="en-US" dirty="0"/>
              <a:t>/Complex"</a:t>
            </a:r>
          </a:p>
          <a:p>
            <a:pPr algn="just"/>
            <a:r>
              <a:rPr lang="en-US" dirty="0"/>
              <a:t>Change the listener.py node to subscribe to complex message of type "</a:t>
            </a:r>
            <a:r>
              <a:rPr lang="en-US" dirty="0" err="1"/>
              <a:t>complex_msg</a:t>
            </a:r>
            <a:r>
              <a:rPr lang="en-US" dirty="0"/>
              <a:t>/Complex"</a:t>
            </a:r>
            <a:endParaRPr lang="en-US"/>
          </a:p>
          <a:p>
            <a:pPr algn="just"/>
            <a:endParaRPr lang="en-US" dirty="0"/>
          </a:p>
        </p:txBody>
      </p:sp>
    </p:spTree>
    <p:extLst>
      <p:ext uri="{BB962C8B-B14F-4D97-AF65-F5344CB8AC3E}">
        <p14:creationId xmlns:p14="http://schemas.microsoft.com/office/powerpoint/2010/main" val="41871436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F6B6-8DFD-46DD-81B3-C9854BB00BE0}"/>
              </a:ext>
            </a:extLst>
          </p:cNvPr>
          <p:cNvSpPr>
            <a:spLocks noGrp="1"/>
          </p:cNvSpPr>
          <p:nvPr>
            <p:ph type="title"/>
          </p:nvPr>
        </p:nvSpPr>
        <p:spPr/>
        <p:txBody>
          <a:bodyPr lIns="50800" tIns="50800" rIns="50800" bIns="50800" anchor="t">
            <a:noAutofit/>
          </a:bodyPr>
          <a:lstStyle/>
          <a:p>
            <a:r>
              <a:rPr lang="en-US" sz="4400">
                <a:ea typeface="+mn-lt"/>
                <a:cs typeface="+mn-lt"/>
              </a:rPr>
              <a:t>When Should You Make a New Message Type?</a:t>
            </a:r>
          </a:p>
        </p:txBody>
      </p:sp>
      <p:sp>
        <p:nvSpPr>
          <p:cNvPr id="3" name="Text Placeholder 2">
            <a:extLst>
              <a:ext uri="{FF2B5EF4-FFF2-40B4-BE49-F238E27FC236}">
                <a16:creationId xmlns:a16="http://schemas.microsoft.com/office/drawing/2014/main" id="{0DC3306A-4470-44E9-BBFA-186DF4268539}"/>
              </a:ext>
            </a:extLst>
          </p:cNvPr>
          <p:cNvSpPr>
            <a:spLocks noGrp="1"/>
          </p:cNvSpPr>
          <p:nvPr>
            <p:ph type="body" idx="1"/>
          </p:nvPr>
        </p:nvSpPr>
        <p:spPr/>
        <p:txBody>
          <a:bodyPr lIns="50800" tIns="50800" rIns="50800" bIns="50800" anchor="t">
            <a:normAutofit lnSpcReduction="10000"/>
          </a:bodyPr>
          <a:lstStyle/>
          <a:p>
            <a:pPr algn="just"/>
            <a:r>
              <a:rPr lang="en-US"/>
              <a:t>Only when you absolutely have to</a:t>
            </a:r>
          </a:p>
          <a:p>
            <a:pPr algn="just"/>
            <a:r>
              <a:rPr lang="en-US"/>
              <a:t>ROS already has a rich set of message types, and you should use one of these if you can</a:t>
            </a:r>
          </a:p>
          <a:p>
            <a:pPr algn="just"/>
            <a:r>
              <a:rPr lang="en-US"/>
              <a:t>Part of the power of ROS is the ability to combine nodes together to form complex systems, and this can only happen if nodes publish and receive messages of the same type.</a:t>
            </a:r>
          </a:p>
          <a:p>
            <a:pPr algn="just"/>
            <a:r>
              <a:rPr lang="en-US"/>
              <a:t>You should prefer existing message types whenever you can, since this will make your code fit in more seamlessly with the existing ROS code base.</a:t>
            </a:r>
            <a:endParaRPr lang="en-US" dirty="0"/>
          </a:p>
          <a:p>
            <a:pPr algn="just"/>
            <a:r>
              <a:rPr lang="en-US"/>
              <a:t>Similarly, you should use SI units (meters, kilograms, seconds, etc.) whenever possible, since this is what the rest of ROS uses.</a:t>
            </a:r>
          </a:p>
        </p:txBody>
      </p:sp>
    </p:spTree>
    <p:extLst>
      <p:ext uri="{BB962C8B-B14F-4D97-AF65-F5344CB8AC3E}">
        <p14:creationId xmlns:p14="http://schemas.microsoft.com/office/powerpoint/2010/main" val="23324213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hank You !!!"/>
          <p:cNvSpPr txBox="1">
            <a:spLocks noGrp="1"/>
          </p:cNvSpPr>
          <p:nvPr>
            <p:ph type="title"/>
          </p:nvPr>
        </p:nvSpPr>
        <p:spPr>
          <a:prstGeom prst="rect">
            <a:avLst/>
          </a:prstGeom>
        </p:spPr>
        <p:txBody>
          <a:bodyPr/>
          <a:lstStyle/>
          <a:p>
            <a:r>
              <a:t>Thank You !!!</a:t>
            </a:r>
          </a:p>
        </p:txBody>
      </p:sp>
      <p:sp>
        <p:nvSpPr>
          <p:cNvPr id="190" name="Slide Number"/>
          <p:cNvSpPr txBox="1">
            <a:spLocks noGrp="1"/>
          </p:cNvSpPr>
          <p:nvPr>
            <p:ph type="sldNum" sz="quarter" idx="2"/>
          </p:nvPr>
        </p:nvSpPr>
        <p:spPr>
          <a:xfrm>
            <a:off x="12604763" y="9043067"/>
            <a:ext cx="260600" cy="457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reviously"/>
          <p:cNvSpPr txBox="1">
            <a:spLocks noGrp="1"/>
          </p:cNvSpPr>
          <p:nvPr>
            <p:ph type="title"/>
          </p:nvPr>
        </p:nvSpPr>
        <p:spPr>
          <a:prstGeom prst="rect">
            <a:avLst/>
          </a:prstGeom>
        </p:spPr>
        <p:txBody>
          <a:bodyPr lIns="50800" tIns="50800" rIns="50800" bIns="50800" anchor="t">
            <a:normAutofit/>
          </a:bodyPr>
          <a:lstStyle/>
          <a:p>
            <a:r>
              <a:rPr lang="en-GB" dirty="0"/>
              <a:t>Previous Section</a:t>
            </a:r>
            <a:endParaRPr dirty="0"/>
          </a:p>
        </p:txBody>
      </p:sp>
      <p:sp>
        <p:nvSpPr>
          <p:cNvPr id="166" name="Course Overview…"/>
          <p:cNvSpPr txBox="1">
            <a:spLocks noGrp="1"/>
          </p:cNvSpPr>
          <p:nvPr>
            <p:ph type="body" idx="1"/>
          </p:nvPr>
        </p:nvSpPr>
        <p:spPr>
          <a:prstGeom prst="rect">
            <a:avLst/>
          </a:prstGeom>
        </p:spPr>
        <p:txBody>
          <a:bodyPr lIns="50800" tIns="50800" rIns="50800" bIns="50800" anchor="t">
            <a:normAutofit/>
          </a:bodyPr>
          <a:lstStyle/>
          <a:p>
            <a:pPr marL="0" indent="0">
              <a:buNone/>
            </a:pPr>
            <a:endParaRPr lang="en-US" dirty="0"/>
          </a:p>
          <a:p>
            <a:r>
              <a:rPr lang="en-US" dirty="0"/>
              <a:t>ROS Topic Overview</a:t>
            </a:r>
          </a:p>
          <a:p>
            <a:r>
              <a:rPr lang="en-US" dirty="0"/>
              <a:t>Simple Example Overview</a:t>
            </a:r>
          </a:p>
          <a:p>
            <a:r>
              <a:rPr lang="en-US" dirty="0"/>
              <a:t>Publisher</a:t>
            </a:r>
          </a:p>
          <a:p>
            <a:r>
              <a:rPr lang="en-US" dirty="0"/>
              <a:t>Subscriber</a:t>
            </a:r>
          </a:p>
          <a:p>
            <a:r>
              <a:rPr lang="en-US" dirty="0"/>
              <a:t>Latched Topic</a:t>
            </a:r>
          </a:p>
        </p:txBody>
      </p:sp>
      <p:sp>
        <p:nvSpPr>
          <p:cNvPr id="167" name="Slide Number"/>
          <p:cNvSpPr txBox="1">
            <a:spLocks noGrp="1"/>
          </p:cNvSpPr>
          <p:nvPr>
            <p:ph type="sldNum" sz="quarter" idx="2"/>
          </p:nvPr>
        </p:nvSpPr>
        <p:spPr>
          <a:xfrm>
            <a:off x="12515707" y="9083686"/>
            <a:ext cx="260599" cy="457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Lecture Overview"/>
          <p:cNvSpPr txBox="1">
            <a:spLocks noGrp="1"/>
          </p:cNvSpPr>
          <p:nvPr>
            <p:ph type="title"/>
          </p:nvPr>
        </p:nvSpPr>
        <p:spPr>
          <a:prstGeom prst="rect">
            <a:avLst/>
          </a:prstGeom>
        </p:spPr>
        <p:txBody>
          <a:bodyPr lIns="50800" tIns="50800" rIns="50800" bIns="50800" anchor="t">
            <a:normAutofit/>
          </a:bodyPr>
          <a:lstStyle/>
          <a:p>
            <a:r>
              <a:rPr lang="en-GB" dirty="0"/>
              <a:t>Section Overview</a:t>
            </a:r>
            <a:endParaRPr dirty="0"/>
          </a:p>
        </p:txBody>
      </p:sp>
      <p:sp>
        <p:nvSpPr>
          <p:cNvPr id="170" name="ROS Installation…"/>
          <p:cNvSpPr txBox="1">
            <a:spLocks noGrp="1"/>
          </p:cNvSpPr>
          <p:nvPr>
            <p:ph type="body" idx="1"/>
          </p:nvPr>
        </p:nvSpPr>
        <p:spPr>
          <a:prstGeom prst="rect">
            <a:avLst/>
          </a:prstGeom>
        </p:spPr>
        <p:txBody>
          <a:bodyPr lIns="50800" tIns="50800" rIns="50800" bIns="50800" anchor="t">
            <a:normAutofit/>
          </a:bodyPr>
          <a:lstStyle/>
          <a:p>
            <a:r>
              <a:rPr lang="en-US"/>
              <a:t>ROS Messages</a:t>
            </a:r>
          </a:p>
          <a:p>
            <a:r>
              <a:rPr lang="en-US"/>
              <a:t>Defining own Message</a:t>
            </a:r>
          </a:p>
          <a:p>
            <a:r>
              <a:rPr lang="en-US"/>
              <a:t>ROS Message Format</a:t>
            </a:r>
            <a:endParaRPr lang="en-US" dirty="0"/>
          </a:p>
          <a:p>
            <a:r>
              <a:rPr lang="en-US"/>
              <a:t>Compiling the message</a:t>
            </a:r>
          </a:p>
          <a:p>
            <a:r>
              <a:rPr lang="en-US"/>
              <a:t>Example Message Creation</a:t>
            </a:r>
          </a:p>
          <a:p>
            <a:r>
              <a:rPr lang="en-US"/>
              <a:t>Useful rosmsg commands</a:t>
            </a:r>
          </a:p>
          <a:p>
            <a:r>
              <a:rPr lang="en-US"/>
              <a:t>When Should You Make a New Message Type?</a:t>
            </a:r>
            <a:endParaRPr lang="en-US" dirty="0"/>
          </a:p>
        </p:txBody>
      </p:sp>
      <p:sp>
        <p:nvSpPr>
          <p:cNvPr id="171" name="Slide Number"/>
          <p:cNvSpPr txBox="1">
            <a:spLocks noGrp="1"/>
          </p:cNvSpPr>
          <p:nvPr>
            <p:ph type="sldNum" sz="quarter" idx="2"/>
          </p:nvPr>
        </p:nvSpPr>
        <p:spPr>
          <a:xfrm>
            <a:off x="12515707" y="9083686"/>
            <a:ext cx="260599" cy="457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F18C-1098-41FE-B6D2-D079B24FBBC3}"/>
              </a:ext>
            </a:extLst>
          </p:cNvPr>
          <p:cNvSpPr>
            <a:spLocks noGrp="1"/>
          </p:cNvSpPr>
          <p:nvPr>
            <p:ph type="title"/>
          </p:nvPr>
        </p:nvSpPr>
        <p:spPr/>
        <p:txBody>
          <a:bodyPr lIns="50800" tIns="50800" rIns="50800" bIns="50800" anchor="t">
            <a:normAutofit/>
          </a:bodyPr>
          <a:lstStyle/>
          <a:p>
            <a:r>
              <a:rPr lang="en-US"/>
              <a:t>ROS Messages</a:t>
            </a:r>
          </a:p>
        </p:txBody>
      </p:sp>
      <p:sp>
        <p:nvSpPr>
          <p:cNvPr id="3" name="Text Placeholder 2">
            <a:extLst>
              <a:ext uri="{FF2B5EF4-FFF2-40B4-BE49-F238E27FC236}">
                <a16:creationId xmlns:a16="http://schemas.microsoft.com/office/drawing/2014/main" id="{13407772-59FF-46D6-898A-299E022F451D}"/>
              </a:ext>
            </a:extLst>
          </p:cNvPr>
          <p:cNvSpPr>
            <a:spLocks noGrp="1"/>
          </p:cNvSpPr>
          <p:nvPr>
            <p:ph type="body" idx="1"/>
          </p:nvPr>
        </p:nvSpPr>
        <p:spPr/>
        <p:txBody>
          <a:bodyPr lIns="50800" tIns="50800" rIns="50800" bIns="50800" anchor="t">
            <a:normAutofit/>
          </a:bodyPr>
          <a:lstStyle/>
          <a:p>
            <a:r>
              <a:rPr lang="en-US"/>
              <a:t>ROS offers a rich set of built-in message types.</a:t>
            </a:r>
          </a:p>
          <a:p>
            <a:r>
              <a:rPr lang="en-US"/>
              <a:t>The std_msgs package defines the primitive types</a:t>
            </a:r>
            <a:endParaRPr lang="en-US" dirty="0"/>
          </a:p>
        </p:txBody>
      </p:sp>
      <p:pic>
        <p:nvPicPr>
          <p:cNvPr id="4" name="Picture 4" descr="A picture containing table&#10;&#10;Description automatically generated">
            <a:extLst>
              <a:ext uri="{FF2B5EF4-FFF2-40B4-BE49-F238E27FC236}">
                <a16:creationId xmlns:a16="http://schemas.microsoft.com/office/drawing/2014/main" id="{53E34DCD-C8FA-48CF-AC7F-654C83DF6F3F}"/>
              </a:ext>
            </a:extLst>
          </p:cNvPr>
          <p:cNvPicPr>
            <a:picLocks noChangeAspect="1"/>
          </p:cNvPicPr>
          <p:nvPr/>
        </p:nvPicPr>
        <p:blipFill>
          <a:blip r:embed="rId2"/>
          <a:stretch>
            <a:fillRect/>
          </a:stretch>
        </p:blipFill>
        <p:spPr>
          <a:xfrm>
            <a:off x="2209082" y="3279436"/>
            <a:ext cx="8903367" cy="5942125"/>
          </a:xfrm>
          <a:prstGeom prst="rect">
            <a:avLst/>
          </a:prstGeom>
        </p:spPr>
      </p:pic>
      <p:sp>
        <p:nvSpPr>
          <p:cNvPr id="5" name="TextBox 4">
            <a:extLst>
              <a:ext uri="{FF2B5EF4-FFF2-40B4-BE49-F238E27FC236}">
                <a16:creationId xmlns:a16="http://schemas.microsoft.com/office/drawing/2014/main" id="{2CA08C21-6D13-4329-B0A3-86CA5F0A5C63}"/>
              </a:ext>
            </a:extLst>
          </p:cNvPr>
          <p:cNvSpPr txBox="1"/>
          <p:nvPr/>
        </p:nvSpPr>
        <p:spPr>
          <a:xfrm>
            <a:off x="2322395" y="9032640"/>
            <a:ext cx="274319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1600"/>
              <a:t>Source: wiki.ros/msg</a:t>
            </a:r>
          </a:p>
        </p:txBody>
      </p:sp>
    </p:spTree>
    <p:extLst>
      <p:ext uri="{BB962C8B-B14F-4D97-AF65-F5344CB8AC3E}">
        <p14:creationId xmlns:p14="http://schemas.microsoft.com/office/powerpoint/2010/main" val="34831672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F3C1-6D68-495A-BA09-AD0A821B9890}"/>
              </a:ext>
            </a:extLst>
          </p:cNvPr>
          <p:cNvSpPr>
            <a:spLocks noGrp="1"/>
          </p:cNvSpPr>
          <p:nvPr>
            <p:ph type="title"/>
          </p:nvPr>
        </p:nvSpPr>
        <p:spPr/>
        <p:txBody>
          <a:bodyPr lIns="50800" tIns="50800" rIns="50800" bIns="50800" anchor="t">
            <a:normAutofit/>
          </a:bodyPr>
          <a:lstStyle/>
          <a:p>
            <a:r>
              <a:rPr lang="en-US"/>
              <a:t>ROS Messages</a:t>
            </a:r>
          </a:p>
        </p:txBody>
      </p:sp>
      <p:sp>
        <p:nvSpPr>
          <p:cNvPr id="3" name="Text Placeholder 2">
            <a:extLst>
              <a:ext uri="{FF2B5EF4-FFF2-40B4-BE49-F238E27FC236}">
                <a16:creationId xmlns:a16="http://schemas.microsoft.com/office/drawing/2014/main" id="{59209B64-6814-4849-ABB8-C4CDEA9395FE}"/>
              </a:ext>
            </a:extLst>
          </p:cNvPr>
          <p:cNvSpPr>
            <a:spLocks noGrp="1"/>
          </p:cNvSpPr>
          <p:nvPr>
            <p:ph type="body" idx="1"/>
          </p:nvPr>
        </p:nvSpPr>
        <p:spPr/>
        <p:txBody>
          <a:bodyPr lIns="50800" tIns="50800" rIns="50800" bIns="50800" anchor="t">
            <a:normAutofit/>
          </a:bodyPr>
          <a:lstStyle/>
          <a:p>
            <a:pPr algn="just"/>
            <a:r>
              <a:rPr lang="en-US"/>
              <a:t>These primitive types are used to build all of the messages used in ROS. </a:t>
            </a:r>
          </a:p>
          <a:p>
            <a:pPr algn="just"/>
            <a:r>
              <a:rPr lang="en-US"/>
              <a:t>These messages are contained in the std_msgs package and the common_msgs package. </a:t>
            </a:r>
          </a:p>
          <a:p>
            <a:pPr algn="just"/>
            <a:r>
              <a:rPr lang="en-US"/>
              <a:t>These message types are part of what gives ROS its power. </a:t>
            </a:r>
          </a:p>
          <a:p>
            <a:pPr algn="just"/>
            <a:r>
              <a:rPr lang="en-US"/>
              <a:t>Since (most) laser range-finder sensors publish sensor_msgs/LaserScan messages, we can write control code for our robots without having to know the specific details of the laser range-finder hardware</a:t>
            </a:r>
          </a:p>
        </p:txBody>
      </p:sp>
    </p:spTree>
    <p:extLst>
      <p:ext uri="{BB962C8B-B14F-4D97-AF65-F5344CB8AC3E}">
        <p14:creationId xmlns:p14="http://schemas.microsoft.com/office/powerpoint/2010/main" val="22622019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6D43-43B7-4506-882B-34029EDCA068}"/>
              </a:ext>
            </a:extLst>
          </p:cNvPr>
          <p:cNvSpPr>
            <a:spLocks noGrp="1"/>
          </p:cNvSpPr>
          <p:nvPr>
            <p:ph type="title"/>
          </p:nvPr>
        </p:nvSpPr>
        <p:spPr/>
        <p:txBody>
          <a:bodyPr lIns="50800" tIns="50800" rIns="50800" bIns="50800" anchor="t">
            <a:normAutofit/>
          </a:bodyPr>
          <a:lstStyle/>
          <a:p>
            <a:r>
              <a:rPr lang="en-US">
                <a:ea typeface="+mn-lt"/>
                <a:cs typeface="+mn-lt"/>
              </a:rPr>
              <a:t>Defining own Message </a:t>
            </a:r>
            <a:endParaRPr lang="en-US"/>
          </a:p>
        </p:txBody>
      </p:sp>
      <p:sp>
        <p:nvSpPr>
          <p:cNvPr id="3" name="Text Placeholder 2">
            <a:extLst>
              <a:ext uri="{FF2B5EF4-FFF2-40B4-BE49-F238E27FC236}">
                <a16:creationId xmlns:a16="http://schemas.microsoft.com/office/drawing/2014/main" id="{3EC5FDD0-7C87-4D43-8A02-5DBCF9044921}"/>
              </a:ext>
            </a:extLst>
          </p:cNvPr>
          <p:cNvSpPr>
            <a:spLocks noGrp="1"/>
          </p:cNvSpPr>
          <p:nvPr>
            <p:ph type="body" idx="1"/>
          </p:nvPr>
        </p:nvSpPr>
        <p:spPr/>
        <p:txBody>
          <a:bodyPr lIns="50800" tIns="50800" rIns="50800" bIns="50800" anchor="t">
            <a:normAutofit fontScale="92500"/>
          </a:bodyPr>
          <a:lstStyle/>
          <a:p>
            <a:pPr algn="just"/>
            <a:r>
              <a:rPr lang="en-US" dirty="0"/>
              <a:t>There are times when the built-in message types are not enough, and we have to define our own messages.</a:t>
            </a:r>
          </a:p>
          <a:p>
            <a:pPr algn="just"/>
            <a:r>
              <a:rPr lang="en-US" dirty="0"/>
              <a:t>Five Steps to Define New ROS Message</a:t>
            </a:r>
          </a:p>
          <a:p>
            <a:pPr lvl="1" algn="just"/>
            <a:r>
              <a:rPr lang="en-US" dirty="0"/>
              <a:t>1. Create a new folder named "msg" in root of the package</a:t>
            </a:r>
          </a:p>
          <a:p>
            <a:pPr lvl="1" algn="just"/>
            <a:r>
              <a:rPr lang="en-US" dirty="0"/>
              <a:t>2. Inside msg folder create a new message file named "MessageName.msg"</a:t>
            </a:r>
          </a:p>
          <a:p>
            <a:pPr lvl="1" algn="just"/>
            <a:r>
              <a:rPr lang="en-US" dirty="0"/>
              <a:t>3. Define the new message in the message file</a:t>
            </a:r>
          </a:p>
          <a:p>
            <a:pPr lvl="1" algn="just"/>
            <a:r>
              <a:rPr lang="en-US" dirty="0"/>
              <a:t>4. Update CMakeList.txt and package.xml file to compile the new message into language-specific implementations</a:t>
            </a:r>
          </a:p>
          <a:p>
            <a:pPr lvl="1" algn="just"/>
            <a:r>
              <a:rPr lang="en-US" dirty="0"/>
              <a:t>5. Build the package</a:t>
            </a:r>
          </a:p>
          <a:p>
            <a:pPr lvl="1" algn="just"/>
            <a:endParaRPr lang="en-US" dirty="0"/>
          </a:p>
        </p:txBody>
      </p:sp>
    </p:spTree>
    <p:extLst>
      <p:ext uri="{BB962C8B-B14F-4D97-AF65-F5344CB8AC3E}">
        <p14:creationId xmlns:p14="http://schemas.microsoft.com/office/powerpoint/2010/main" val="346616230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45C3-954E-4598-9B1F-88E0E564F646}"/>
              </a:ext>
            </a:extLst>
          </p:cNvPr>
          <p:cNvSpPr>
            <a:spLocks noGrp="1"/>
          </p:cNvSpPr>
          <p:nvPr>
            <p:ph type="title"/>
          </p:nvPr>
        </p:nvSpPr>
        <p:spPr/>
        <p:txBody>
          <a:bodyPr lIns="50800" tIns="50800" rIns="50800" bIns="50800" anchor="t">
            <a:normAutofit/>
          </a:bodyPr>
          <a:lstStyle/>
          <a:p>
            <a:r>
              <a:rPr lang="en-US"/>
              <a:t>ROS MessaGE Format</a:t>
            </a:r>
          </a:p>
        </p:txBody>
      </p:sp>
      <p:sp>
        <p:nvSpPr>
          <p:cNvPr id="4" name="TextBox 3">
            <a:extLst>
              <a:ext uri="{FF2B5EF4-FFF2-40B4-BE49-F238E27FC236}">
                <a16:creationId xmlns:a16="http://schemas.microsoft.com/office/drawing/2014/main" id="{40812E03-B1F0-4189-B858-1C12F013C99A}"/>
              </a:ext>
            </a:extLst>
          </p:cNvPr>
          <p:cNvSpPr txBox="1"/>
          <p:nvPr/>
        </p:nvSpPr>
        <p:spPr>
          <a:xfrm>
            <a:off x="1845412" y="3341054"/>
            <a:ext cx="13352376"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584200">
              <a:lnSpc>
                <a:spcPct val="100000"/>
              </a:lnSpc>
              <a:spcBef>
                <a:spcPts val="2400"/>
              </a:spcBef>
              <a:spcAft>
                <a:spcPts val="0"/>
              </a:spcAft>
              <a:buNone/>
              <a:tabLst/>
            </a:pPr>
            <a:r>
              <a:rPr lang="en-US" sz="6000">
                <a:solidFill>
                  <a:schemeClr val="bg1"/>
                </a:solidFill>
              </a:rPr>
              <a:t>package_name/message_type</a:t>
            </a:r>
          </a:p>
        </p:txBody>
      </p:sp>
      <p:sp>
        <p:nvSpPr>
          <p:cNvPr id="5" name="TextBox 4">
            <a:extLst>
              <a:ext uri="{FF2B5EF4-FFF2-40B4-BE49-F238E27FC236}">
                <a16:creationId xmlns:a16="http://schemas.microsoft.com/office/drawing/2014/main" id="{FAC22673-3F10-4B78-B0CD-3238ED1B5262}"/>
              </a:ext>
            </a:extLst>
          </p:cNvPr>
          <p:cNvSpPr txBox="1"/>
          <p:nvPr/>
        </p:nvSpPr>
        <p:spPr>
          <a:xfrm>
            <a:off x="4528904" y="5145122"/>
            <a:ext cx="392545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584200">
              <a:lnSpc>
                <a:spcPct val="100000"/>
              </a:lnSpc>
              <a:spcBef>
                <a:spcPts val="2400"/>
              </a:spcBef>
              <a:spcAft>
                <a:spcPts val="0"/>
              </a:spcAft>
              <a:buNone/>
              <a:tabLst/>
            </a:pPr>
            <a:r>
              <a:rPr lang="en-US" sz="2800">
                <a:solidFill>
                  <a:schemeClr val="bg1"/>
                </a:solidFill>
              </a:rPr>
              <a:t>sdt_msgs/String</a:t>
            </a:r>
          </a:p>
          <a:p>
            <a:r>
              <a:rPr lang="en-US" sz="2800">
                <a:solidFill>
                  <a:schemeClr val="bg1"/>
                </a:solidFill>
              </a:rPr>
              <a:t>geometry_msgs/Twist</a:t>
            </a:r>
          </a:p>
        </p:txBody>
      </p:sp>
    </p:spTree>
    <p:extLst>
      <p:ext uri="{BB962C8B-B14F-4D97-AF65-F5344CB8AC3E}">
        <p14:creationId xmlns:p14="http://schemas.microsoft.com/office/powerpoint/2010/main" val="41147206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DA2E-9434-496D-8486-603AC7DA842E}"/>
              </a:ext>
            </a:extLst>
          </p:cNvPr>
          <p:cNvSpPr>
            <a:spLocks noGrp="1"/>
          </p:cNvSpPr>
          <p:nvPr>
            <p:ph type="title"/>
          </p:nvPr>
        </p:nvSpPr>
        <p:spPr/>
        <p:txBody>
          <a:bodyPr lIns="50800" tIns="50800" rIns="50800" bIns="50800" anchor="t">
            <a:normAutofit/>
          </a:bodyPr>
          <a:lstStyle/>
          <a:p>
            <a:r>
              <a:rPr lang="en-US"/>
              <a:t>ROS Message Format</a:t>
            </a:r>
          </a:p>
        </p:txBody>
      </p:sp>
      <p:pic>
        <p:nvPicPr>
          <p:cNvPr id="4" name="Picture 4" descr="A picture containing table&#10;&#10;Description automatically generated">
            <a:extLst>
              <a:ext uri="{FF2B5EF4-FFF2-40B4-BE49-F238E27FC236}">
                <a16:creationId xmlns:a16="http://schemas.microsoft.com/office/drawing/2014/main" id="{CEDA990A-84D0-4DE0-9E2E-CA10CB2610D1}"/>
              </a:ext>
            </a:extLst>
          </p:cNvPr>
          <p:cNvPicPr>
            <a:picLocks noChangeAspect="1"/>
          </p:cNvPicPr>
          <p:nvPr/>
        </p:nvPicPr>
        <p:blipFill rotWithShape="1">
          <a:blip r:embed="rId2"/>
          <a:srcRect r="35099" b="1149"/>
          <a:stretch/>
        </p:blipFill>
        <p:spPr>
          <a:xfrm>
            <a:off x="303723" y="2715576"/>
            <a:ext cx="12209463" cy="4011414"/>
          </a:xfrm>
          <a:prstGeom prst="rect">
            <a:avLst/>
          </a:prstGeom>
        </p:spPr>
      </p:pic>
    </p:spTree>
    <p:extLst>
      <p:ext uri="{BB962C8B-B14F-4D97-AF65-F5344CB8AC3E}">
        <p14:creationId xmlns:p14="http://schemas.microsoft.com/office/powerpoint/2010/main" val="28855297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1F20-BE26-4D1F-AC75-7D4F5EE36D7B}"/>
              </a:ext>
            </a:extLst>
          </p:cNvPr>
          <p:cNvSpPr>
            <a:spLocks noGrp="1"/>
          </p:cNvSpPr>
          <p:nvPr>
            <p:ph type="title"/>
          </p:nvPr>
        </p:nvSpPr>
        <p:spPr/>
        <p:txBody>
          <a:bodyPr lIns="50800" tIns="50800" rIns="50800" bIns="50800" anchor="t">
            <a:normAutofit/>
          </a:bodyPr>
          <a:lstStyle/>
          <a:p>
            <a:r>
              <a:rPr lang="en-US">
                <a:ea typeface="+mn-lt"/>
                <a:cs typeface="+mn-lt"/>
              </a:rPr>
              <a:t>Compiling the message </a:t>
            </a:r>
          </a:p>
        </p:txBody>
      </p:sp>
      <p:sp>
        <p:nvSpPr>
          <p:cNvPr id="3" name="Text Placeholder 2">
            <a:extLst>
              <a:ext uri="{FF2B5EF4-FFF2-40B4-BE49-F238E27FC236}">
                <a16:creationId xmlns:a16="http://schemas.microsoft.com/office/drawing/2014/main" id="{21890857-5E8A-4DBE-BD73-1F75045627D7}"/>
              </a:ext>
            </a:extLst>
          </p:cNvPr>
          <p:cNvSpPr>
            <a:spLocks noGrp="1"/>
          </p:cNvSpPr>
          <p:nvPr>
            <p:ph type="body" idx="1"/>
          </p:nvPr>
        </p:nvSpPr>
        <p:spPr/>
        <p:txBody>
          <a:bodyPr lIns="50800" tIns="50800" rIns="50800" bIns="50800" anchor="t">
            <a:normAutofit/>
          </a:bodyPr>
          <a:lstStyle/>
          <a:p>
            <a:r>
              <a:rPr lang="en-US"/>
              <a:t>Before compiling the new message, changes have to be made in CMakeList.txt and package.xml files to make catkin identify the new message</a:t>
            </a:r>
          </a:p>
          <a:p>
            <a:r>
              <a:rPr lang="en-US"/>
              <a:t>In package.xml file, add the below lines</a:t>
            </a:r>
            <a:endParaRPr lang="en-US" dirty="0"/>
          </a:p>
          <a:p>
            <a:endParaRPr lang="en-US" dirty="0"/>
          </a:p>
        </p:txBody>
      </p:sp>
      <p:pic>
        <p:nvPicPr>
          <p:cNvPr id="6" name="Picture 6">
            <a:extLst>
              <a:ext uri="{FF2B5EF4-FFF2-40B4-BE49-F238E27FC236}">
                <a16:creationId xmlns:a16="http://schemas.microsoft.com/office/drawing/2014/main" id="{413613A1-051B-7B99-9A6D-92764C27BEFD}"/>
              </a:ext>
            </a:extLst>
          </p:cNvPr>
          <p:cNvPicPr>
            <a:picLocks noChangeAspect="1"/>
          </p:cNvPicPr>
          <p:nvPr/>
        </p:nvPicPr>
        <p:blipFill>
          <a:blip r:embed="rId2"/>
          <a:stretch>
            <a:fillRect/>
          </a:stretch>
        </p:blipFill>
        <p:spPr>
          <a:xfrm>
            <a:off x="165250" y="4698203"/>
            <a:ext cx="12660382" cy="2351391"/>
          </a:xfrm>
          <a:prstGeom prst="rect">
            <a:avLst/>
          </a:prstGeom>
        </p:spPr>
      </p:pic>
    </p:spTree>
    <p:extLst>
      <p:ext uri="{BB962C8B-B14F-4D97-AF65-F5344CB8AC3E}">
        <p14:creationId xmlns:p14="http://schemas.microsoft.com/office/powerpoint/2010/main" val="384379493"/>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New_Template7</vt:lpstr>
      <vt:lpstr>ROS Messages</vt:lpstr>
      <vt:lpstr>Previous Section</vt:lpstr>
      <vt:lpstr>Section Overview</vt:lpstr>
      <vt:lpstr>ROS Messages</vt:lpstr>
      <vt:lpstr>ROS Messages</vt:lpstr>
      <vt:lpstr>Defining own Message </vt:lpstr>
      <vt:lpstr>ROS MessaGE Format</vt:lpstr>
      <vt:lpstr>ROS Message Format</vt:lpstr>
      <vt:lpstr>Compiling the message </vt:lpstr>
      <vt:lpstr>COMPILING THE MESSAGE  </vt:lpstr>
      <vt:lpstr>Verifying the message</vt:lpstr>
      <vt:lpstr>Example Message Creation </vt:lpstr>
      <vt:lpstr>EXAMPLE MESSAGE CREATION  </vt:lpstr>
      <vt:lpstr>When Should You Make a New Message Type?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 installation and basics</dc:title>
  <cp:revision>911</cp:revision>
  <dcterms:modified xsi:type="dcterms:W3CDTF">2023-02-27T04:10:14Z</dcterms:modified>
</cp:coreProperties>
</file>