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4" r:id="rId5"/>
    <p:sldId id="265" r:id="rId6"/>
    <p:sldId id="266" r:id="rId7"/>
    <p:sldId id="287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6" r:id="rId19"/>
    <p:sldId id="278" r:id="rId20"/>
    <p:sldId id="279" r:id="rId21"/>
    <p:sldId id="280" r:id="rId22"/>
    <p:sldId id="284" r:id="rId23"/>
    <p:sldId id="288" r:id="rId24"/>
    <p:sldId id="289" r:id="rId25"/>
    <p:sldId id="263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E7C8F3-D928-F357-353D-B8D22A518E55}" v="28" dt="2021-01-18T09:31:25.688"/>
    <p1510:client id="{0A4D4350-27BB-EBE1-39E0-66C61521F9FC}" v="4" dt="2023-03-28T04:45:09.196"/>
    <p1510:client id="{114EEBBA-766A-0DEE-B490-9BED87945F77}" v="1129" dt="2021-01-05T11:17:00.460"/>
    <p1510:client id="{20FFC61E-AB3A-2A6D-7283-F056CCC670FC}" v="6" dt="2021-01-12T10:19:23.512"/>
    <p1510:client id="{30E9E7C3-EEB9-C87C-1E0C-895834628332}" v="88" dt="2021-01-19T10:34:49.052"/>
    <p1510:client id="{3899BBE8-1DF7-563F-6193-9EB356396AD6}" v="716" dt="2021-01-21T10:57:42.412"/>
    <p1510:client id="{50460F6F-1B91-9E8F-9F21-4CD0B0E0E856}" v="2" dt="2023-03-27T10:32:18.756"/>
    <p1510:client id="{52623AF8-9826-B032-FB6B-76AA8E258A5E}" v="135" dt="2021-01-08T04:32:27.505"/>
    <p1510:client id="{5690CD53-764D-3FA4-7134-1DF451D3B2A2}" v="331" dt="2023-03-06T05:41:00.975"/>
    <p1510:client id="{5876A718-3C20-FC7A-BE52-84EED91DAE52}" v="3168" dt="2021-01-19T08:05:05.194"/>
    <p1510:client id="{6EFC2FAA-6BC9-77ED-0448-2D897D053ED5}" v="7" dt="2023-03-06T05:42:39.481"/>
    <p1510:client id="{904FE926-0AB4-BC37-C434-870EE11FAF9A}" v="40" dt="2021-01-20T03:16:59.820"/>
    <p1510:client id="{9413C174-B50C-D1FC-C997-D055379C3825}" v="1177" dt="2021-01-21T08:53:43.993"/>
    <p1510:client id="{A4A4F547-3871-20AB-23A5-9243BAF6C480}" v="1446" dt="2021-01-12T08:18:24.411"/>
    <p1510:client id="{AFC71EAE-C830-BA92-6638-43A04D6FEC98}" v="506" dt="2021-01-05T06:30:47.336"/>
    <p1510:client id="{B4B90304-22EF-4E9F-F6FC-3B09CF31CE76}" v="125" dt="2021-01-24T11:27:06.577"/>
    <p1510:client id="{BD04715B-AB8E-CAC0-499D-7E11FCA063DB}" v="36" dt="2021-01-13T03:58:08.404"/>
    <p1510:client id="{C7330E97-4532-17B8-DC49-CD188A0B0001}" v="50" dt="2021-01-06T04:16:06.894"/>
    <p1510:client id="{E83E09ED-D001-E0F8-74DD-5A92CA51A8EE}" v="103" dt="2021-01-25T09:11:11.562"/>
    <p1510:client id="{F3AB1A95-050B-199B-57DC-ABBA9DB02AE2}" v="327" dt="2021-01-07T08:00:16.18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6EFC2FAA-6BC9-77ED-0448-2D897D053ED5}"/>
    <pc:docChg chg="modSld">
      <pc:chgData name="" userId="" providerId="" clId="Web-{6EFC2FAA-6BC9-77ED-0448-2D897D053ED5}" dt="2023-03-06T05:42:14.309" v="2" actId="20577"/>
      <pc:docMkLst>
        <pc:docMk/>
      </pc:docMkLst>
      <pc:sldChg chg="modSp">
        <pc:chgData name="" userId="" providerId="" clId="Web-{6EFC2FAA-6BC9-77ED-0448-2D897D053ED5}" dt="2023-03-06T05:42:14.309" v="2" actId="20577"/>
        <pc:sldMkLst>
          <pc:docMk/>
          <pc:sldMk cId="0" sldId="256"/>
        </pc:sldMkLst>
        <pc:spChg chg="mod">
          <ac:chgData name="" userId="" providerId="" clId="Web-{6EFC2FAA-6BC9-77ED-0448-2D897D053ED5}" dt="2023-03-06T05:42:14.309" v="2" actId="20577"/>
          <ac:spMkLst>
            <pc:docMk/>
            <pc:sldMk cId="0" sldId="256"/>
            <ac:spMk id="163" creationId="{00000000-0000-0000-0000-000000000000}"/>
          </ac:spMkLst>
        </pc:spChg>
      </pc:sldChg>
    </pc:docChg>
  </pc:docChgLst>
  <pc:docChgLst>
    <pc:chgData name="Mr. Nippun Kumar A.A." userId="S::aa_nippunkumaar@blr.amrita.edu::a48363fd-f267-41fa-8da0-398a903c7504" providerId="AD" clId="Web-{0A4D4350-27BB-EBE1-39E0-66C61521F9FC}"/>
    <pc:docChg chg="modSld">
      <pc:chgData name="Mr. Nippun Kumar A.A." userId="S::aa_nippunkumaar@blr.amrita.edu::a48363fd-f267-41fa-8da0-398a903c7504" providerId="AD" clId="Web-{0A4D4350-27BB-EBE1-39E0-66C61521F9FC}" dt="2023-03-28T04:45:09.196" v="1" actId="20577"/>
      <pc:docMkLst>
        <pc:docMk/>
      </pc:docMkLst>
      <pc:sldChg chg="modSp">
        <pc:chgData name="Mr. Nippun Kumar A.A." userId="S::aa_nippunkumaar@blr.amrita.edu::a48363fd-f267-41fa-8da0-398a903c7504" providerId="AD" clId="Web-{0A4D4350-27BB-EBE1-39E0-66C61521F9FC}" dt="2023-03-28T04:45:09.196" v="1" actId="20577"/>
        <pc:sldMkLst>
          <pc:docMk/>
          <pc:sldMk cId="4174596624" sldId="276"/>
        </pc:sldMkLst>
        <pc:spChg chg="mod">
          <ac:chgData name="Mr. Nippun Kumar A.A." userId="S::aa_nippunkumaar@blr.amrita.edu::a48363fd-f267-41fa-8da0-398a903c7504" providerId="AD" clId="Web-{0A4D4350-27BB-EBE1-39E0-66C61521F9FC}" dt="2023-03-28T04:45:09.196" v="1" actId="20577"/>
          <ac:spMkLst>
            <pc:docMk/>
            <pc:sldMk cId="4174596624" sldId="276"/>
            <ac:spMk id="23" creationId="{C0067FE9-5BB0-4CE1-84C3-F49FDEEC2F6B}"/>
          </ac:spMkLst>
        </pc:spChg>
      </pc:sldChg>
    </pc:docChg>
  </pc:docChgLst>
  <pc:docChgLst>
    <pc:chgData name="Mr. Nippun Kumar A.A." userId="S::aa_nippunkumaar@blr.amrita.edu::a48363fd-f267-41fa-8da0-398a903c7504" providerId="AD" clId="Web-{B4B90304-22EF-4E9F-F6FC-3B09CF31CE76}"/>
    <pc:docChg chg="modSld">
      <pc:chgData name="Mr. Nippun Kumar A.A." userId="S::aa_nippunkumaar@blr.amrita.edu::a48363fd-f267-41fa-8da0-398a903c7504" providerId="AD" clId="Web-{B4B90304-22EF-4E9F-F6FC-3B09CF31CE76}" dt="2021-01-24T11:27:06.577" v="65" actId="1076"/>
      <pc:docMkLst>
        <pc:docMk/>
      </pc:docMkLst>
      <pc:sldChg chg="modSp">
        <pc:chgData name="Mr. Nippun Kumar A.A." userId="S::aa_nippunkumaar@blr.amrita.edu::a48363fd-f267-41fa-8da0-398a903c7504" providerId="AD" clId="Web-{B4B90304-22EF-4E9F-F6FC-3B09CF31CE76}" dt="2021-01-24T11:27:06.577" v="65" actId="1076"/>
        <pc:sldMkLst>
          <pc:docMk/>
          <pc:sldMk cId="4174596624" sldId="276"/>
        </pc:sldMkLst>
        <pc:spChg chg="mod">
          <ac:chgData name="Mr. Nippun Kumar A.A." userId="S::aa_nippunkumaar@blr.amrita.edu::a48363fd-f267-41fa-8da0-398a903c7504" providerId="AD" clId="Web-{B4B90304-22EF-4E9F-F6FC-3B09CF31CE76}" dt="2021-01-24T11:26:39.185" v="62" actId="20577"/>
          <ac:spMkLst>
            <pc:docMk/>
            <pc:sldMk cId="4174596624" sldId="276"/>
            <ac:spMk id="23" creationId="{C0067FE9-5BB0-4CE1-84C3-F49FDEEC2F6B}"/>
          </ac:spMkLst>
        </pc:spChg>
        <pc:grpChg chg="mod">
          <ac:chgData name="Mr. Nippun Kumar A.A." userId="S::aa_nippunkumaar@blr.amrita.edu::a48363fd-f267-41fa-8da0-398a903c7504" providerId="AD" clId="Web-{B4B90304-22EF-4E9F-F6FC-3B09CF31CE76}" dt="2021-01-24T11:27:02.014" v="64" actId="1076"/>
          <ac:grpSpMkLst>
            <pc:docMk/>
            <pc:sldMk cId="4174596624" sldId="276"/>
            <ac:grpSpMk id="8" creationId="{702FF7C9-DCD4-4D3B-8E7B-73BE0F9B29B0}"/>
          </ac:grpSpMkLst>
        </pc:grpChg>
        <pc:grpChg chg="mod">
          <ac:chgData name="Mr. Nippun Kumar A.A." userId="S::aa_nippunkumaar@blr.amrita.edu::a48363fd-f267-41fa-8da0-398a903c7504" providerId="AD" clId="Web-{B4B90304-22EF-4E9F-F6FC-3B09CF31CE76}" dt="2021-01-24T11:26:56.186" v="63" actId="1076"/>
          <ac:grpSpMkLst>
            <pc:docMk/>
            <pc:sldMk cId="4174596624" sldId="276"/>
            <ac:grpSpMk id="25" creationId="{AA1DFF72-02E2-43AB-A9D0-767AD60482E8}"/>
          </ac:grpSpMkLst>
        </pc:grpChg>
        <pc:picChg chg="mod">
          <ac:chgData name="Mr. Nippun Kumar A.A." userId="S::aa_nippunkumaar@blr.amrita.edu::a48363fd-f267-41fa-8da0-398a903c7504" providerId="AD" clId="Web-{B4B90304-22EF-4E9F-F6FC-3B09CF31CE76}" dt="2021-01-24T11:27:06.577" v="65" actId="1076"/>
          <ac:picMkLst>
            <pc:docMk/>
            <pc:sldMk cId="4174596624" sldId="276"/>
            <ac:picMk id="5" creationId="{EE92B845-A1AF-43F2-899D-1EF47EBC7EE3}"/>
          </ac:picMkLst>
        </pc:picChg>
      </pc:sldChg>
    </pc:docChg>
  </pc:docChgLst>
  <pc:docChgLst>
    <pc:chgData name="Mr. Nippun Kumar A.A." userId="S::aa_nippunkumaar@blr.amrita.edu::a48363fd-f267-41fa-8da0-398a903c7504" providerId="AD" clId="Web-{5690CD53-764D-3FA4-7134-1DF451D3B2A2}"/>
    <pc:docChg chg="addSld delSld modSld">
      <pc:chgData name="Mr. Nippun Kumar A.A." userId="S::aa_nippunkumaar@blr.amrita.edu::a48363fd-f267-41fa-8da0-398a903c7504" providerId="AD" clId="Web-{5690CD53-764D-3FA4-7134-1DF451D3B2A2}" dt="2023-03-06T05:41:00.944" v="294"/>
      <pc:docMkLst>
        <pc:docMk/>
      </pc:docMkLst>
      <pc:sldChg chg="addSp delSp modSp">
        <pc:chgData name="Mr. Nippun Kumar A.A." userId="S::aa_nippunkumaar@blr.amrita.edu::a48363fd-f267-41fa-8da0-398a903c7504" providerId="AD" clId="Web-{5690CD53-764D-3FA4-7134-1DF451D3B2A2}" dt="2023-03-06T04:00:39.494" v="60" actId="1076"/>
        <pc:sldMkLst>
          <pc:docMk/>
          <pc:sldMk cId="585152860" sldId="266"/>
        </pc:sldMkLst>
        <pc:picChg chg="add mod">
          <ac:chgData name="Mr. Nippun Kumar A.A." userId="S::aa_nippunkumaar@blr.amrita.edu::a48363fd-f267-41fa-8da0-398a903c7504" providerId="AD" clId="Web-{5690CD53-764D-3FA4-7134-1DF451D3B2A2}" dt="2023-03-06T04:00:39.494" v="60" actId="1076"/>
          <ac:picMkLst>
            <pc:docMk/>
            <pc:sldMk cId="585152860" sldId="266"/>
            <ac:picMk id="3" creationId="{6EAE0EB4-F80B-074E-6B69-C79B605DBB4C}"/>
          </ac:picMkLst>
        </pc:picChg>
        <pc:picChg chg="del">
          <ac:chgData name="Mr. Nippun Kumar A.A." userId="S::aa_nippunkumaar@blr.amrita.edu::a48363fd-f267-41fa-8da0-398a903c7504" providerId="AD" clId="Web-{5690CD53-764D-3FA4-7134-1DF451D3B2A2}" dt="2023-03-06T04:00:17.587" v="55"/>
          <ac:picMkLst>
            <pc:docMk/>
            <pc:sldMk cId="585152860" sldId="266"/>
            <ac:picMk id="4" creationId="{720092AA-8EC0-43BF-9D3D-E9A354E89A1E}"/>
          </ac:picMkLst>
        </pc:picChg>
      </pc:sldChg>
      <pc:sldChg chg="addSp delSp modSp">
        <pc:chgData name="Mr. Nippun Kumar A.A." userId="S::aa_nippunkumaar@blr.amrita.edu::a48363fd-f267-41fa-8da0-398a903c7504" providerId="AD" clId="Web-{5690CD53-764D-3FA4-7134-1DF451D3B2A2}" dt="2023-03-06T03:41:33.650" v="4" actId="14100"/>
        <pc:sldMkLst>
          <pc:docMk/>
          <pc:sldMk cId="3501190509" sldId="267"/>
        </pc:sldMkLst>
        <pc:picChg chg="add mod">
          <ac:chgData name="Mr. Nippun Kumar A.A." userId="S::aa_nippunkumaar@blr.amrita.edu::a48363fd-f267-41fa-8da0-398a903c7504" providerId="AD" clId="Web-{5690CD53-764D-3FA4-7134-1DF451D3B2A2}" dt="2023-03-06T03:41:33.650" v="4" actId="14100"/>
          <ac:picMkLst>
            <pc:docMk/>
            <pc:sldMk cId="3501190509" sldId="267"/>
            <ac:picMk id="3" creationId="{5B45A63D-0816-F9E4-3950-56B0B883CE4A}"/>
          </ac:picMkLst>
        </pc:picChg>
        <pc:picChg chg="del">
          <ac:chgData name="Mr. Nippun Kumar A.A." userId="S::aa_nippunkumaar@blr.amrita.edu::a48363fd-f267-41fa-8da0-398a903c7504" providerId="AD" clId="Web-{5690CD53-764D-3FA4-7134-1DF451D3B2A2}" dt="2023-03-06T03:41:22.759" v="0"/>
          <ac:picMkLst>
            <pc:docMk/>
            <pc:sldMk cId="3501190509" sldId="267"/>
            <ac:picMk id="4" creationId="{7016D8B4-04B7-481B-AC2E-63AABA64105E}"/>
          </ac:picMkLst>
        </pc:picChg>
      </pc:sldChg>
      <pc:sldChg chg="addSp delSp modSp">
        <pc:chgData name="Mr. Nippun Kumar A.A." userId="S::aa_nippunkumaar@blr.amrita.edu::a48363fd-f267-41fa-8da0-398a903c7504" providerId="AD" clId="Web-{5690CD53-764D-3FA4-7134-1DF451D3B2A2}" dt="2023-03-06T03:47:59.249" v="25" actId="20577"/>
        <pc:sldMkLst>
          <pc:docMk/>
          <pc:sldMk cId="800059438" sldId="268"/>
        </pc:sldMkLst>
        <pc:spChg chg="mod">
          <ac:chgData name="Mr. Nippun Kumar A.A." userId="S::aa_nippunkumaar@blr.amrita.edu::a48363fd-f267-41fa-8da0-398a903c7504" providerId="AD" clId="Web-{5690CD53-764D-3FA4-7134-1DF451D3B2A2}" dt="2023-03-06T03:47:59.249" v="25" actId="20577"/>
          <ac:spMkLst>
            <pc:docMk/>
            <pc:sldMk cId="800059438" sldId="268"/>
            <ac:spMk id="3" creationId="{356BF166-D72D-4641-99F8-4C8141369CC1}"/>
          </ac:spMkLst>
        </pc:spChg>
        <pc:picChg chg="del">
          <ac:chgData name="Mr. Nippun Kumar A.A." userId="S::aa_nippunkumaar@blr.amrita.edu::a48363fd-f267-41fa-8da0-398a903c7504" providerId="AD" clId="Web-{5690CD53-764D-3FA4-7134-1DF451D3B2A2}" dt="2023-03-06T03:43:45.808" v="5"/>
          <ac:picMkLst>
            <pc:docMk/>
            <pc:sldMk cId="800059438" sldId="268"/>
            <ac:picMk id="4" creationId="{C2C9D259-0C35-4362-BD6C-CC50962062BC}"/>
          </ac:picMkLst>
        </pc:picChg>
        <pc:picChg chg="add del mod">
          <ac:chgData name="Mr. Nippun Kumar A.A." userId="S::aa_nippunkumaar@blr.amrita.edu::a48363fd-f267-41fa-8da0-398a903c7504" providerId="AD" clId="Web-{5690CD53-764D-3FA4-7134-1DF451D3B2A2}" dt="2023-03-06T03:47:16.358" v="16"/>
          <ac:picMkLst>
            <pc:docMk/>
            <pc:sldMk cId="800059438" sldId="268"/>
            <ac:picMk id="5" creationId="{60FE9F72-55A5-CE3E-97DE-EAB3B2DDEF7F}"/>
          </ac:picMkLst>
        </pc:picChg>
        <pc:picChg chg="add mod">
          <ac:chgData name="Mr. Nippun Kumar A.A." userId="S::aa_nippunkumaar@blr.amrita.edu::a48363fd-f267-41fa-8da0-398a903c7504" providerId="AD" clId="Web-{5690CD53-764D-3FA4-7134-1DF451D3B2A2}" dt="2023-03-06T03:47:28.342" v="20" actId="14100"/>
          <ac:picMkLst>
            <pc:docMk/>
            <pc:sldMk cId="800059438" sldId="268"/>
            <ac:picMk id="6" creationId="{3CD22151-C0D5-EBD7-AFFD-EDEAA8513BAC}"/>
          </ac:picMkLst>
        </pc:picChg>
      </pc:sldChg>
      <pc:sldChg chg="addSp delSp modSp">
        <pc:chgData name="Mr. Nippun Kumar A.A." userId="S::aa_nippunkumaar@blr.amrita.edu::a48363fd-f267-41fa-8da0-398a903c7504" providerId="AD" clId="Web-{5690CD53-764D-3FA4-7134-1DF451D3B2A2}" dt="2023-03-06T03:53:16.550" v="34" actId="1076"/>
        <pc:sldMkLst>
          <pc:docMk/>
          <pc:sldMk cId="17306502" sldId="269"/>
        </pc:sldMkLst>
        <pc:spChg chg="mod">
          <ac:chgData name="Mr. Nippun Kumar A.A." userId="S::aa_nippunkumaar@blr.amrita.edu::a48363fd-f267-41fa-8da0-398a903c7504" providerId="AD" clId="Web-{5690CD53-764D-3FA4-7134-1DF451D3B2A2}" dt="2023-03-06T03:53:00.253" v="29" actId="20577"/>
          <ac:spMkLst>
            <pc:docMk/>
            <pc:sldMk cId="17306502" sldId="269"/>
            <ac:spMk id="3" creationId="{DC3C501B-2A3D-4E73-81FC-3DE2737CA3FE}"/>
          </ac:spMkLst>
        </pc:spChg>
        <pc:grpChg chg="del">
          <ac:chgData name="Mr. Nippun Kumar A.A." userId="S::aa_nippunkumaar@blr.amrita.edu::a48363fd-f267-41fa-8da0-398a903c7504" providerId="AD" clId="Web-{5690CD53-764D-3FA4-7134-1DF451D3B2A2}" dt="2023-03-06T03:52:53.581" v="26"/>
          <ac:grpSpMkLst>
            <pc:docMk/>
            <pc:sldMk cId="17306502" sldId="269"/>
            <ac:grpSpMk id="6" creationId="{BE52E928-6907-4827-BC76-CE0EC6BAA5FB}"/>
          </ac:grpSpMkLst>
        </pc:grpChg>
        <pc:picChg chg="add mod">
          <ac:chgData name="Mr. Nippun Kumar A.A." userId="S::aa_nippunkumaar@blr.amrita.edu::a48363fd-f267-41fa-8da0-398a903c7504" providerId="AD" clId="Web-{5690CD53-764D-3FA4-7134-1DF451D3B2A2}" dt="2023-03-06T03:53:16.550" v="34" actId="1076"/>
          <ac:picMkLst>
            <pc:docMk/>
            <pc:sldMk cId="17306502" sldId="269"/>
            <ac:picMk id="7" creationId="{7409550B-9420-D74F-C758-62D502C02174}"/>
          </ac:picMkLst>
        </pc:picChg>
      </pc:sldChg>
      <pc:sldChg chg="addSp delSp modSp">
        <pc:chgData name="Mr. Nippun Kumar A.A." userId="S::aa_nippunkumaar@blr.amrita.edu::a48363fd-f267-41fa-8da0-398a903c7504" providerId="AD" clId="Web-{5690CD53-764D-3FA4-7134-1DF451D3B2A2}" dt="2023-03-06T03:54:44.723" v="54" actId="20577"/>
        <pc:sldMkLst>
          <pc:docMk/>
          <pc:sldMk cId="2856823461" sldId="270"/>
        </pc:sldMkLst>
        <pc:spChg chg="mod">
          <ac:chgData name="Mr. Nippun Kumar A.A." userId="S::aa_nippunkumaar@blr.amrita.edu::a48363fd-f267-41fa-8da0-398a903c7504" providerId="AD" clId="Web-{5690CD53-764D-3FA4-7134-1DF451D3B2A2}" dt="2023-03-06T03:54:44.723" v="54" actId="20577"/>
          <ac:spMkLst>
            <pc:docMk/>
            <pc:sldMk cId="2856823461" sldId="270"/>
            <ac:spMk id="3" creationId="{E0DB16D0-4B94-4E62-AA14-1C068BD0D2BE}"/>
          </ac:spMkLst>
        </pc:spChg>
        <pc:picChg chg="del">
          <ac:chgData name="Mr. Nippun Kumar A.A." userId="S::aa_nippunkumaar@blr.amrita.edu::a48363fd-f267-41fa-8da0-398a903c7504" providerId="AD" clId="Web-{5690CD53-764D-3FA4-7134-1DF451D3B2A2}" dt="2023-03-06T03:54:16.614" v="42"/>
          <ac:picMkLst>
            <pc:docMk/>
            <pc:sldMk cId="2856823461" sldId="270"/>
            <ac:picMk id="4" creationId="{461A06A5-A900-4490-B558-57A78DF62E86}"/>
          </ac:picMkLst>
        </pc:picChg>
        <pc:picChg chg="add mod">
          <ac:chgData name="Mr. Nippun Kumar A.A." userId="S::aa_nippunkumaar@blr.amrita.edu::a48363fd-f267-41fa-8da0-398a903c7504" providerId="AD" clId="Web-{5690CD53-764D-3FA4-7134-1DF451D3B2A2}" dt="2023-03-06T03:54:35.926" v="51" actId="1076"/>
          <ac:picMkLst>
            <pc:docMk/>
            <pc:sldMk cId="2856823461" sldId="270"/>
            <ac:picMk id="5" creationId="{4D4645A7-B0F8-979A-01CF-2667530FB73C}"/>
          </ac:picMkLst>
        </pc:picChg>
      </pc:sldChg>
      <pc:sldChg chg="addSp delSp modSp">
        <pc:chgData name="Mr. Nippun Kumar A.A." userId="S::aa_nippunkumaar@blr.amrita.edu::a48363fd-f267-41fa-8da0-398a903c7504" providerId="AD" clId="Web-{5690CD53-764D-3FA4-7134-1DF451D3B2A2}" dt="2023-03-06T04:04:07.481" v="84" actId="20577"/>
        <pc:sldMkLst>
          <pc:docMk/>
          <pc:sldMk cId="3465844755" sldId="271"/>
        </pc:sldMkLst>
        <pc:spChg chg="mod">
          <ac:chgData name="Mr. Nippun Kumar A.A." userId="S::aa_nippunkumaar@blr.amrita.edu::a48363fd-f267-41fa-8da0-398a903c7504" providerId="AD" clId="Web-{5690CD53-764D-3FA4-7134-1DF451D3B2A2}" dt="2023-03-06T04:04:07.481" v="84" actId="20577"/>
          <ac:spMkLst>
            <pc:docMk/>
            <pc:sldMk cId="3465844755" sldId="271"/>
            <ac:spMk id="3" creationId="{866AB2B0-9F8E-4B7A-AB07-A7BEABFB8E2F}"/>
          </ac:spMkLst>
        </pc:spChg>
        <pc:picChg chg="del">
          <ac:chgData name="Mr. Nippun Kumar A.A." userId="S::aa_nippunkumaar@blr.amrita.edu::a48363fd-f267-41fa-8da0-398a903c7504" providerId="AD" clId="Web-{5690CD53-764D-3FA4-7134-1DF451D3B2A2}" dt="2023-03-06T04:03:35.121" v="66"/>
          <ac:picMkLst>
            <pc:docMk/>
            <pc:sldMk cId="3465844755" sldId="271"/>
            <ac:picMk id="4" creationId="{98776036-7E9B-435C-A2EC-545104B65FBF}"/>
          </ac:picMkLst>
        </pc:picChg>
        <pc:picChg chg="add mod">
          <ac:chgData name="Mr. Nippun Kumar A.A." userId="S::aa_nippunkumaar@blr.amrita.edu::a48363fd-f267-41fa-8da0-398a903c7504" providerId="AD" clId="Web-{5690CD53-764D-3FA4-7134-1DF451D3B2A2}" dt="2023-03-06T04:04:00.309" v="79" actId="1076"/>
          <ac:picMkLst>
            <pc:docMk/>
            <pc:sldMk cId="3465844755" sldId="271"/>
            <ac:picMk id="5" creationId="{4781494E-0949-87DD-BB99-A05EEE8BD6B8}"/>
          </ac:picMkLst>
        </pc:picChg>
      </pc:sldChg>
      <pc:sldChg chg="addSp delSp modSp">
        <pc:chgData name="Mr. Nippun Kumar A.A." userId="S::aa_nippunkumaar@blr.amrita.edu::a48363fd-f267-41fa-8da0-398a903c7504" providerId="AD" clId="Web-{5690CD53-764D-3FA4-7134-1DF451D3B2A2}" dt="2023-03-06T04:05:28.920" v="95" actId="14100"/>
        <pc:sldMkLst>
          <pc:docMk/>
          <pc:sldMk cId="239748774" sldId="272"/>
        </pc:sldMkLst>
        <pc:spChg chg="add del mod">
          <ac:chgData name="Mr. Nippun Kumar A.A." userId="S::aa_nippunkumaar@blr.amrita.edu::a48363fd-f267-41fa-8da0-398a903c7504" providerId="AD" clId="Web-{5690CD53-764D-3FA4-7134-1DF451D3B2A2}" dt="2023-03-06T04:05:17.591" v="91"/>
          <ac:spMkLst>
            <pc:docMk/>
            <pc:sldMk cId="239748774" sldId="272"/>
            <ac:spMk id="5" creationId="{B9238A59-3CED-B282-671E-6DFC06EE5909}"/>
          </ac:spMkLst>
        </pc:spChg>
        <pc:picChg chg="del">
          <ac:chgData name="Mr. Nippun Kumar A.A." userId="S::aa_nippunkumaar@blr.amrita.edu::a48363fd-f267-41fa-8da0-398a903c7504" providerId="AD" clId="Web-{5690CD53-764D-3FA4-7134-1DF451D3B2A2}" dt="2023-03-06T04:04:59.544" v="85"/>
          <ac:picMkLst>
            <pc:docMk/>
            <pc:sldMk cId="239748774" sldId="272"/>
            <ac:picMk id="4" creationId="{12B2E549-D878-4FAB-811B-85331DF4A4BD}"/>
          </ac:picMkLst>
        </pc:picChg>
        <pc:picChg chg="add mod">
          <ac:chgData name="Mr. Nippun Kumar A.A." userId="S::aa_nippunkumaar@blr.amrita.edu::a48363fd-f267-41fa-8da0-398a903c7504" providerId="AD" clId="Web-{5690CD53-764D-3FA4-7134-1DF451D3B2A2}" dt="2023-03-06T04:05:28.920" v="95" actId="14100"/>
          <ac:picMkLst>
            <pc:docMk/>
            <pc:sldMk cId="239748774" sldId="272"/>
            <ac:picMk id="6" creationId="{3BF2FF3F-E90D-D2E8-764B-DAEA10A63F21}"/>
          </ac:picMkLst>
        </pc:picChg>
      </pc:sldChg>
      <pc:sldChg chg="modSp">
        <pc:chgData name="Mr. Nippun Kumar A.A." userId="S::aa_nippunkumaar@blr.amrita.edu::a48363fd-f267-41fa-8da0-398a903c7504" providerId="AD" clId="Web-{5690CD53-764D-3FA4-7134-1DF451D3B2A2}" dt="2023-03-06T04:25:42.459" v="110" actId="20577"/>
        <pc:sldMkLst>
          <pc:docMk/>
          <pc:sldMk cId="1922340455" sldId="274"/>
        </pc:sldMkLst>
        <pc:spChg chg="mod">
          <ac:chgData name="Mr. Nippun Kumar A.A." userId="S::aa_nippunkumaar@blr.amrita.edu::a48363fd-f267-41fa-8da0-398a903c7504" providerId="AD" clId="Web-{5690CD53-764D-3FA4-7134-1DF451D3B2A2}" dt="2023-03-06T04:25:42.459" v="110" actId="20577"/>
          <ac:spMkLst>
            <pc:docMk/>
            <pc:sldMk cId="1922340455" sldId="274"/>
            <ac:spMk id="3" creationId="{C40BF239-2E93-4A34-AE60-C95F0EADCB27}"/>
          </ac:spMkLst>
        </pc:spChg>
      </pc:sldChg>
      <pc:sldChg chg="addSp delSp modSp delAnim">
        <pc:chgData name="Mr. Nippun Kumar A.A." userId="S::aa_nippunkumaar@blr.amrita.edu::a48363fd-f267-41fa-8da0-398a903c7504" providerId="AD" clId="Web-{5690CD53-764D-3FA4-7134-1DF451D3B2A2}" dt="2023-03-06T04:28:48.040" v="150" actId="1076"/>
        <pc:sldMkLst>
          <pc:docMk/>
          <pc:sldMk cId="4174596624" sldId="276"/>
        </pc:sldMkLst>
        <pc:spChg chg="mod">
          <ac:chgData name="Mr. Nippun Kumar A.A." userId="S::aa_nippunkumaar@blr.amrita.edu::a48363fd-f267-41fa-8da0-398a903c7504" providerId="AD" clId="Web-{5690CD53-764D-3FA4-7134-1DF451D3B2A2}" dt="2023-03-06T04:28:03.993" v="143" actId="20577"/>
          <ac:spMkLst>
            <pc:docMk/>
            <pc:sldMk cId="4174596624" sldId="276"/>
            <ac:spMk id="23" creationId="{C0067FE9-5BB0-4CE1-84C3-F49FDEEC2F6B}"/>
          </ac:spMkLst>
        </pc:spChg>
        <pc:grpChg chg="del">
          <ac:chgData name="Mr. Nippun Kumar A.A." userId="S::aa_nippunkumaar@blr.amrita.edu::a48363fd-f267-41fa-8da0-398a903c7504" providerId="AD" clId="Web-{5690CD53-764D-3FA4-7134-1DF451D3B2A2}" dt="2023-03-06T04:26:38.554" v="119"/>
          <ac:grpSpMkLst>
            <pc:docMk/>
            <pc:sldMk cId="4174596624" sldId="276"/>
            <ac:grpSpMk id="13" creationId="{41B4016C-B764-4A39-ACD1-3B33CBE2E858}"/>
          </ac:grpSpMkLst>
        </pc:grpChg>
        <pc:grpChg chg="del">
          <ac:chgData name="Mr. Nippun Kumar A.A." userId="S::aa_nippunkumaar@blr.amrita.edu::a48363fd-f267-41fa-8da0-398a903c7504" providerId="AD" clId="Web-{5690CD53-764D-3FA4-7134-1DF451D3B2A2}" dt="2023-03-06T04:26:39.835" v="120"/>
          <ac:grpSpMkLst>
            <pc:docMk/>
            <pc:sldMk cId="4174596624" sldId="276"/>
            <ac:grpSpMk id="25" creationId="{AA1DFF72-02E2-43AB-A9D0-767AD60482E8}"/>
          </ac:grpSpMkLst>
        </pc:grpChg>
        <pc:picChg chg="del">
          <ac:chgData name="Mr. Nippun Kumar A.A." userId="S::aa_nippunkumaar@blr.amrita.edu::a48363fd-f267-41fa-8da0-398a903c7504" providerId="AD" clId="Web-{5690CD53-764D-3FA4-7134-1DF451D3B2A2}" dt="2023-03-06T04:26:41.054" v="121"/>
          <ac:picMkLst>
            <pc:docMk/>
            <pc:sldMk cId="4174596624" sldId="276"/>
            <ac:picMk id="5" creationId="{EE92B845-A1AF-43F2-899D-1EF47EBC7EE3}"/>
          </ac:picMkLst>
        </pc:picChg>
        <pc:picChg chg="add del mod">
          <ac:chgData name="Mr. Nippun Kumar A.A." userId="S::aa_nippunkumaar@blr.amrita.edu::a48363fd-f267-41fa-8da0-398a903c7504" providerId="AD" clId="Web-{5690CD53-764D-3FA4-7134-1DF451D3B2A2}" dt="2023-03-06T04:28:29.196" v="144"/>
          <ac:picMkLst>
            <pc:docMk/>
            <pc:sldMk cId="4174596624" sldId="276"/>
            <ac:picMk id="6" creationId="{8414B54B-4176-66ED-2B84-21F4C564BD92}"/>
          </ac:picMkLst>
        </pc:picChg>
        <pc:picChg chg="add mod">
          <ac:chgData name="Mr. Nippun Kumar A.A." userId="S::aa_nippunkumaar@blr.amrita.edu::a48363fd-f267-41fa-8da0-398a903c7504" providerId="AD" clId="Web-{5690CD53-764D-3FA4-7134-1DF451D3B2A2}" dt="2023-03-06T04:28:48.040" v="150" actId="1076"/>
          <ac:picMkLst>
            <pc:docMk/>
            <pc:sldMk cId="4174596624" sldId="276"/>
            <ac:picMk id="7" creationId="{BEEE9A5B-ACE7-D46F-958E-826B60C5C233}"/>
          </ac:picMkLst>
        </pc:picChg>
      </pc:sldChg>
      <pc:sldChg chg="addSp delSp modSp">
        <pc:chgData name="Mr. Nippun Kumar A.A." userId="S::aa_nippunkumaar@blr.amrita.edu::a48363fd-f267-41fa-8da0-398a903c7504" providerId="AD" clId="Web-{5690CD53-764D-3FA4-7134-1DF451D3B2A2}" dt="2023-03-06T04:26:35.195" v="118" actId="1076"/>
        <pc:sldMkLst>
          <pc:docMk/>
          <pc:sldMk cId="2602621123" sldId="277"/>
        </pc:sldMkLst>
        <pc:picChg chg="add mod">
          <ac:chgData name="Mr. Nippun Kumar A.A." userId="S::aa_nippunkumaar@blr.amrita.edu::a48363fd-f267-41fa-8da0-398a903c7504" providerId="AD" clId="Web-{5690CD53-764D-3FA4-7134-1DF451D3B2A2}" dt="2023-03-06T04:26:35.195" v="118" actId="1076"/>
          <ac:picMkLst>
            <pc:docMk/>
            <pc:sldMk cId="2602621123" sldId="277"/>
            <ac:picMk id="4" creationId="{4A4E7FC3-4B31-60B5-C0DC-4E69C475D86B}"/>
          </ac:picMkLst>
        </pc:picChg>
        <pc:picChg chg="del">
          <ac:chgData name="Mr. Nippun Kumar A.A." userId="S::aa_nippunkumaar@blr.amrita.edu::a48363fd-f267-41fa-8da0-398a903c7504" providerId="AD" clId="Web-{5690CD53-764D-3FA4-7134-1DF451D3B2A2}" dt="2023-03-06T04:25:45.616" v="111"/>
          <ac:picMkLst>
            <pc:docMk/>
            <pc:sldMk cId="2602621123" sldId="277"/>
            <ac:picMk id="5" creationId="{2FEEF60E-11B4-404D-B710-22BCABDFCD35}"/>
          </ac:picMkLst>
        </pc:picChg>
      </pc:sldChg>
      <pc:sldChg chg="modSp">
        <pc:chgData name="Mr. Nippun Kumar A.A." userId="S::aa_nippunkumaar@blr.amrita.edu::a48363fd-f267-41fa-8da0-398a903c7504" providerId="AD" clId="Web-{5690CD53-764D-3FA4-7134-1DF451D3B2A2}" dt="2023-03-06T05:39:39.849" v="287" actId="20577"/>
        <pc:sldMkLst>
          <pc:docMk/>
          <pc:sldMk cId="4124807995" sldId="279"/>
        </pc:sldMkLst>
        <pc:spChg chg="mod">
          <ac:chgData name="Mr. Nippun Kumar A.A." userId="S::aa_nippunkumaar@blr.amrita.edu::a48363fd-f267-41fa-8da0-398a903c7504" providerId="AD" clId="Web-{5690CD53-764D-3FA4-7134-1DF451D3B2A2}" dt="2023-03-06T05:39:39.849" v="287" actId="20577"/>
          <ac:spMkLst>
            <pc:docMk/>
            <pc:sldMk cId="4124807995" sldId="279"/>
            <ac:spMk id="3" creationId="{2362C5A2-39CF-4F01-9877-DA3C9BAE0D6D}"/>
          </ac:spMkLst>
        </pc:spChg>
      </pc:sldChg>
      <pc:sldChg chg="addSp delSp modSp">
        <pc:chgData name="Mr. Nippun Kumar A.A." userId="S::aa_nippunkumaar@blr.amrita.edu::a48363fd-f267-41fa-8da0-398a903c7504" providerId="AD" clId="Web-{5690CD53-764D-3FA4-7134-1DF451D3B2A2}" dt="2023-03-06T05:09:24.537" v="232" actId="1076"/>
        <pc:sldMkLst>
          <pc:docMk/>
          <pc:sldMk cId="3051073531" sldId="280"/>
        </pc:sldMkLst>
        <pc:picChg chg="add mod">
          <ac:chgData name="Mr. Nippun Kumar A.A." userId="S::aa_nippunkumaar@blr.amrita.edu::a48363fd-f267-41fa-8da0-398a903c7504" providerId="AD" clId="Web-{5690CD53-764D-3FA4-7134-1DF451D3B2A2}" dt="2023-03-06T05:09:24.537" v="232" actId="1076"/>
          <ac:picMkLst>
            <pc:docMk/>
            <pc:sldMk cId="3051073531" sldId="280"/>
            <ac:picMk id="4" creationId="{36A7D1A5-49AA-0ECC-CD20-BB08524CBA73}"/>
          </ac:picMkLst>
        </pc:picChg>
        <pc:picChg chg="del">
          <ac:chgData name="Mr. Nippun Kumar A.A." userId="S::aa_nippunkumaar@blr.amrita.edu::a48363fd-f267-41fa-8da0-398a903c7504" providerId="AD" clId="Web-{5690CD53-764D-3FA4-7134-1DF451D3B2A2}" dt="2023-03-06T05:07:24.629" v="227"/>
          <ac:picMkLst>
            <pc:docMk/>
            <pc:sldMk cId="3051073531" sldId="280"/>
            <ac:picMk id="5" creationId="{1322B70C-8DD4-47AE-9BDC-289A0A8B7269}"/>
          </ac:picMkLst>
        </pc:picChg>
      </pc:sldChg>
      <pc:sldChg chg="addSp delSp modSp del">
        <pc:chgData name="Mr. Nippun Kumar A.A." userId="S::aa_nippunkumaar@blr.amrita.edu::a48363fd-f267-41fa-8da0-398a903c7504" providerId="AD" clId="Web-{5690CD53-764D-3FA4-7134-1DF451D3B2A2}" dt="2023-03-06T05:20:29.409" v="253"/>
        <pc:sldMkLst>
          <pc:docMk/>
          <pc:sldMk cId="2903389917" sldId="281"/>
        </pc:sldMkLst>
        <pc:picChg chg="del">
          <ac:chgData name="Mr. Nippun Kumar A.A." userId="S::aa_nippunkumaar@blr.amrita.edu::a48363fd-f267-41fa-8da0-398a903c7504" providerId="AD" clId="Web-{5690CD53-764D-3FA4-7134-1DF451D3B2A2}" dt="2023-03-06T05:09:32.771" v="233"/>
          <ac:picMkLst>
            <pc:docMk/>
            <pc:sldMk cId="2903389917" sldId="281"/>
            <ac:picMk id="3" creationId="{5AE1E0B8-997B-46B3-B079-40E73B5A3A7B}"/>
          </ac:picMkLst>
        </pc:picChg>
        <pc:picChg chg="add mod">
          <ac:chgData name="Mr. Nippun Kumar A.A." userId="S::aa_nippunkumaar@blr.amrita.edu::a48363fd-f267-41fa-8da0-398a903c7504" providerId="AD" clId="Web-{5690CD53-764D-3FA4-7134-1DF451D3B2A2}" dt="2023-03-06T05:09:57.647" v="237" actId="1076"/>
          <ac:picMkLst>
            <pc:docMk/>
            <pc:sldMk cId="2903389917" sldId="281"/>
            <ac:picMk id="4" creationId="{D5DA44A2-8734-0905-31D0-856395C7B264}"/>
          </ac:picMkLst>
        </pc:picChg>
      </pc:sldChg>
      <pc:sldChg chg="del">
        <pc:chgData name="Mr. Nippun Kumar A.A." userId="S::aa_nippunkumaar@blr.amrita.edu::a48363fd-f267-41fa-8da0-398a903c7504" providerId="AD" clId="Web-{5690CD53-764D-3FA4-7134-1DF451D3B2A2}" dt="2023-03-06T05:20:14.253" v="249"/>
        <pc:sldMkLst>
          <pc:docMk/>
          <pc:sldMk cId="777198202" sldId="282"/>
        </pc:sldMkLst>
      </pc:sldChg>
      <pc:sldChg chg="delSp modSp del">
        <pc:chgData name="Mr. Nippun Kumar A.A." userId="S::aa_nippunkumaar@blr.amrita.edu::a48363fd-f267-41fa-8da0-398a903c7504" providerId="AD" clId="Web-{5690CD53-764D-3FA4-7134-1DF451D3B2A2}" dt="2023-03-06T05:20:17.409" v="250"/>
        <pc:sldMkLst>
          <pc:docMk/>
          <pc:sldMk cId="2528625406" sldId="283"/>
        </pc:sldMkLst>
        <pc:spChg chg="mod">
          <ac:chgData name="Mr. Nippun Kumar A.A." userId="S::aa_nippunkumaar@blr.amrita.edu::a48363fd-f267-41fa-8da0-398a903c7504" providerId="AD" clId="Web-{5690CD53-764D-3FA4-7134-1DF451D3B2A2}" dt="2023-03-06T05:11:52.961" v="247" actId="20577"/>
          <ac:spMkLst>
            <pc:docMk/>
            <pc:sldMk cId="2528625406" sldId="283"/>
            <ac:spMk id="2" creationId="{597A7284-B6CE-4461-A5BA-1010918199F8}"/>
          </ac:spMkLst>
        </pc:spChg>
        <pc:picChg chg="del">
          <ac:chgData name="Mr. Nippun Kumar A.A." userId="S::aa_nippunkumaar@blr.amrita.edu::a48363fd-f267-41fa-8da0-398a903c7504" providerId="AD" clId="Web-{5690CD53-764D-3FA4-7134-1DF451D3B2A2}" dt="2023-03-06T05:11:53.039" v="248"/>
          <ac:picMkLst>
            <pc:docMk/>
            <pc:sldMk cId="2528625406" sldId="283"/>
            <ac:picMk id="5" creationId="{AE1D5902-F3DC-46F2-9149-349D73236B16}"/>
          </ac:picMkLst>
        </pc:picChg>
      </pc:sldChg>
      <pc:sldChg chg="addSp delSp modSp">
        <pc:chgData name="Mr. Nippun Kumar A.A." userId="S::aa_nippunkumaar@blr.amrita.edu::a48363fd-f267-41fa-8da0-398a903c7504" providerId="AD" clId="Web-{5690CD53-764D-3FA4-7134-1DF451D3B2A2}" dt="2023-03-06T05:21:33.910" v="257" actId="14100"/>
        <pc:sldMkLst>
          <pc:docMk/>
          <pc:sldMk cId="2273517287" sldId="284"/>
        </pc:sldMkLst>
        <pc:picChg chg="add mod">
          <ac:chgData name="Mr. Nippun Kumar A.A." userId="S::aa_nippunkumaar@blr.amrita.edu::a48363fd-f267-41fa-8da0-398a903c7504" providerId="AD" clId="Web-{5690CD53-764D-3FA4-7134-1DF451D3B2A2}" dt="2023-03-06T05:21:33.910" v="257" actId="14100"/>
          <ac:picMkLst>
            <pc:docMk/>
            <pc:sldMk cId="2273517287" sldId="284"/>
            <ac:picMk id="3" creationId="{46055B72-A1CB-3D43-2483-619C36569DD2}"/>
          </ac:picMkLst>
        </pc:picChg>
        <pc:picChg chg="del">
          <ac:chgData name="Mr. Nippun Kumar A.A." userId="S::aa_nippunkumaar@blr.amrita.edu::a48363fd-f267-41fa-8da0-398a903c7504" providerId="AD" clId="Web-{5690CD53-764D-3FA4-7134-1DF451D3B2A2}" dt="2023-03-06T05:20:31.628" v="254"/>
          <ac:picMkLst>
            <pc:docMk/>
            <pc:sldMk cId="2273517287" sldId="284"/>
            <ac:picMk id="5" creationId="{3C4AE4E8-0973-42F2-BDDD-8F60562F732B}"/>
          </ac:picMkLst>
        </pc:picChg>
      </pc:sldChg>
      <pc:sldChg chg="del">
        <pc:chgData name="Mr. Nippun Kumar A.A." userId="S::aa_nippunkumaar@blr.amrita.edu::a48363fd-f267-41fa-8da0-398a903c7504" providerId="AD" clId="Web-{5690CD53-764D-3FA4-7134-1DF451D3B2A2}" dt="2023-03-06T05:20:27.940" v="252"/>
        <pc:sldMkLst>
          <pc:docMk/>
          <pc:sldMk cId="1099203920" sldId="285"/>
        </pc:sldMkLst>
      </pc:sldChg>
      <pc:sldChg chg="del">
        <pc:chgData name="Mr. Nippun Kumar A.A." userId="S::aa_nippunkumaar@blr.amrita.edu::a48363fd-f267-41fa-8da0-398a903c7504" providerId="AD" clId="Web-{5690CD53-764D-3FA4-7134-1DF451D3B2A2}" dt="2023-03-06T05:20:27.940" v="251"/>
        <pc:sldMkLst>
          <pc:docMk/>
          <pc:sldMk cId="1362511191" sldId="286"/>
        </pc:sldMkLst>
      </pc:sldChg>
      <pc:sldChg chg="addSp delSp modSp add replId">
        <pc:chgData name="Mr. Nippun Kumar A.A." userId="S::aa_nippunkumaar@blr.amrita.edu::a48363fd-f267-41fa-8da0-398a903c7504" providerId="AD" clId="Web-{5690CD53-764D-3FA4-7134-1DF451D3B2A2}" dt="2023-03-06T04:00:59.869" v="65" actId="14100"/>
        <pc:sldMkLst>
          <pc:docMk/>
          <pc:sldMk cId="798809399" sldId="287"/>
        </pc:sldMkLst>
        <pc:picChg chg="del">
          <ac:chgData name="Mr. Nippun Kumar A.A." userId="S::aa_nippunkumaar@blr.amrita.edu::a48363fd-f267-41fa-8da0-398a903c7504" providerId="AD" clId="Web-{5690CD53-764D-3FA4-7134-1DF451D3B2A2}" dt="2023-03-06T04:00:43.494" v="62"/>
          <ac:picMkLst>
            <pc:docMk/>
            <pc:sldMk cId="798809399" sldId="287"/>
            <ac:picMk id="3" creationId="{6EAE0EB4-F80B-074E-6B69-C79B605DBB4C}"/>
          </ac:picMkLst>
        </pc:picChg>
        <pc:picChg chg="add mod">
          <ac:chgData name="Mr. Nippun Kumar A.A." userId="S::aa_nippunkumaar@blr.amrita.edu::a48363fd-f267-41fa-8da0-398a903c7504" providerId="AD" clId="Web-{5690CD53-764D-3FA4-7134-1DF451D3B2A2}" dt="2023-03-06T04:00:59.869" v="65" actId="14100"/>
          <ac:picMkLst>
            <pc:docMk/>
            <pc:sldMk cId="798809399" sldId="287"/>
            <ac:picMk id="4" creationId="{DED7E829-A392-DB26-066B-89D420A4C600}"/>
          </ac:picMkLst>
        </pc:picChg>
      </pc:sldChg>
      <pc:sldChg chg="addSp delSp modSp new">
        <pc:chgData name="Mr. Nippun Kumar A.A." userId="S::aa_nippunkumaar@blr.amrita.edu::a48363fd-f267-41fa-8da0-398a903c7504" providerId="AD" clId="Web-{5690CD53-764D-3FA4-7134-1DF451D3B2A2}" dt="2023-03-06T05:22:21.958" v="265" actId="20577"/>
        <pc:sldMkLst>
          <pc:docMk/>
          <pc:sldMk cId="3932576715" sldId="288"/>
        </pc:sldMkLst>
        <pc:spChg chg="mod">
          <ac:chgData name="Mr. Nippun Kumar A.A." userId="S::aa_nippunkumaar@blr.amrita.edu::a48363fd-f267-41fa-8da0-398a903c7504" providerId="AD" clId="Web-{5690CD53-764D-3FA4-7134-1DF451D3B2A2}" dt="2023-03-06T05:22:21.958" v="265" actId="20577"/>
          <ac:spMkLst>
            <pc:docMk/>
            <pc:sldMk cId="3932576715" sldId="288"/>
            <ac:spMk id="2" creationId="{70BB15D1-99FA-0AF1-7712-94DD9721F0CA}"/>
          </ac:spMkLst>
        </pc:spChg>
        <pc:spChg chg="del">
          <ac:chgData name="Mr. Nippun Kumar A.A." userId="S::aa_nippunkumaar@blr.amrita.edu::a48363fd-f267-41fa-8da0-398a903c7504" providerId="AD" clId="Web-{5690CD53-764D-3FA4-7134-1DF451D3B2A2}" dt="2023-03-06T05:22:04.223" v="259"/>
          <ac:spMkLst>
            <pc:docMk/>
            <pc:sldMk cId="3932576715" sldId="288"/>
            <ac:spMk id="3" creationId="{49BD6D29-AD43-F33D-1FA4-5D2BAD091DF4}"/>
          </ac:spMkLst>
        </pc:spChg>
        <pc:picChg chg="add mod">
          <ac:chgData name="Mr. Nippun Kumar A.A." userId="S::aa_nippunkumaar@blr.amrita.edu::a48363fd-f267-41fa-8da0-398a903c7504" providerId="AD" clId="Web-{5690CD53-764D-3FA4-7134-1DF451D3B2A2}" dt="2023-03-06T05:22:13.895" v="263" actId="14100"/>
          <ac:picMkLst>
            <pc:docMk/>
            <pc:sldMk cId="3932576715" sldId="288"/>
            <ac:picMk id="4" creationId="{3B9DFE8F-C77F-2AFD-93AE-D0AA702148E1}"/>
          </ac:picMkLst>
        </pc:picChg>
      </pc:sldChg>
      <pc:sldChg chg="addSp delSp modSp new">
        <pc:chgData name="Mr. Nippun Kumar A.A." userId="S::aa_nippunkumaar@blr.amrita.edu::a48363fd-f267-41fa-8da0-398a903c7504" providerId="AD" clId="Web-{5690CD53-764D-3FA4-7134-1DF451D3B2A2}" dt="2023-03-06T05:41:00.944" v="294"/>
        <pc:sldMkLst>
          <pc:docMk/>
          <pc:sldMk cId="798697789" sldId="289"/>
        </pc:sldMkLst>
        <pc:spChg chg="mod">
          <ac:chgData name="Mr. Nippun Kumar A.A." userId="S::aa_nippunkumaar@blr.amrita.edu::a48363fd-f267-41fa-8da0-398a903c7504" providerId="AD" clId="Web-{5690CD53-764D-3FA4-7134-1DF451D3B2A2}" dt="2023-03-06T05:39:41.395" v="289" actId="20577"/>
          <ac:spMkLst>
            <pc:docMk/>
            <pc:sldMk cId="798697789" sldId="289"/>
            <ac:spMk id="2" creationId="{C2A2B0A9-E382-ED7C-EA50-A645C98ECAE6}"/>
          </ac:spMkLst>
        </pc:spChg>
        <pc:spChg chg="del">
          <ac:chgData name="Mr. Nippun Kumar A.A." userId="S::aa_nippunkumaar@blr.amrita.edu::a48363fd-f267-41fa-8da0-398a903c7504" providerId="AD" clId="Web-{5690CD53-764D-3FA4-7134-1DF451D3B2A2}" dt="2023-03-06T05:39:59.115" v="290"/>
          <ac:spMkLst>
            <pc:docMk/>
            <pc:sldMk cId="798697789" sldId="289"/>
            <ac:spMk id="3" creationId="{70BA403F-DA4A-DE43-795B-36E723B7A68F}"/>
          </ac:spMkLst>
        </pc:spChg>
        <pc:picChg chg="add mod">
          <ac:chgData name="Mr. Nippun Kumar A.A." userId="S::aa_nippunkumaar@blr.amrita.edu::a48363fd-f267-41fa-8da0-398a903c7504" providerId="AD" clId="Web-{5690CD53-764D-3FA4-7134-1DF451D3B2A2}" dt="2023-03-06T05:40:23.880" v="293" actId="1076"/>
          <ac:picMkLst>
            <pc:docMk/>
            <pc:sldMk cId="798697789" sldId="289"/>
            <ac:picMk id="4" creationId="{0145611A-D5C4-8CA8-8393-B4F10B1DCAFC}"/>
          </ac:picMkLst>
        </pc:picChg>
        <pc:picChg chg="add mod">
          <ac:chgData name="Mr. Nippun Kumar A.A." userId="S::aa_nippunkumaar@blr.amrita.edu::a48363fd-f267-41fa-8da0-398a903c7504" providerId="AD" clId="Web-{5690CD53-764D-3FA4-7134-1DF451D3B2A2}" dt="2023-03-06T05:41:00.944" v="294"/>
          <ac:picMkLst>
            <pc:docMk/>
            <pc:sldMk cId="798697789" sldId="289"/>
            <ac:picMk id="5" creationId="{7C270FF1-D627-153E-240D-0A4D5C52841D}"/>
          </ac:picMkLst>
        </pc:picChg>
      </pc:sldChg>
    </pc:docChg>
  </pc:docChgLst>
  <pc:docChgLst>
    <pc:chgData name="Mr. Nippun Kumar A.A." userId="S::aa_nippunkumaar@blr.amrita.edu::a48363fd-f267-41fa-8da0-398a903c7504" providerId="AD" clId="Web-{E83E09ED-D001-E0F8-74DD-5A92CA51A8EE}"/>
    <pc:docChg chg="modSld">
      <pc:chgData name="Mr. Nippun Kumar A.A." userId="S::aa_nippunkumaar@blr.amrita.edu::a48363fd-f267-41fa-8da0-398a903c7504" providerId="AD" clId="Web-{E83E09ED-D001-E0F8-74DD-5A92CA51A8EE}" dt="2021-01-25T09:11:05.608" v="60" actId="20577"/>
      <pc:docMkLst>
        <pc:docMk/>
      </pc:docMkLst>
      <pc:sldChg chg="modSp">
        <pc:chgData name="Mr. Nippun Kumar A.A." userId="S::aa_nippunkumaar@blr.amrita.edu::a48363fd-f267-41fa-8da0-398a903c7504" providerId="AD" clId="Web-{E83E09ED-D001-E0F8-74DD-5A92CA51A8EE}" dt="2021-01-25T08:20:16.139" v="3" actId="20577"/>
        <pc:sldMkLst>
          <pc:docMk/>
          <pc:sldMk cId="646332140" sldId="273"/>
        </pc:sldMkLst>
        <pc:spChg chg="mod">
          <ac:chgData name="Mr. Nippun Kumar A.A." userId="S::aa_nippunkumaar@blr.amrita.edu::a48363fd-f267-41fa-8da0-398a903c7504" providerId="AD" clId="Web-{E83E09ED-D001-E0F8-74DD-5A92CA51A8EE}" dt="2021-01-25T08:20:16.139" v="3" actId="20577"/>
          <ac:spMkLst>
            <pc:docMk/>
            <pc:sldMk cId="646332140" sldId="273"/>
            <ac:spMk id="3" creationId="{9A395D46-4932-4DF3-86AB-7428102BA7A9}"/>
          </ac:spMkLst>
        </pc:spChg>
      </pc:sldChg>
      <pc:sldChg chg="modSp">
        <pc:chgData name="Mr. Nippun Kumar A.A." userId="S::aa_nippunkumaar@blr.amrita.edu::a48363fd-f267-41fa-8da0-398a903c7504" providerId="AD" clId="Web-{E83E09ED-D001-E0F8-74DD-5A92CA51A8EE}" dt="2021-01-25T08:25:14.306" v="38" actId="20577"/>
        <pc:sldMkLst>
          <pc:docMk/>
          <pc:sldMk cId="1922340455" sldId="274"/>
        </pc:sldMkLst>
        <pc:spChg chg="mod">
          <ac:chgData name="Mr. Nippun Kumar A.A." userId="S::aa_nippunkumaar@blr.amrita.edu::a48363fd-f267-41fa-8da0-398a903c7504" providerId="AD" clId="Web-{E83E09ED-D001-E0F8-74DD-5A92CA51A8EE}" dt="2021-01-25T08:25:14.306" v="38" actId="20577"/>
          <ac:spMkLst>
            <pc:docMk/>
            <pc:sldMk cId="1922340455" sldId="274"/>
            <ac:spMk id="3" creationId="{C40BF239-2E93-4A34-AE60-C95F0EADCB27}"/>
          </ac:spMkLst>
        </pc:spChg>
      </pc:sldChg>
      <pc:sldChg chg="addSp delSp modSp addAnim delAnim">
        <pc:chgData name="Mr. Nippun Kumar A.A." userId="S::aa_nippunkumaar@blr.amrita.edu::a48363fd-f267-41fa-8da0-398a903c7504" providerId="AD" clId="Web-{E83E09ED-D001-E0F8-74DD-5A92CA51A8EE}" dt="2021-01-25T08:25:34.979" v="44" actId="1076"/>
        <pc:sldMkLst>
          <pc:docMk/>
          <pc:sldMk cId="4174596624" sldId="276"/>
        </pc:sldMkLst>
        <pc:spChg chg="add">
          <ac:chgData name="Mr. Nippun Kumar A.A." userId="S::aa_nippunkumaar@blr.amrita.edu::a48363fd-f267-41fa-8da0-398a903c7504" providerId="AD" clId="Web-{E83E09ED-D001-E0F8-74DD-5A92CA51A8EE}" dt="2021-01-25T08:25:28.260" v="43"/>
          <ac:spMkLst>
            <pc:docMk/>
            <pc:sldMk cId="4174596624" sldId="276"/>
            <ac:spMk id="15" creationId="{A36F52DF-B2C1-41F3-B1AD-84A479DDB6EE}"/>
          </ac:spMkLst>
        </pc:spChg>
        <pc:spChg chg="mod">
          <ac:chgData name="Mr. Nippun Kumar A.A." userId="S::aa_nippunkumaar@blr.amrita.edu::a48363fd-f267-41fa-8da0-398a903c7504" providerId="AD" clId="Web-{E83E09ED-D001-E0F8-74DD-5A92CA51A8EE}" dt="2021-01-25T08:25:34.979" v="44" actId="1076"/>
          <ac:spMkLst>
            <pc:docMk/>
            <pc:sldMk cId="4174596624" sldId="276"/>
            <ac:spMk id="23" creationId="{C0067FE9-5BB0-4CE1-84C3-F49FDEEC2F6B}"/>
          </ac:spMkLst>
        </pc:spChg>
        <pc:grpChg chg="add del">
          <ac:chgData name="Mr. Nippun Kumar A.A." userId="S::aa_nippunkumaar@blr.amrita.edu::a48363fd-f267-41fa-8da0-398a903c7504" providerId="AD" clId="Web-{E83E09ED-D001-E0F8-74DD-5A92CA51A8EE}" dt="2021-01-25T08:25:26.338" v="41"/>
          <ac:grpSpMkLst>
            <pc:docMk/>
            <pc:sldMk cId="4174596624" sldId="276"/>
            <ac:grpSpMk id="8" creationId="{702FF7C9-DCD4-4D3B-8E7B-73BE0F9B29B0}"/>
          </ac:grpSpMkLst>
        </pc:grpChg>
        <pc:grpChg chg="add">
          <ac:chgData name="Mr. Nippun Kumar A.A." userId="S::aa_nippunkumaar@blr.amrita.edu::a48363fd-f267-41fa-8da0-398a903c7504" providerId="AD" clId="Web-{E83E09ED-D001-E0F8-74DD-5A92CA51A8EE}" dt="2021-01-25T08:25:28.260" v="43"/>
          <ac:grpSpMkLst>
            <pc:docMk/>
            <pc:sldMk cId="4174596624" sldId="276"/>
            <ac:grpSpMk id="13" creationId="{41B4016C-B764-4A39-ACD1-3B33CBE2E858}"/>
          </ac:grpSpMkLst>
        </pc:grpChg>
        <pc:picChg chg="add del">
          <ac:chgData name="Mr. Nippun Kumar A.A." userId="S::aa_nippunkumaar@blr.amrita.edu::a48363fd-f267-41fa-8da0-398a903c7504" providerId="AD" clId="Web-{E83E09ED-D001-E0F8-74DD-5A92CA51A8EE}" dt="2021-01-25T08:25:27.745" v="42"/>
          <ac:picMkLst>
            <pc:docMk/>
            <pc:sldMk cId="4174596624" sldId="276"/>
            <ac:picMk id="6" creationId="{D091CFAB-ED36-4259-BA82-335CBD037796}"/>
          </ac:picMkLst>
        </pc:picChg>
        <pc:picChg chg="mod">
          <ac:chgData name="Mr. Nippun Kumar A.A." userId="S::aa_nippunkumaar@blr.amrita.edu::a48363fd-f267-41fa-8da0-398a903c7504" providerId="AD" clId="Web-{E83E09ED-D001-E0F8-74DD-5A92CA51A8EE}" dt="2021-01-25T08:25:06.852" v="18" actId="1076"/>
          <ac:picMkLst>
            <pc:docMk/>
            <pc:sldMk cId="4174596624" sldId="276"/>
            <ac:picMk id="7" creationId="{967380F0-DA01-47E2-A809-8257E2FFAEAB}"/>
          </ac:picMkLst>
        </pc:picChg>
        <pc:picChg chg="add">
          <ac:chgData name="Mr. Nippun Kumar A.A." userId="S::aa_nippunkumaar@blr.amrita.edu::a48363fd-f267-41fa-8da0-398a903c7504" providerId="AD" clId="Web-{E83E09ED-D001-E0F8-74DD-5A92CA51A8EE}" dt="2021-01-25T08:25:28.260" v="43"/>
          <ac:picMkLst>
            <pc:docMk/>
            <pc:sldMk cId="4174596624" sldId="276"/>
            <ac:picMk id="14" creationId="{05E37D17-CFA2-4490-A9C4-38242C0808AB}"/>
          </ac:picMkLst>
        </pc:picChg>
      </pc:sldChg>
      <pc:sldChg chg="modSp">
        <pc:chgData name="Mr. Nippun Kumar A.A." userId="S::aa_nippunkumaar@blr.amrita.edu::a48363fd-f267-41fa-8da0-398a903c7504" providerId="AD" clId="Web-{E83E09ED-D001-E0F8-74DD-5A92CA51A8EE}" dt="2021-01-25T08:28:36.089" v="48" actId="20577"/>
        <pc:sldMkLst>
          <pc:docMk/>
          <pc:sldMk cId="4124807995" sldId="279"/>
        </pc:sldMkLst>
        <pc:spChg chg="mod">
          <ac:chgData name="Mr. Nippun Kumar A.A." userId="S::aa_nippunkumaar@blr.amrita.edu::a48363fd-f267-41fa-8da0-398a903c7504" providerId="AD" clId="Web-{E83E09ED-D001-E0F8-74DD-5A92CA51A8EE}" dt="2021-01-25T08:28:36.089" v="48" actId="20577"/>
          <ac:spMkLst>
            <pc:docMk/>
            <pc:sldMk cId="4124807995" sldId="279"/>
            <ac:spMk id="3" creationId="{2362C5A2-39CF-4F01-9877-DA3C9BAE0D6D}"/>
          </ac:spMkLst>
        </pc:spChg>
      </pc:sldChg>
      <pc:sldChg chg="modSp">
        <pc:chgData name="Mr. Nippun Kumar A.A." userId="S::aa_nippunkumaar@blr.amrita.edu::a48363fd-f267-41fa-8da0-398a903c7504" providerId="AD" clId="Web-{E83E09ED-D001-E0F8-74DD-5A92CA51A8EE}" dt="2021-01-25T09:10:57.279" v="55" actId="20577"/>
        <pc:sldMkLst>
          <pc:docMk/>
          <pc:sldMk cId="1099203920" sldId="285"/>
        </pc:sldMkLst>
        <pc:spChg chg="mod">
          <ac:chgData name="Mr. Nippun Kumar A.A." userId="S::aa_nippunkumaar@blr.amrita.edu::a48363fd-f267-41fa-8da0-398a903c7504" providerId="AD" clId="Web-{E83E09ED-D001-E0F8-74DD-5A92CA51A8EE}" dt="2021-01-25T09:10:57.279" v="55" actId="20577"/>
          <ac:spMkLst>
            <pc:docMk/>
            <pc:sldMk cId="1099203920" sldId="285"/>
            <ac:spMk id="2" creationId="{D26193F8-FB6C-4FDD-B2E3-175542399FC8}"/>
          </ac:spMkLst>
        </pc:spChg>
      </pc:sldChg>
      <pc:sldChg chg="modSp">
        <pc:chgData name="Mr. Nippun Kumar A.A." userId="S::aa_nippunkumaar@blr.amrita.edu::a48363fd-f267-41fa-8da0-398a903c7504" providerId="AD" clId="Web-{E83E09ED-D001-E0F8-74DD-5A92CA51A8EE}" dt="2021-01-25T09:11:05.608" v="60" actId="20577"/>
        <pc:sldMkLst>
          <pc:docMk/>
          <pc:sldMk cId="1362511191" sldId="286"/>
        </pc:sldMkLst>
        <pc:spChg chg="mod">
          <ac:chgData name="Mr. Nippun Kumar A.A." userId="S::aa_nippunkumaar@blr.amrita.edu::a48363fd-f267-41fa-8da0-398a903c7504" providerId="AD" clId="Web-{E83E09ED-D001-E0F8-74DD-5A92CA51A8EE}" dt="2021-01-25T09:11:05.608" v="60" actId="20577"/>
          <ac:spMkLst>
            <pc:docMk/>
            <pc:sldMk cId="1362511191" sldId="286"/>
            <ac:spMk id="2" creationId="{CD952AF3-01E8-4DAC-93B8-1E0B2B3FDA1F}"/>
          </ac:spMkLst>
        </pc:spChg>
      </pc:sldChg>
    </pc:docChg>
  </pc:docChgLst>
  <pc:docChgLst>
    <pc:chgData name="Mr. Nippun Kumar A.A." userId="S::aa_nippunkumaar@blr.amrita.edu::a48363fd-f267-41fa-8da0-398a903c7504" providerId="AD" clId="Web-{6EFC2FAA-6BC9-77ED-0448-2D897D053ED5}"/>
    <pc:docChg chg="modSld">
      <pc:chgData name="Mr. Nippun Kumar A.A." userId="S::aa_nippunkumaar@blr.amrita.edu::a48363fd-f267-41fa-8da0-398a903c7504" providerId="AD" clId="Web-{6EFC2FAA-6BC9-77ED-0448-2D897D053ED5}" dt="2023-03-06T05:42:39.481" v="2" actId="1076"/>
      <pc:docMkLst>
        <pc:docMk/>
      </pc:docMkLst>
      <pc:sldChg chg="modSp">
        <pc:chgData name="Mr. Nippun Kumar A.A." userId="S::aa_nippunkumaar@blr.amrita.edu::a48363fd-f267-41fa-8da0-398a903c7504" providerId="AD" clId="Web-{6EFC2FAA-6BC9-77ED-0448-2D897D053ED5}" dt="2023-03-06T05:42:15.950" v="0" actId="20577"/>
        <pc:sldMkLst>
          <pc:docMk/>
          <pc:sldMk cId="0" sldId="256"/>
        </pc:sldMkLst>
        <pc:spChg chg="mod">
          <ac:chgData name="Mr. Nippun Kumar A.A." userId="S::aa_nippunkumaar@blr.amrita.edu::a48363fd-f267-41fa-8da0-398a903c7504" providerId="AD" clId="Web-{6EFC2FAA-6BC9-77ED-0448-2D897D053ED5}" dt="2023-03-06T05:42:15.950" v="0" actId="20577"/>
          <ac:spMkLst>
            <pc:docMk/>
            <pc:sldMk cId="0" sldId="256"/>
            <ac:spMk id="163" creationId="{00000000-0000-0000-0000-000000000000}"/>
          </ac:spMkLst>
        </pc:spChg>
      </pc:sldChg>
      <pc:sldChg chg="modSp">
        <pc:chgData name="Mr. Nippun Kumar A.A." userId="S::aa_nippunkumaar@blr.amrita.edu::a48363fd-f267-41fa-8da0-398a903c7504" providerId="AD" clId="Web-{6EFC2FAA-6BC9-77ED-0448-2D897D053ED5}" dt="2023-03-06T05:42:39.481" v="2" actId="1076"/>
        <pc:sldMkLst>
          <pc:docMk/>
          <pc:sldMk cId="798697789" sldId="289"/>
        </pc:sldMkLst>
        <pc:picChg chg="mod">
          <ac:chgData name="Mr. Nippun Kumar A.A." userId="S::aa_nippunkumaar@blr.amrita.edu::a48363fd-f267-41fa-8da0-398a903c7504" providerId="AD" clId="Web-{6EFC2FAA-6BC9-77ED-0448-2D897D053ED5}" dt="2023-03-06T05:42:39.481" v="2" actId="1076"/>
          <ac:picMkLst>
            <pc:docMk/>
            <pc:sldMk cId="798697789" sldId="289"/>
            <ac:picMk id="5" creationId="{7C270FF1-D627-153E-240D-0A4D5C52841D}"/>
          </ac:picMkLst>
        </pc:picChg>
      </pc:sldChg>
    </pc:docChg>
  </pc:docChgLst>
  <pc:docChgLst>
    <pc:chgData name="Mr. Nippun Kumar A.A." userId="S::aa_nippunkumaar@blr.amrita.edu::a48363fd-f267-41fa-8da0-398a903c7504" providerId="AD" clId="Web-{50460F6F-1B91-9E8F-9F21-4CD0B0E0E856}"/>
    <pc:docChg chg="modSld">
      <pc:chgData name="Mr. Nippun Kumar A.A." userId="S::aa_nippunkumaar@blr.amrita.edu::a48363fd-f267-41fa-8da0-398a903c7504" providerId="AD" clId="Web-{50460F6F-1B91-9E8F-9F21-4CD0B0E0E856}" dt="2023-03-27T10:32:18.756" v="1"/>
      <pc:docMkLst>
        <pc:docMk/>
      </pc:docMkLst>
      <pc:sldChg chg="addSp delSp">
        <pc:chgData name="Mr. Nippun Kumar A.A." userId="S::aa_nippunkumaar@blr.amrita.edu::a48363fd-f267-41fa-8da0-398a903c7504" providerId="AD" clId="Web-{50460F6F-1B91-9E8F-9F21-4CD0B0E0E856}" dt="2023-03-27T10:32:18.756" v="1"/>
        <pc:sldMkLst>
          <pc:docMk/>
          <pc:sldMk cId="4174596624" sldId="276"/>
        </pc:sldMkLst>
        <pc:picChg chg="add del">
          <ac:chgData name="Mr. Nippun Kumar A.A." userId="S::aa_nippunkumaar@blr.amrita.edu::a48363fd-f267-41fa-8da0-398a903c7504" providerId="AD" clId="Web-{50460F6F-1B91-9E8F-9F21-4CD0B0E0E856}" dt="2023-03-27T10:32:18.756" v="1"/>
          <ac:picMkLst>
            <pc:docMk/>
            <pc:sldMk cId="4174596624" sldId="276"/>
            <ac:picMk id="7" creationId="{BEEE9A5B-ACE7-D46F-958E-826B60C5C233}"/>
          </ac:picMkLst>
        </pc:picChg>
      </pc:sldChg>
    </pc:docChg>
  </pc:docChgLst>
  <pc:docChgLst>
    <pc:chgData name="Mr. Nippun Kumar A.A." userId="S::aa_nippunkumaar@blr.amrita.edu::a48363fd-f267-41fa-8da0-398a903c7504" providerId="AD" clId="Web-{9413C174-B50C-D1FC-C997-D055379C3825}"/>
    <pc:docChg chg="addSld delSld modSld">
      <pc:chgData name="Mr. Nippun Kumar A.A." userId="S::aa_nippunkumaar@blr.amrita.edu::a48363fd-f267-41fa-8da0-398a903c7504" providerId="AD" clId="Web-{9413C174-B50C-D1FC-C997-D055379C3825}" dt="2021-01-21T08:53:43.993" v="631" actId="1076"/>
      <pc:docMkLst>
        <pc:docMk/>
      </pc:docMkLst>
      <pc:sldChg chg="modSp">
        <pc:chgData name="Mr. Nippun Kumar A.A." userId="S::aa_nippunkumaar@blr.amrita.edu::a48363fd-f267-41fa-8da0-398a903c7504" providerId="AD" clId="Web-{9413C174-B50C-D1FC-C997-D055379C3825}" dt="2021-01-21T07:34:24.030" v="10" actId="20577"/>
        <pc:sldMkLst>
          <pc:docMk/>
          <pc:sldMk cId="0" sldId="256"/>
        </pc:sldMkLst>
        <pc:spChg chg="mod">
          <ac:chgData name="Mr. Nippun Kumar A.A." userId="S::aa_nippunkumaar@blr.amrita.edu::a48363fd-f267-41fa-8da0-398a903c7504" providerId="AD" clId="Web-{9413C174-B50C-D1FC-C997-D055379C3825}" dt="2021-01-21T07:34:24.030" v="10" actId="20577"/>
          <ac:spMkLst>
            <pc:docMk/>
            <pc:sldMk cId="0" sldId="256"/>
            <ac:spMk id="162" creationId="{00000000-0000-0000-0000-000000000000}"/>
          </ac:spMkLst>
        </pc:spChg>
      </pc:sldChg>
      <pc:sldChg chg="modSp">
        <pc:chgData name="Mr. Nippun Kumar A.A." userId="S::aa_nippunkumaar@blr.amrita.edu::a48363fd-f267-41fa-8da0-398a903c7504" providerId="AD" clId="Web-{9413C174-B50C-D1FC-C997-D055379C3825}" dt="2021-01-21T07:34:13.905" v="2" actId="20577"/>
        <pc:sldMkLst>
          <pc:docMk/>
          <pc:sldMk cId="0" sldId="257"/>
        </pc:sldMkLst>
        <pc:spChg chg="mod">
          <ac:chgData name="Mr. Nippun Kumar A.A." userId="S::aa_nippunkumaar@blr.amrita.edu::a48363fd-f267-41fa-8da0-398a903c7504" providerId="AD" clId="Web-{9413C174-B50C-D1FC-C997-D055379C3825}" dt="2021-01-21T07:34:13.905" v="2" actId="20577"/>
          <ac:spMkLst>
            <pc:docMk/>
            <pc:sldMk cId="0" sldId="257"/>
            <ac:spMk id="166" creationId="{00000000-0000-0000-0000-000000000000}"/>
          </ac:spMkLst>
        </pc:spChg>
      </pc:sldChg>
      <pc:sldChg chg="modSp">
        <pc:chgData name="Mr. Nippun Kumar A.A." userId="S::aa_nippunkumaar@blr.amrita.edu::a48363fd-f267-41fa-8da0-398a903c7504" providerId="AD" clId="Web-{9413C174-B50C-D1FC-C997-D055379C3825}" dt="2021-01-21T08:34:57.043" v="257" actId="20577"/>
        <pc:sldMkLst>
          <pc:docMk/>
          <pc:sldMk cId="0" sldId="258"/>
        </pc:sldMkLst>
        <pc:spChg chg="mod">
          <ac:chgData name="Mr. Nippun Kumar A.A." userId="S::aa_nippunkumaar@blr.amrita.edu::a48363fd-f267-41fa-8da0-398a903c7504" providerId="AD" clId="Web-{9413C174-B50C-D1FC-C997-D055379C3825}" dt="2021-01-21T08:34:57.043" v="257" actId="20577"/>
          <ac:spMkLst>
            <pc:docMk/>
            <pc:sldMk cId="0" sldId="258"/>
            <ac:spMk id="170" creationId="{00000000-0000-0000-0000-000000000000}"/>
          </ac:spMkLst>
        </pc:spChg>
      </pc:sldChg>
      <pc:sldChg chg="del">
        <pc:chgData name="Mr. Nippun Kumar A.A." userId="S::aa_nippunkumaar@blr.amrita.edu::a48363fd-f267-41fa-8da0-398a903c7504" providerId="AD" clId="Web-{9413C174-B50C-D1FC-C997-D055379C3825}" dt="2021-01-21T07:35:16.530" v="22"/>
        <pc:sldMkLst>
          <pc:docMk/>
          <pc:sldMk cId="3483167247" sldId="264"/>
        </pc:sldMkLst>
      </pc:sldChg>
      <pc:sldChg chg="modSp new">
        <pc:chgData name="Mr. Nippun Kumar A.A." userId="S::aa_nippunkumaar@blr.amrita.edu::a48363fd-f267-41fa-8da0-398a903c7504" providerId="AD" clId="Web-{9413C174-B50C-D1FC-C997-D055379C3825}" dt="2021-01-21T07:36:53.623" v="47" actId="20577"/>
        <pc:sldMkLst>
          <pc:docMk/>
          <pc:sldMk cId="4237891984" sldId="264"/>
        </pc:sldMkLst>
        <pc:spChg chg="mod">
          <ac:chgData name="Mr. Nippun Kumar A.A." userId="S::aa_nippunkumaar@blr.amrita.edu::a48363fd-f267-41fa-8da0-398a903c7504" providerId="AD" clId="Web-{9413C174-B50C-D1FC-C997-D055379C3825}" dt="2021-01-21T07:35:42.233" v="33"/>
          <ac:spMkLst>
            <pc:docMk/>
            <pc:sldMk cId="4237891984" sldId="264"/>
            <ac:spMk id="2" creationId="{06E2F356-D0C8-45BC-9976-9DC4CED6C007}"/>
          </ac:spMkLst>
        </pc:spChg>
        <pc:spChg chg="mod">
          <ac:chgData name="Mr. Nippun Kumar A.A." userId="S::aa_nippunkumaar@blr.amrita.edu::a48363fd-f267-41fa-8da0-398a903c7504" providerId="AD" clId="Web-{9413C174-B50C-D1FC-C997-D055379C3825}" dt="2021-01-21T07:36:53.623" v="47" actId="20577"/>
          <ac:spMkLst>
            <pc:docMk/>
            <pc:sldMk cId="4237891984" sldId="264"/>
            <ac:spMk id="3" creationId="{AB1A85A0-89BD-4831-AD0F-E289604E1592}"/>
          </ac:spMkLst>
        </pc:spChg>
      </pc:sldChg>
      <pc:sldChg chg="addSp delSp modSp new">
        <pc:chgData name="Mr. Nippun Kumar A.A." userId="S::aa_nippunkumaar@blr.amrita.edu::a48363fd-f267-41fa-8da0-398a903c7504" providerId="AD" clId="Web-{9413C174-B50C-D1FC-C997-D055379C3825}" dt="2021-01-21T07:38:20.311" v="69"/>
        <pc:sldMkLst>
          <pc:docMk/>
          <pc:sldMk cId="569370865" sldId="265"/>
        </pc:sldMkLst>
        <pc:spChg chg="mod">
          <ac:chgData name="Mr. Nippun Kumar A.A." userId="S::aa_nippunkumaar@blr.amrita.edu::a48363fd-f267-41fa-8da0-398a903c7504" providerId="AD" clId="Web-{9413C174-B50C-D1FC-C997-D055379C3825}" dt="2021-01-21T07:38:05.842" v="64" actId="20577"/>
          <ac:spMkLst>
            <pc:docMk/>
            <pc:sldMk cId="569370865" sldId="265"/>
            <ac:spMk id="2" creationId="{D4F642A7-E4C3-46F4-B491-C0B9D713512E}"/>
          </ac:spMkLst>
        </pc:spChg>
        <pc:spChg chg="del">
          <ac:chgData name="Mr. Nippun Kumar A.A." userId="S::aa_nippunkumaar@blr.amrita.edu::a48363fd-f267-41fa-8da0-398a903c7504" providerId="AD" clId="Web-{9413C174-B50C-D1FC-C997-D055379C3825}" dt="2021-01-21T07:37:27.201" v="49"/>
          <ac:spMkLst>
            <pc:docMk/>
            <pc:sldMk cId="569370865" sldId="265"/>
            <ac:spMk id="3" creationId="{C813E398-BC57-4D14-8C1B-6726DCCF1D1B}"/>
          </ac:spMkLst>
        </pc:spChg>
        <pc:spChg chg="add">
          <ac:chgData name="Mr. Nippun Kumar A.A." userId="S::aa_nippunkumaar@blr.amrita.edu::a48363fd-f267-41fa-8da0-398a903c7504" providerId="AD" clId="Web-{9413C174-B50C-D1FC-C997-D055379C3825}" dt="2021-01-21T07:38:20.311" v="69"/>
          <ac:spMkLst>
            <pc:docMk/>
            <pc:sldMk cId="569370865" sldId="265"/>
            <ac:spMk id="6" creationId="{6095C3B9-5E41-4D3D-888A-76C006235105}"/>
          </ac:spMkLst>
        </pc:spChg>
        <pc:picChg chg="add mod">
          <ac:chgData name="Mr. Nippun Kumar A.A." userId="S::aa_nippunkumaar@blr.amrita.edu::a48363fd-f267-41fa-8da0-398a903c7504" providerId="AD" clId="Web-{9413C174-B50C-D1FC-C997-D055379C3825}" dt="2021-01-21T07:37:44.327" v="55" actId="14100"/>
          <ac:picMkLst>
            <pc:docMk/>
            <pc:sldMk cId="569370865" sldId="265"/>
            <ac:picMk id="4" creationId="{A8878727-2374-4A3D-9781-AC2C3A021AD1}"/>
          </ac:picMkLst>
        </pc:picChg>
        <pc:picChg chg="add del mod">
          <ac:chgData name="Mr. Nippun Kumar A.A." userId="S::aa_nippunkumaar@blr.amrita.edu::a48363fd-f267-41fa-8da0-398a903c7504" providerId="AD" clId="Web-{9413C174-B50C-D1FC-C997-D055379C3825}" dt="2021-01-21T07:38:07.748" v="66"/>
          <ac:picMkLst>
            <pc:docMk/>
            <pc:sldMk cId="569370865" sldId="265"/>
            <ac:picMk id="5" creationId="{27868FF3-F2C3-4118-9A7E-DDED40D16283}"/>
          </ac:picMkLst>
        </pc:picChg>
      </pc:sldChg>
      <pc:sldChg chg="del">
        <pc:chgData name="Mr. Nippun Kumar A.A." userId="S::aa_nippunkumaar@blr.amrita.edu::a48363fd-f267-41fa-8da0-398a903c7504" providerId="AD" clId="Web-{9413C174-B50C-D1FC-C997-D055379C3825}" dt="2021-01-21T07:35:16.530" v="21"/>
        <pc:sldMkLst>
          <pc:docMk/>
          <pc:sldMk cId="2262201994" sldId="265"/>
        </pc:sldMkLst>
      </pc:sldChg>
      <pc:sldChg chg="addSp delSp modSp new">
        <pc:chgData name="Mr. Nippun Kumar A.A." userId="S::aa_nippunkumaar@blr.amrita.edu::a48363fd-f267-41fa-8da0-398a903c7504" providerId="AD" clId="Web-{9413C174-B50C-D1FC-C997-D055379C3825}" dt="2021-01-21T08:09:27.574" v="78" actId="14100"/>
        <pc:sldMkLst>
          <pc:docMk/>
          <pc:sldMk cId="585152860" sldId="266"/>
        </pc:sldMkLst>
        <pc:spChg chg="mod">
          <ac:chgData name="Mr. Nippun Kumar A.A." userId="S::aa_nippunkumaar@blr.amrita.edu::a48363fd-f267-41fa-8da0-398a903c7504" providerId="AD" clId="Web-{9413C174-B50C-D1FC-C997-D055379C3825}" dt="2021-01-21T08:09:21.058" v="76" actId="20577"/>
          <ac:spMkLst>
            <pc:docMk/>
            <pc:sldMk cId="585152860" sldId="266"/>
            <ac:spMk id="2" creationId="{693B62C0-B637-4430-B462-3974B242A551}"/>
          </ac:spMkLst>
        </pc:spChg>
        <pc:spChg chg="del">
          <ac:chgData name="Mr. Nippun Kumar A.A." userId="S::aa_nippunkumaar@blr.amrita.edu::a48363fd-f267-41fa-8da0-398a903c7504" providerId="AD" clId="Web-{9413C174-B50C-D1FC-C997-D055379C3825}" dt="2021-01-21T08:09:11.245" v="71"/>
          <ac:spMkLst>
            <pc:docMk/>
            <pc:sldMk cId="585152860" sldId="266"/>
            <ac:spMk id="3" creationId="{310F361B-8DFB-4E22-A8C3-65C6D1C5E4E0}"/>
          </ac:spMkLst>
        </pc:spChg>
        <pc:picChg chg="add mod">
          <ac:chgData name="Mr. Nippun Kumar A.A." userId="S::aa_nippunkumaar@blr.amrita.edu::a48363fd-f267-41fa-8da0-398a903c7504" providerId="AD" clId="Web-{9413C174-B50C-D1FC-C997-D055379C3825}" dt="2021-01-21T08:09:27.574" v="78" actId="14100"/>
          <ac:picMkLst>
            <pc:docMk/>
            <pc:sldMk cId="585152860" sldId="266"/>
            <ac:picMk id="4" creationId="{720092AA-8EC0-43BF-9D3D-E9A354E89A1E}"/>
          </ac:picMkLst>
        </pc:picChg>
      </pc:sldChg>
      <pc:sldChg chg="del">
        <pc:chgData name="Mr. Nippun Kumar A.A." userId="S::aa_nippunkumaar@blr.amrita.edu::a48363fd-f267-41fa-8da0-398a903c7504" providerId="AD" clId="Web-{9413C174-B50C-D1FC-C997-D055379C3825}" dt="2021-01-21T07:35:16.530" v="20"/>
        <pc:sldMkLst>
          <pc:docMk/>
          <pc:sldMk cId="3466162304" sldId="266"/>
        </pc:sldMkLst>
      </pc:sldChg>
      <pc:sldChg chg="add del replId">
        <pc:chgData name="Mr. Nippun Kumar A.A." userId="S::aa_nippunkumaar@blr.amrita.edu::a48363fd-f267-41fa-8da0-398a903c7504" providerId="AD" clId="Web-{9413C174-B50C-D1FC-C997-D055379C3825}" dt="2021-01-21T07:38:15.795" v="68"/>
        <pc:sldMkLst>
          <pc:docMk/>
          <pc:sldMk cId="4253110215" sldId="266"/>
        </pc:sldMkLst>
      </pc:sldChg>
      <pc:sldChg chg="del">
        <pc:chgData name="Mr. Nippun Kumar A.A." userId="S::aa_nippunkumaar@blr.amrita.edu::a48363fd-f267-41fa-8da0-398a903c7504" providerId="AD" clId="Web-{9413C174-B50C-D1FC-C997-D055379C3825}" dt="2021-01-21T07:35:16.530" v="18"/>
        <pc:sldMkLst>
          <pc:docMk/>
          <pc:sldMk cId="2885529729" sldId="267"/>
        </pc:sldMkLst>
      </pc:sldChg>
      <pc:sldChg chg="addSp delSp modSp new">
        <pc:chgData name="Mr. Nippun Kumar A.A." userId="S::aa_nippunkumaar@blr.amrita.edu::a48363fd-f267-41fa-8da0-398a903c7504" providerId="AD" clId="Web-{9413C174-B50C-D1FC-C997-D055379C3825}" dt="2021-01-21T08:13:57.608" v="96" actId="14100"/>
        <pc:sldMkLst>
          <pc:docMk/>
          <pc:sldMk cId="3501190509" sldId="267"/>
        </pc:sldMkLst>
        <pc:spChg chg="mod">
          <ac:chgData name="Mr. Nippun Kumar A.A." userId="S::aa_nippunkumaar@blr.amrita.edu::a48363fd-f267-41fa-8da0-398a903c7504" providerId="AD" clId="Web-{9413C174-B50C-D1FC-C997-D055379C3825}" dt="2021-01-21T08:11:38.474" v="92" actId="20577"/>
          <ac:spMkLst>
            <pc:docMk/>
            <pc:sldMk cId="3501190509" sldId="267"/>
            <ac:spMk id="2" creationId="{4619167C-65A6-4F0D-93C3-C736F7472653}"/>
          </ac:spMkLst>
        </pc:spChg>
        <pc:spChg chg="del">
          <ac:chgData name="Mr. Nippun Kumar A.A." userId="S::aa_nippunkumaar@blr.amrita.edu::a48363fd-f267-41fa-8da0-398a903c7504" providerId="AD" clId="Web-{9413C174-B50C-D1FC-C997-D055379C3825}" dt="2021-01-21T08:13:49.014" v="93"/>
          <ac:spMkLst>
            <pc:docMk/>
            <pc:sldMk cId="3501190509" sldId="267"/>
            <ac:spMk id="3" creationId="{BA8FEF4B-927C-46F0-ADB4-1CCCC7584560}"/>
          </ac:spMkLst>
        </pc:spChg>
        <pc:picChg chg="add mod">
          <ac:chgData name="Mr. Nippun Kumar A.A." userId="S::aa_nippunkumaar@blr.amrita.edu::a48363fd-f267-41fa-8da0-398a903c7504" providerId="AD" clId="Web-{9413C174-B50C-D1FC-C997-D055379C3825}" dt="2021-01-21T08:13:57.608" v="96" actId="14100"/>
          <ac:picMkLst>
            <pc:docMk/>
            <pc:sldMk cId="3501190509" sldId="267"/>
            <ac:picMk id="4" creationId="{7016D8B4-04B7-481B-AC2E-63AABA64105E}"/>
          </ac:picMkLst>
        </pc:picChg>
      </pc:sldChg>
      <pc:sldChg chg="addSp modSp new">
        <pc:chgData name="Mr. Nippun Kumar A.A." userId="S::aa_nippunkumaar@blr.amrita.edu::a48363fd-f267-41fa-8da0-398a903c7504" providerId="AD" clId="Web-{9413C174-B50C-D1FC-C997-D055379C3825}" dt="2021-01-21T08:16:50.354" v="120" actId="20577"/>
        <pc:sldMkLst>
          <pc:docMk/>
          <pc:sldMk cId="800059438" sldId="268"/>
        </pc:sldMkLst>
        <pc:spChg chg="mod">
          <ac:chgData name="Mr. Nippun Kumar A.A." userId="S::aa_nippunkumaar@blr.amrita.edu::a48363fd-f267-41fa-8da0-398a903c7504" providerId="AD" clId="Web-{9413C174-B50C-D1FC-C997-D055379C3825}" dt="2021-01-21T08:16:50.354" v="120" actId="20577"/>
          <ac:spMkLst>
            <pc:docMk/>
            <pc:sldMk cId="800059438" sldId="268"/>
            <ac:spMk id="2" creationId="{D4D83577-B91F-42D3-81AC-5B39AD1F4E79}"/>
          </ac:spMkLst>
        </pc:spChg>
        <pc:spChg chg="mod">
          <ac:chgData name="Mr. Nippun Kumar A.A." userId="S::aa_nippunkumaar@blr.amrita.edu::a48363fd-f267-41fa-8da0-398a903c7504" providerId="AD" clId="Web-{9413C174-B50C-D1FC-C997-D055379C3825}" dt="2021-01-21T08:16:38.884" v="118" actId="1076"/>
          <ac:spMkLst>
            <pc:docMk/>
            <pc:sldMk cId="800059438" sldId="268"/>
            <ac:spMk id="3" creationId="{356BF166-D72D-4641-99F8-4C8141369CC1}"/>
          </ac:spMkLst>
        </pc:spChg>
        <pc:picChg chg="add mod">
          <ac:chgData name="Mr. Nippun Kumar A.A." userId="S::aa_nippunkumaar@blr.amrita.edu::a48363fd-f267-41fa-8da0-398a903c7504" providerId="AD" clId="Web-{9413C174-B50C-D1FC-C997-D055379C3825}" dt="2021-01-21T08:16:42.681" v="119" actId="1076"/>
          <ac:picMkLst>
            <pc:docMk/>
            <pc:sldMk cId="800059438" sldId="268"/>
            <ac:picMk id="4" creationId="{C2C9D259-0C35-4362-BD6C-CC50962062BC}"/>
          </ac:picMkLst>
        </pc:picChg>
      </pc:sldChg>
      <pc:sldChg chg="addSp modSp new">
        <pc:chgData name="Mr. Nippun Kumar A.A." userId="S::aa_nippunkumaar@blr.amrita.edu::a48363fd-f267-41fa-8da0-398a903c7504" providerId="AD" clId="Web-{9413C174-B50C-D1FC-C997-D055379C3825}" dt="2021-01-21T08:20:25.994" v="160"/>
        <pc:sldMkLst>
          <pc:docMk/>
          <pc:sldMk cId="17306502" sldId="269"/>
        </pc:sldMkLst>
        <pc:spChg chg="mod">
          <ac:chgData name="Mr. Nippun Kumar A.A." userId="S::aa_nippunkumaar@blr.amrita.edu::a48363fd-f267-41fa-8da0-398a903c7504" providerId="AD" clId="Web-{9413C174-B50C-D1FC-C997-D055379C3825}" dt="2021-01-21T08:17:05.839" v="122" actId="20577"/>
          <ac:spMkLst>
            <pc:docMk/>
            <pc:sldMk cId="17306502" sldId="269"/>
            <ac:spMk id="2" creationId="{DEB279D7-0A46-4BD7-BD4E-1FAC94E41FB0}"/>
          </ac:spMkLst>
        </pc:spChg>
        <pc:spChg chg="mod">
          <ac:chgData name="Mr. Nippun Kumar A.A." userId="S::aa_nippunkumaar@blr.amrita.edu::a48363fd-f267-41fa-8da0-398a903c7504" providerId="AD" clId="Web-{9413C174-B50C-D1FC-C997-D055379C3825}" dt="2021-01-21T08:17:55.436" v="142" actId="20577"/>
          <ac:spMkLst>
            <pc:docMk/>
            <pc:sldMk cId="17306502" sldId="269"/>
            <ac:spMk id="3" creationId="{DC3C501B-2A3D-4E73-81FC-3DE2737CA3FE}"/>
          </ac:spMkLst>
        </pc:spChg>
        <pc:spChg chg="add mod">
          <ac:chgData name="Mr. Nippun Kumar A.A." userId="S::aa_nippunkumaar@blr.amrita.edu::a48363fd-f267-41fa-8da0-398a903c7504" providerId="AD" clId="Web-{9413C174-B50C-D1FC-C997-D055379C3825}" dt="2021-01-21T08:20:12.634" v="159" actId="14100"/>
          <ac:spMkLst>
            <pc:docMk/>
            <pc:sldMk cId="17306502" sldId="269"/>
            <ac:spMk id="5" creationId="{2E110610-0AB7-4D8C-86AB-774C0E68A899}"/>
          </ac:spMkLst>
        </pc:spChg>
        <pc:grpChg chg="add">
          <ac:chgData name="Mr. Nippun Kumar A.A." userId="S::aa_nippunkumaar@blr.amrita.edu::a48363fd-f267-41fa-8da0-398a903c7504" providerId="AD" clId="Web-{9413C174-B50C-D1FC-C997-D055379C3825}" dt="2021-01-21T08:20:25.994" v="160"/>
          <ac:grpSpMkLst>
            <pc:docMk/>
            <pc:sldMk cId="17306502" sldId="269"/>
            <ac:grpSpMk id="6" creationId="{BE52E928-6907-4827-BC76-CE0EC6BAA5FB}"/>
          </ac:grpSpMkLst>
        </pc:grpChg>
        <pc:picChg chg="add mod">
          <ac:chgData name="Mr. Nippun Kumar A.A." userId="S::aa_nippunkumaar@blr.amrita.edu::a48363fd-f267-41fa-8da0-398a903c7504" providerId="AD" clId="Web-{9413C174-B50C-D1FC-C997-D055379C3825}" dt="2021-01-21T08:19:35.991" v="153" actId="1076"/>
          <ac:picMkLst>
            <pc:docMk/>
            <pc:sldMk cId="17306502" sldId="269"/>
            <ac:picMk id="4" creationId="{CE384332-EDF8-48DA-B330-C98025C8CE9E}"/>
          </ac:picMkLst>
        </pc:picChg>
      </pc:sldChg>
      <pc:sldChg chg="del">
        <pc:chgData name="Mr. Nippun Kumar A.A." userId="S::aa_nippunkumaar@blr.amrita.edu::a48363fd-f267-41fa-8da0-398a903c7504" providerId="AD" clId="Web-{9413C174-B50C-D1FC-C997-D055379C3825}" dt="2021-01-21T07:35:16.530" v="19"/>
        <pc:sldMkLst>
          <pc:docMk/>
          <pc:sldMk cId="4114720648" sldId="269"/>
        </pc:sldMkLst>
      </pc:sldChg>
      <pc:sldChg chg="del">
        <pc:chgData name="Mr. Nippun Kumar A.A." userId="S::aa_nippunkumaar@blr.amrita.edu::a48363fd-f267-41fa-8da0-398a903c7504" providerId="AD" clId="Web-{9413C174-B50C-D1FC-C997-D055379C3825}" dt="2021-01-21T07:35:16.530" v="17"/>
        <pc:sldMkLst>
          <pc:docMk/>
          <pc:sldMk cId="384379493" sldId="270"/>
        </pc:sldMkLst>
      </pc:sldChg>
      <pc:sldChg chg="addSp modSp new">
        <pc:chgData name="Mr. Nippun Kumar A.A." userId="S::aa_nippunkumaar@blr.amrita.edu::a48363fd-f267-41fa-8da0-398a903c7504" providerId="AD" clId="Web-{9413C174-B50C-D1FC-C997-D055379C3825}" dt="2021-01-21T08:23:24.709" v="193" actId="20577"/>
        <pc:sldMkLst>
          <pc:docMk/>
          <pc:sldMk cId="2856823461" sldId="270"/>
        </pc:sldMkLst>
        <pc:spChg chg="mod">
          <ac:chgData name="Mr. Nippun Kumar A.A." userId="S::aa_nippunkumaar@blr.amrita.edu::a48363fd-f267-41fa-8da0-398a903c7504" providerId="AD" clId="Web-{9413C174-B50C-D1FC-C997-D055379C3825}" dt="2021-01-21T08:23:24.709" v="193" actId="20577"/>
          <ac:spMkLst>
            <pc:docMk/>
            <pc:sldMk cId="2856823461" sldId="270"/>
            <ac:spMk id="2" creationId="{CB78BFAF-B5D1-4D4E-8138-431D290312A0}"/>
          </ac:spMkLst>
        </pc:spChg>
        <pc:spChg chg="mod">
          <ac:chgData name="Mr. Nippun Kumar A.A." userId="S::aa_nippunkumaar@blr.amrita.edu::a48363fd-f267-41fa-8da0-398a903c7504" providerId="AD" clId="Web-{9413C174-B50C-D1FC-C997-D055379C3825}" dt="2021-01-21T08:22:45.222" v="183" actId="20577"/>
          <ac:spMkLst>
            <pc:docMk/>
            <pc:sldMk cId="2856823461" sldId="270"/>
            <ac:spMk id="3" creationId="{E0DB16D0-4B94-4E62-AA14-1C068BD0D2BE}"/>
          </ac:spMkLst>
        </pc:spChg>
        <pc:picChg chg="add mod">
          <ac:chgData name="Mr. Nippun Kumar A.A." userId="S::aa_nippunkumaar@blr.amrita.edu::a48363fd-f267-41fa-8da0-398a903c7504" providerId="AD" clId="Web-{9413C174-B50C-D1FC-C997-D055379C3825}" dt="2021-01-21T08:23:14.537" v="189" actId="1076"/>
          <ac:picMkLst>
            <pc:docMk/>
            <pc:sldMk cId="2856823461" sldId="270"/>
            <ac:picMk id="4" creationId="{461A06A5-A900-4490-B558-57A78DF62E86}"/>
          </ac:picMkLst>
        </pc:picChg>
      </pc:sldChg>
      <pc:sldChg chg="del">
        <pc:chgData name="Mr. Nippun Kumar A.A." userId="S::aa_nippunkumaar@blr.amrita.edu::a48363fd-f267-41fa-8da0-398a903c7504" providerId="AD" clId="Web-{9413C174-B50C-D1FC-C997-D055379C3825}" dt="2021-01-21T07:35:16.514" v="16"/>
        <pc:sldMkLst>
          <pc:docMk/>
          <pc:sldMk cId="1054751456" sldId="271"/>
        </pc:sldMkLst>
      </pc:sldChg>
      <pc:sldChg chg="addSp modSp new">
        <pc:chgData name="Mr. Nippun Kumar A.A." userId="S::aa_nippunkumaar@blr.amrita.edu::a48363fd-f267-41fa-8da0-398a903c7504" providerId="AD" clId="Web-{9413C174-B50C-D1FC-C997-D055379C3825}" dt="2021-01-21T08:27:31.540" v="230" actId="1076"/>
        <pc:sldMkLst>
          <pc:docMk/>
          <pc:sldMk cId="3465844755" sldId="271"/>
        </pc:sldMkLst>
        <pc:spChg chg="mod">
          <ac:chgData name="Mr. Nippun Kumar A.A." userId="S::aa_nippunkumaar@blr.amrita.edu::a48363fd-f267-41fa-8da0-398a903c7504" providerId="AD" clId="Web-{9413C174-B50C-D1FC-C997-D055379C3825}" dt="2021-01-21T08:23:28.022" v="195" actId="20577"/>
          <ac:spMkLst>
            <pc:docMk/>
            <pc:sldMk cId="3465844755" sldId="271"/>
            <ac:spMk id="2" creationId="{C3CB9001-7DA0-4296-AF0B-D5893F0539BB}"/>
          </ac:spMkLst>
        </pc:spChg>
        <pc:spChg chg="mod">
          <ac:chgData name="Mr. Nippun Kumar A.A." userId="S::aa_nippunkumaar@blr.amrita.edu::a48363fd-f267-41fa-8da0-398a903c7504" providerId="AD" clId="Web-{9413C174-B50C-D1FC-C997-D055379C3825}" dt="2021-01-21T08:27:09.257" v="224" actId="20577"/>
          <ac:spMkLst>
            <pc:docMk/>
            <pc:sldMk cId="3465844755" sldId="271"/>
            <ac:spMk id="3" creationId="{866AB2B0-9F8E-4B7A-AB07-A7BEABFB8E2F}"/>
          </ac:spMkLst>
        </pc:spChg>
        <pc:picChg chg="add mod">
          <ac:chgData name="Mr. Nippun Kumar A.A." userId="S::aa_nippunkumaar@blr.amrita.edu::a48363fd-f267-41fa-8da0-398a903c7504" providerId="AD" clId="Web-{9413C174-B50C-D1FC-C997-D055379C3825}" dt="2021-01-21T08:27:31.540" v="230" actId="1076"/>
          <ac:picMkLst>
            <pc:docMk/>
            <pc:sldMk cId="3465844755" sldId="271"/>
            <ac:picMk id="4" creationId="{98776036-7E9B-435C-A2EC-545104B65FBF}"/>
          </ac:picMkLst>
        </pc:picChg>
      </pc:sldChg>
      <pc:sldChg chg="addSp modSp new">
        <pc:chgData name="Mr. Nippun Kumar A.A." userId="S::aa_nippunkumaar@blr.amrita.edu::a48363fd-f267-41fa-8da0-398a903c7504" providerId="AD" clId="Web-{9413C174-B50C-D1FC-C997-D055379C3825}" dt="2021-01-21T08:30:07.524" v="247" actId="1076"/>
        <pc:sldMkLst>
          <pc:docMk/>
          <pc:sldMk cId="239748774" sldId="272"/>
        </pc:sldMkLst>
        <pc:spChg chg="mod">
          <ac:chgData name="Mr. Nippun Kumar A.A." userId="S::aa_nippunkumaar@blr.amrita.edu::a48363fd-f267-41fa-8da0-398a903c7504" providerId="AD" clId="Web-{9413C174-B50C-D1FC-C997-D055379C3825}" dt="2021-01-21T08:29:46.163" v="241" actId="20577"/>
          <ac:spMkLst>
            <pc:docMk/>
            <pc:sldMk cId="239748774" sldId="272"/>
            <ac:spMk id="2" creationId="{D0C8BF4F-85F0-4E05-A417-AA7C1FAB00CD}"/>
          </ac:spMkLst>
        </pc:spChg>
        <pc:spChg chg="mod">
          <ac:chgData name="Mr. Nippun Kumar A.A." userId="S::aa_nippunkumaar@blr.amrita.edu::a48363fd-f267-41fa-8da0-398a903c7504" providerId="AD" clId="Web-{9413C174-B50C-D1FC-C997-D055379C3825}" dt="2021-01-21T08:29:33.912" v="239" actId="20577"/>
          <ac:spMkLst>
            <pc:docMk/>
            <pc:sldMk cId="239748774" sldId="272"/>
            <ac:spMk id="3" creationId="{21D3EE9D-EE9A-48FA-9367-D2385F25BE5F}"/>
          </ac:spMkLst>
        </pc:spChg>
        <pc:picChg chg="add mod">
          <ac:chgData name="Mr. Nippun Kumar A.A." userId="S::aa_nippunkumaar@blr.amrita.edu::a48363fd-f267-41fa-8da0-398a903c7504" providerId="AD" clId="Web-{9413C174-B50C-D1FC-C997-D055379C3825}" dt="2021-01-21T08:30:07.524" v="247" actId="1076"/>
          <ac:picMkLst>
            <pc:docMk/>
            <pc:sldMk cId="239748774" sldId="272"/>
            <ac:picMk id="4" creationId="{12B2E549-D878-4FAB-811B-85331DF4A4BD}"/>
          </ac:picMkLst>
        </pc:picChg>
      </pc:sldChg>
      <pc:sldChg chg="del">
        <pc:chgData name="Mr. Nippun Kumar A.A." userId="S::aa_nippunkumaar@blr.amrita.edu::a48363fd-f267-41fa-8da0-398a903c7504" providerId="AD" clId="Web-{9413C174-B50C-D1FC-C997-D055379C3825}" dt="2021-01-21T07:35:16.514" v="15"/>
        <pc:sldMkLst>
          <pc:docMk/>
          <pc:sldMk cId="2424337765" sldId="272"/>
        </pc:sldMkLst>
      </pc:sldChg>
      <pc:sldChg chg="modSp new">
        <pc:chgData name="Mr. Nippun Kumar A.A." userId="S::aa_nippunkumaar@blr.amrita.edu::a48363fd-f267-41fa-8da0-398a903c7504" providerId="AD" clId="Web-{9413C174-B50C-D1FC-C997-D055379C3825}" dt="2021-01-21T08:45:27.163" v="503" actId="20577"/>
        <pc:sldMkLst>
          <pc:docMk/>
          <pc:sldMk cId="646332140" sldId="273"/>
        </pc:sldMkLst>
        <pc:spChg chg="mod">
          <ac:chgData name="Mr. Nippun Kumar A.A." userId="S::aa_nippunkumaar@blr.amrita.edu::a48363fd-f267-41fa-8da0-398a903c7504" providerId="AD" clId="Web-{9413C174-B50C-D1FC-C997-D055379C3825}" dt="2021-01-21T08:45:27.163" v="503" actId="20577"/>
          <ac:spMkLst>
            <pc:docMk/>
            <pc:sldMk cId="646332140" sldId="273"/>
            <ac:spMk id="2" creationId="{96AFF9C7-1C88-4F63-A147-606E2547F070}"/>
          </ac:spMkLst>
        </pc:spChg>
        <pc:spChg chg="mod">
          <ac:chgData name="Mr. Nippun Kumar A.A." userId="S::aa_nippunkumaar@blr.amrita.edu::a48363fd-f267-41fa-8da0-398a903c7504" providerId="AD" clId="Web-{9413C174-B50C-D1FC-C997-D055379C3825}" dt="2021-01-21T08:41:32.273" v="406" actId="20577"/>
          <ac:spMkLst>
            <pc:docMk/>
            <pc:sldMk cId="646332140" sldId="273"/>
            <ac:spMk id="3" creationId="{9A395D46-4932-4DF3-86AB-7428102BA7A9}"/>
          </ac:spMkLst>
        </pc:spChg>
      </pc:sldChg>
      <pc:sldChg chg="del">
        <pc:chgData name="Mr. Nippun Kumar A.A." userId="S::aa_nippunkumaar@blr.amrita.edu::a48363fd-f267-41fa-8da0-398a903c7504" providerId="AD" clId="Web-{9413C174-B50C-D1FC-C997-D055379C3825}" dt="2021-01-21T07:35:16.514" v="14"/>
        <pc:sldMkLst>
          <pc:docMk/>
          <pc:sldMk cId="4187143608" sldId="273"/>
        </pc:sldMkLst>
      </pc:sldChg>
      <pc:sldChg chg="del">
        <pc:chgData name="Mr. Nippun Kumar A.A." userId="S::aa_nippunkumaar@blr.amrita.edu::a48363fd-f267-41fa-8da0-398a903c7504" providerId="AD" clId="Web-{9413C174-B50C-D1FC-C997-D055379C3825}" dt="2021-01-21T07:35:16.514" v="13"/>
        <pc:sldMkLst>
          <pc:docMk/>
          <pc:sldMk cId="1178431520" sldId="274"/>
        </pc:sldMkLst>
      </pc:sldChg>
      <pc:sldChg chg="modSp new">
        <pc:chgData name="Mr. Nippun Kumar A.A." userId="S::aa_nippunkumaar@blr.amrita.edu::a48363fd-f267-41fa-8da0-398a903c7504" providerId="AD" clId="Web-{9413C174-B50C-D1FC-C997-D055379C3825}" dt="2021-01-21T08:47:59.674" v="520" actId="20577"/>
        <pc:sldMkLst>
          <pc:docMk/>
          <pc:sldMk cId="1922340455" sldId="274"/>
        </pc:sldMkLst>
        <pc:spChg chg="mod">
          <ac:chgData name="Mr. Nippun Kumar A.A." userId="S::aa_nippunkumaar@blr.amrita.edu::a48363fd-f267-41fa-8da0-398a903c7504" providerId="AD" clId="Web-{9413C174-B50C-D1FC-C997-D055379C3825}" dt="2021-01-21T08:45:07.350" v="497" actId="20577"/>
          <ac:spMkLst>
            <pc:docMk/>
            <pc:sldMk cId="1922340455" sldId="274"/>
            <ac:spMk id="2" creationId="{653D3AC5-7C0B-41E8-8B04-8205D64BB395}"/>
          </ac:spMkLst>
        </pc:spChg>
        <pc:spChg chg="mod">
          <ac:chgData name="Mr. Nippun Kumar A.A." userId="S::aa_nippunkumaar@blr.amrita.edu::a48363fd-f267-41fa-8da0-398a903c7504" providerId="AD" clId="Web-{9413C174-B50C-D1FC-C997-D055379C3825}" dt="2021-01-21T08:47:59.674" v="520" actId="20577"/>
          <ac:spMkLst>
            <pc:docMk/>
            <pc:sldMk cId="1922340455" sldId="274"/>
            <ac:spMk id="3" creationId="{C40BF239-2E93-4A34-AE60-C95F0EADCB27}"/>
          </ac:spMkLst>
        </pc:spChg>
      </pc:sldChg>
      <pc:sldChg chg="del">
        <pc:chgData name="Mr. Nippun Kumar A.A." userId="S::aa_nippunkumaar@blr.amrita.edu::a48363fd-f267-41fa-8da0-398a903c7504" providerId="AD" clId="Web-{9413C174-B50C-D1FC-C997-D055379C3825}" dt="2021-01-21T07:35:16.514" v="12"/>
        <pc:sldMkLst>
          <pc:docMk/>
          <pc:sldMk cId="2332421361" sldId="275"/>
        </pc:sldMkLst>
      </pc:sldChg>
      <pc:sldChg chg="addSp delSp modSp new">
        <pc:chgData name="Mr. Nippun Kumar A.A." userId="S::aa_nippunkumaar@blr.amrita.edu::a48363fd-f267-41fa-8da0-398a903c7504" providerId="AD" clId="Web-{9413C174-B50C-D1FC-C997-D055379C3825}" dt="2021-01-21T08:51:42.470" v="601" actId="20577"/>
        <pc:sldMkLst>
          <pc:docMk/>
          <pc:sldMk cId="3440752097" sldId="275"/>
        </pc:sldMkLst>
        <pc:spChg chg="mod">
          <ac:chgData name="Mr. Nippun Kumar A.A." userId="S::aa_nippunkumaar@blr.amrita.edu::a48363fd-f267-41fa-8da0-398a903c7504" providerId="AD" clId="Web-{9413C174-B50C-D1FC-C997-D055379C3825}" dt="2021-01-21T08:45:52.946" v="508" actId="20577"/>
          <ac:spMkLst>
            <pc:docMk/>
            <pc:sldMk cId="3440752097" sldId="275"/>
            <ac:spMk id="2" creationId="{6ECD86C3-4857-44A2-B3A4-50FFD1430AED}"/>
          </ac:spMkLst>
        </pc:spChg>
        <pc:spChg chg="del">
          <ac:chgData name="Mr. Nippun Kumar A.A." userId="S::aa_nippunkumaar@blr.amrita.edu::a48363fd-f267-41fa-8da0-398a903c7504" providerId="AD" clId="Web-{9413C174-B50C-D1FC-C997-D055379C3825}" dt="2021-01-21T08:46:25.792" v="509"/>
          <ac:spMkLst>
            <pc:docMk/>
            <pc:sldMk cId="3440752097" sldId="275"/>
            <ac:spMk id="3" creationId="{23ABB78C-7AB0-4458-9D61-C9D0E4C0AA62}"/>
          </ac:spMkLst>
        </pc:spChg>
        <pc:spChg chg="add mod">
          <ac:chgData name="Mr. Nippun Kumar A.A." userId="S::aa_nippunkumaar@blr.amrita.edu::a48363fd-f267-41fa-8da0-398a903c7504" providerId="AD" clId="Web-{9413C174-B50C-D1FC-C997-D055379C3825}" dt="2021-01-21T08:51:42.470" v="601" actId="20577"/>
          <ac:spMkLst>
            <pc:docMk/>
            <pc:sldMk cId="3440752097" sldId="275"/>
            <ac:spMk id="5" creationId="{E00AF32B-D375-4E5F-A7C8-68E81476D668}"/>
          </ac:spMkLst>
        </pc:spChg>
        <pc:picChg chg="add del mod">
          <ac:chgData name="Mr. Nippun Kumar A.A." userId="S::aa_nippunkumaar@blr.amrita.edu::a48363fd-f267-41fa-8da0-398a903c7504" providerId="AD" clId="Web-{9413C174-B50C-D1FC-C997-D055379C3825}" dt="2021-01-21T08:48:19.675" v="521"/>
          <ac:picMkLst>
            <pc:docMk/>
            <pc:sldMk cId="3440752097" sldId="275"/>
            <ac:picMk id="4" creationId="{19E8438E-6600-4A43-BE10-EC1568BA5282}"/>
          </ac:picMkLst>
        </pc:picChg>
      </pc:sldChg>
      <pc:sldChg chg="addSp delSp modSp add delAnim">
        <pc:chgData name="Mr. Nippun Kumar A.A." userId="S::aa_nippunkumaar@blr.amrita.edu::a48363fd-f267-41fa-8da0-398a903c7504" providerId="AD" clId="Web-{9413C174-B50C-D1FC-C997-D055379C3825}" dt="2021-01-21T08:53:43.993" v="631" actId="1076"/>
        <pc:sldMkLst>
          <pc:docMk/>
          <pc:sldMk cId="4174596624" sldId="276"/>
        </pc:sldMkLst>
        <pc:spChg chg="mod">
          <ac:chgData name="Mr. Nippun Kumar A.A." userId="S::aa_nippunkumaar@blr.amrita.edu::a48363fd-f267-41fa-8da0-398a903c7504" providerId="AD" clId="Web-{9413C174-B50C-D1FC-C997-D055379C3825}" dt="2021-01-21T08:52:42.099" v="620" actId="20577"/>
          <ac:spMkLst>
            <pc:docMk/>
            <pc:sldMk cId="4174596624" sldId="276"/>
            <ac:spMk id="2" creationId="{804F9710-852E-482A-A6BB-7F05A88E17D2}"/>
          </ac:spMkLst>
        </pc:spChg>
        <pc:spChg chg="mod topLvl">
          <ac:chgData name="Mr. Nippun Kumar A.A." userId="S::aa_nippunkumaar@blr.amrita.edu::a48363fd-f267-41fa-8da0-398a903c7504" providerId="AD" clId="Web-{9413C174-B50C-D1FC-C997-D055379C3825}" dt="2021-01-21T08:53:06.647" v="625" actId="1076"/>
          <ac:spMkLst>
            <pc:docMk/>
            <pc:sldMk cId="4174596624" sldId="276"/>
            <ac:spMk id="17" creationId="{FBEECD33-3476-462E-814C-DD177AD08B73}"/>
          </ac:spMkLst>
        </pc:spChg>
        <pc:grpChg chg="del mod">
          <ac:chgData name="Mr. Nippun Kumar A.A." userId="S::aa_nippunkumaar@blr.amrita.edu::a48363fd-f267-41fa-8da0-398a903c7504" providerId="AD" clId="Web-{9413C174-B50C-D1FC-C997-D055379C3825}" dt="2021-01-21T08:52:59.662" v="622"/>
          <ac:grpSpMkLst>
            <pc:docMk/>
            <pc:sldMk cId="4174596624" sldId="276"/>
            <ac:grpSpMk id="21" creationId="{9266F871-3534-4EA9-B12A-B81BE9451F53}"/>
          </ac:grpSpMkLst>
        </pc:grpChg>
        <pc:picChg chg="add mod">
          <ac:chgData name="Mr. Nippun Kumar A.A." userId="S::aa_nippunkumaar@blr.amrita.edu::a48363fd-f267-41fa-8da0-398a903c7504" providerId="AD" clId="Web-{9413C174-B50C-D1FC-C997-D055379C3825}" dt="2021-01-21T08:53:43.993" v="631" actId="1076"/>
          <ac:picMkLst>
            <pc:docMk/>
            <pc:sldMk cId="4174596624" sldId="276"/>
            <ac:picMk id="6" creationId="{967380F0-DA01-47E2-A809-8257E2FFAEAB}"/>
          </ac:picMkLst>
        </pc:picChg>
        <pc:picChg chg="del mod topLvl">
          <ac:chgData name="Mr. Nippun Kumar A.A." userId="S::aa_nippunkumaar@blr.amrita.edu::a48363fd-f267-41fa-8da0-398a903c7504" providerId="AD" clId="Web-{9413C174-B50C-D1FC-C997-D055379C3825}" dt="2021-01-21T08:53:07.913" v="626"/>
          <ac:picMkLst>
            <pc:docMk/>
            <pc:sldMk cId="4174596624" sldId="276"/>
            <ac:picMk id="11" creationId="{D5B5C863-7D98-4B67-972A-80125F493055}"/>
          </ac:picMkLst>
        </pc:picChg>
      </pc:sldChg>
      <pc:sldChg chg="modSp add">
        <pc:chgData name="Mr. Nippun Kumar A.A." userId="S::aa_nippunkumaar@blr.amrita.edu::a48363fd-f267-41fa-8da0-398a903c7504" providerId="AD" clId="Web-{9413C174-B50C-D1FC-C997-D055379C3825}" dt="2021-01-21T08:52:31.020" v="613" actId="20577"/>
        <pc:sldMkLst>
          <pc:docMk/>
          <pc:sldMk cId="2602621123" sldId="277"/>
        </pc:sldMkLst>
        <pc:spChg chg="mod">
          <ac:chgData name="Mr. Nippun Kumar A.A." userId="S::aa_nippunkumaar@blr.amrita.edu::a48363fd-f267-41fa-8da0-398a903c7504" providerId="AD" clId="Web-{9413C174-B50C-D1FC-C997-D055379C3825}" dt="2021-01-21T08:52:24.566" v="608" actId="20577"/>
          <ac:spMkLst>
            <pc:docMk/>
            <pc:sldMk cId="2602621123" sldId="277"/>
            <ac:spMk id="2" creationId="{290C1F20-BE26-4D1F-AC75-7D4F5EE36D7B}"/>
          </ac:spMkLst>
        </pc:spChg>
        <pc:spChg chg="mod">
          <ac:chgData name="Mr. Nippun Kumar A.A." userId="S::aa_nippunkumaar@blr.amrita.edu::a48363fd-f267-41fa-8da0-398a903c7504" providerId="AD" clId="Web-{9413C174-B50C-D1FC-C997-D055379C3825}" dt="2021-01-21T08:52:31.020" v="613" actId="20577"/>
          <ac:spMkLst>
            <pc:docMk/>
            <pc:sldMk cId="2602621123" sldId="277"/>
            <ac:spMk id="3" creationId="{21890857-5E8A-4DBE-BD73-1F75045627D7}"/>
          </ac:spMkLst>
        </pc:spChg>
      </pc:sldChg>
    </pc:docChg>
  </pc:docChgLst>
  <pc:docChgLst>
    <pc:chgData name="Mr. Nippun Kumar A.A." userId="S::aa_nippunkumaar@blr.amrita.edu::a48363fd-f267-41fa-8da0-398a903c7504" providerId="AD" clId="Web-{3899BBE8-1DF7-563F-6193-9EB356396AD6}"/>
    <pc:docChg chg="addSld modSld">
      <pc:chgData name="Mr. Nippun Kumar A.A." userId="S::aa_nippunkumaar@blr.amrita.edu::a48363fd-f267-41fa-8da0-398a903c7504" providerId="AD" clId="Web-{3899BBE8-1DF7-563F-6193-9EB356396AD6}" dt="2021-01-21T10:57:42.412" v="420" actId="1076"/>
      <pc:docMkLst>
        <pc:docMk/>
      </pc:docMkLst>
      <pc:sldChg chg="modSp">
        <pc:chgData name="Mr. Nippun Kumar A.A." userId="S::aa_nippunkumaar@blr.amrita.edu::a48363fd-f267-41fa-8da0-398a903c7504" providerId="AD" clId="Web-{3899BBE8-1DF7-563F-6193-9EB356396AD6}" dt="2021-01-21T10:30:02.620" v="360" actId="20577"/>
        <pc:sldMkLst>
          <pc:docMk/>
          <pc:sldMk cId="0" sldId="258"/>
        </pc:sldMkLst>
        <pc:spChg chg="mod">
          <ac:chgData name="Mr. Nippun Kumar A.A." userId="S::aa_nippunkumaar@blr.amrita.edu::a48363fd-f267-41fa-8da0-398a903c7504" providerId="AD" clId="Web-{3899BBE8-1DF7-563F-6193-9EB356396AD6}" dt="2021-01-21T10:30:02.620" v="360" actId="20577"/>
          <ac:spMkLst>
            <pc:docMk/>
            <pc:sldMk cId="0" sldId="258"/>
            <ac:spMk id="170" creationId="{00000000-0000-0000-0000-000000000000}"/>
          </ac:spMkLst>
        </pc:spChg>
      </pc:sldChg>
      <pc:sldChg chg="addSp modSp addAnim modAnim">
        <pc:chgData name="Mr. Nippun Kumar A.A." userId="S::aa_nippunkumaar@blr.amrita.edu::a48363fd-f267-41fa-8da0-398a903c7504" providerId="AD" clId="Web-{3899BBE8-1DF7-563F-6193-9EB356396AD6}" dt="2021-01-21T08:55:43.861" v="29"/>
        <pc:sldMkLst>
          <pc:docMk/>
          <pc:sldMk cId="4174596624" sldId="276"/>
        </pc:sldMkLst>
        <pc:spChg chg="mod ord">
          <ac:chgData name="Mr. Nippun Kumar A.A." userId="S::aa_nippunkumaar@blr.amrita.edu::a48363fd-f267-41fa-8da0-398a903c7504" providerId="AD" clId="Web-{3899BBE8-1DF7-563F-6193-9EB356396AD6}" dt="2021-01-21T08:55:14.343" v="25" actId="1076"/>
          <ac:spMkLst>
            <pc:docMk/>
            <pc:sldMk cId="4174596624" sldId="276"/>
            <ac:spMk id="17" creationId="{FBEECD33-3476-462E-814C-DD177AD08B73}"/>
          </ac:spMkLst>
        </pc:spChg>
        <pc:grpChg chg="add mod">
          <ac:chgData name="Mr. Nippun Kumar A.A." userId="S::aa_nippunkumaar@blr.amrita.edu::a48363fd-f267-41fa-8da0-398a903c7504" providerId="AD" clId="Web-{3899BBE8-1DF7-563F-6193-9EB356396AD6}" dt="2021-01-21T08:55:39.532" v="27" actId="1076"/>
          <ac:grpSpMkLst>
            <pc:docMk/>
            <pc:sldMk cId="4174596624" sldId="276"/>
            <ac:grpSpMk id="8" creationId="{702FF7C9-DCD4-4D3B-8E7B-73BE0F9B29B0}"/>
          </ac:grpSpMkLst>
        </pc:grpChg>
        <pc:picChg chg="add mod">
          <ac:chgData name="Mr. Nippun Kumar A.A." userId="S::aa_nippunkumaar@blr.amrita.edu::a48363fd-f267-41fa-8da0-398a903c7504" providerId="AD" clId="Web-{3899BBE8-1DF7-563F-6193-9EB356396AD6}" dt="2021-01-21T08:54:26.012" v="3" actId="1076"/>
          <ac:picMkLst>
            <pc:docMk/>
            <pc:sldMk cId="4174596624" sldId="276"/>
            <ac:picMk id="6" creationId="{D091CFAB-ED36-4259-BA82-335CBD037796}"/>
          </ac:picMkLst>
        </pc:picChg>
        <pc:picChg chg="mod">
          <ac:chgData name="Mr. Nippun Kumar A.A." userId="S::aa_nippunkumaar@blr.amrita.edu::a48363fd-f267-41fa-8da0-398a903c7504" providerId="AD" clId="Web-{3899BBE8-1DF7-563F-6193-9EB356396AD6}" dt="2021-01-21T08:55:10.093" v="24" actId="14100"/>
          <ac:picMkLst>
            <pc:docMk/>
            <pc:sldMk cId="4174596624" sldId="276"/>
            <ac:picMk id="7" creationId="{967380F0-DA01-47E2-A809-8257E2FFAEAB}"/>
          </ac:picMkLst>
        </pc:picChg>
      </pc:sldChg>
      <pc:sldChg chg="addSp delSp modSp new">
        <pc:chgData name="Mr. Nippun Kumar A.A." userId="S::aa_nippunkumaar@blr.amrita.edu::a48363fd-f267-41fa-8da0-398a903c7504" providerId="AD" clId="Web-{3899BBE8-1DF7-563F-6193-9EB356396AD6}" dt="2021-01-21T08:58:00.745" v="106" actId="1076"/>
        <pc:sldMkLst>
          <pc:docMk/>
          <pc:sldMk cId="3429010314" sldId="278"/>
        </pc:sldMkLst>
        <pc:spChg chg="mod">
          <ac:chgData name="Mr. Nippun Kumar A.A." userId="S::aa_nippunkumaar@blr.amrita.edu::a48363fd-f267-41fa-8da0-398a903c7504" providerId="AD" clId="Web-{3899BBE8-1DF7-563F-6193-9EB356396AD6}" dt="2021-01-21T08:57:14.054" v="101" actId="20577"/>
          <ac:spMkLst>
            <pc:docMk/>
            <pc:sldMk cId="3429010314" sldId="278"/>
            <ac:spMk id="2" creationId="{2555D53A-C570-4312-BD00-565C72399E18}"/>
          </ac:spMkLst>
        </pc:spChg>
        <pc:spChg chg="del">
          <ac:chgData name="Mr. Nippun Kumar A.A." userId="S::aa_nippunkumaar@blr.amrita.edu::a48363fd-f267-41fa-8da0-398a903c7504" providerId="AD" clId="Web-{3899BBE8-1DF7-563F-6193-9EB356396AD6}" dt="2021-01-21T08:57:44.338" v="102"/>
          <ac:spMkLst>
            <pc:docMk/>
            <pc:sldMk cId="3429010314" sldId="278"/>
            <ac:spMk id="3" creationId="{B12871B5-76CA-4D77-85B8-1E54A3EA049F}"/>
          </ac:spMkLst>
        </pc:spChg>
        <pc:picChg chg="add mod">
          <ac:chgData name="Mr. Nippun Kumar A.A." userId="S::aa_nippunkumaar@blr.amrita.edu::a48363fd-f267-41fa-8da0-398a903c7504" providerId="AD" clId="Web-{3899BBE8-1DF7-563F-6193-9EB356396AD6}" dt="2021-01-21T08:58:00.745" v="106" actId="1076"/>
          <ac:picMkLst>
            <pc:docMk/>
            <pc:sldMk cId="3429010314" sldId="278"/>
            <ac:picMk id="4" creationId="{523CCA3E-A105-4DC6-A63E-5EC10CE4B6BB}"/>
          </ac:picMkLst>
        </pc:picChg>
      </pc:sldChg>
      <pc:sldChg chg="modSp new">
        <pc:chgData name="Mr. Nippun Kumar A.A." userId="S::aa_nippunkumaar@blr.amrita.edu::a48363fd-f267-41fa-8da0-398a903c7504" providerId="AD" clId="Web-{3899BBE8-1DF7-563F-6193-9EB356396AD6}" dt="2021-01-21T09:00:24.645" v="162" actId="20577"/>
        <pc:sldMkLst>
          <pc:docMk/>
          <pc:sldMk cId="4124807995" sldId="279"/>
        </pc:sldMkLst>
        <pc:spChg chg="mod">
          <ac:chgData name="Mr. Nippun Kumar A.A." userId="S::aa_nippunkumaar@blr.amrita.edu::a48363fd-f267-41fa-8da0-398a903c7504" providerId="AD" clId="Web-{3899BBE8-1DF7-563F-6193-9EB356396AD6}" dt="2021-01-21T08:59:16.719" v="111" actId="20577"/>
          <ac:spMkLst>
            <pc:docMk/>
            <pc:sldMk cId="4124807995" sldId="279"/>
            <ac:spMk id="2" creationId="{8641B18A-2547-49E7-87BD-14EB28AC766D}"/>
          </ac:spMkLst>
        </pc:spChg>
        <pc:spChg chg="mod">
          <ac:chgData name="Mr. Nippun Kumar A.A." userId="S::aa_nippunkumaar@blr.amrita.edu::a48363fd-f267-41fa-8da0-398a903c7504" providerId="AD" clId="Web-{3899BBE8-1DF7-563F-6193-9EB356396AD6}" dt="2021-01-21T09:00:24.645" v="162" actId="20577"/>
          <ac:spMkLst>
            <pc:docMk/>
            <pc:sldMk cId="4124807995" sldId="279"/>
            <ac:spMk id="3" creationId="{2362C5A2-39CF-4F01-9877-DA3C9BAE0D6D}"/>
          </ac:spMkLst>
        </pc:spChg>
      </pc:sldChg>
      <pc:sldChg chg="addSp delSp modSp new">
        <pc:chgData name="Mr. Nippun Kumar A.A." userId="S::aa_nippunkumaar@blr.amrita.edu::a48363fd-f267-41fa-8da0-398a903c7504" providerId="AD" clId="Web-{3899BBE8-1DF7-563F-6193-9EB356396AD6}" dt="2021-01-21T10:44:29.760" v="380" actId="1076"/>
        <pc:sldMkLst>
          <pc:docMk/>
          <pc:sldMk cId="3051073531" sldId="280"/>
        </pc:sldMkLst>
        <pc:spChg chg="mod">
          <ac:chgData name="Mr. Nippun Kumar A.A." userId="S::aa_nippunkumaar@blr.amrita.edu::a48363fd-f267-41fa-8da0-398a903c7504" providerId="AD" clId="Web-{3899BBE8-1DF7-563F-6193-9EB356396AD6}" dt="2021-01-21T09:18:24.836" v="199" actId="20577"/>
          <ac:spMkLst>
            <pc:docMk/>
            <pc:sldMk cId="3051073531" sldId="280"/>
            <ac:spMk id="2" creationId="{D10D8C62-1AF6-4329-BFE3-1F4D455B9132}"/>
          </ac:spMkLst>
        </pc:spChg>
        <pc:spChg chg="mod">
          <ac:chgData name="Mr. Nippun Kumar A.A." userId="S::aa_nippunkumaar@blr.amrita.edu::a48363fd-f267-41fa-8da0-398a903c7504" providerId="AD" clId="Web-{3899BBE8-1DF7-563F-6193-9EB356396AD6}" dt="2021-01-21T09:49:18.413" v="207" actId="20577"/>
          <ac:spMkLst>
            <pc:docMk/>
            <pc:sldMk cId="3051073531" sldId="280"/>
            <ac:spMk id="3" creationId="{C803D895-13BF-44E1-B21F-C5505A861E0F}"/>
          </ac:spMkLst>
        </pc:spChg>
        <pc:picChg chg="add del mod modCrop">
          <ac:chgData name="Mr. Nippun Kumar A.A." userId="S::aa_nippunkumaar@blr.amrita.edu::a48363fd-f267-41fa-8da0-398a903c7504" providerId="AD" clId="Web-{3899BBE8-1DF7-563F-6193-9EB356396AD6}" dt="2021-01-21T10:44:08.650" v="373"/>
          <ac:picMkLst>
            <pc:docMk/>
            <pc:sldMk cId="3051073531" sldId="280"/>
            <ac:picMk id="4" creationId="{AD7240D8-CB78-4596-BD11-45DC9F499A5A}"/>
          </ac:picMkLst>
        </pc:picChg>
        <pc:picChg chg="add mod">
          <ac:chgData name="Mr. Nippun Kumar A.A." userId="S::aa_nippunkumaar@blr.amrita.edu::a48363fd-f267-41fa-8da0-398a903c7504" providerId="AD" clId="Web-{3899BBE8-1DF7-563F-6193-9EB356396AD6}" dt="2021-01-21T10:44:29.760" v="380" actId="1076"/>
          <ac:picMkLst>
            <pc:docMk/>
            <pc:sldMk cId="3051073531" sldId="280"/>
            <ac:picMk id="5" creationId="{1322B70C-8DD4-47AE-9BDC-289A0A8B7269}"/>
          </ac:picMkLst>
        </pc:picChg>
      </pc:sldChg>
      <pc:sldChg chg="addSp delSp modSp new">
        <pc:chgData name="Mr. Nippun Kumar A.A." userId="S::aa_nippunkumaar@blr.amrita.edu::a48363fd-f267-41fa-8da0-398a903c7504" providerId="AD" clId="Web-{3899BBE8-1DF7-563F-6193-9EB356396AD6}" dt="2021-01-21T10:44:56.182" v="385" actId="1076"/>
        <pc:sldMkLst>
          <pc:docMk/>
          <pc:sldMk cId="2903389917" sldId="281"/>
        </pc:sldMkLst>
        <pc:spChg chg="mod">
          <ac:chgData name="Mr. Nippun Kumar A.A." userId="S::aa_nippunkumaar@blr.amrita.edu::a48363fd-f267-41fa-8da0-398a903c7504" providerId="AD" clId="Web-{3899BBE8-1DF7-563F-6193-9EB356396AD6}" dt="2021-01-21T10:18:35.128" v="236" actId="20577"/>
          <ac:spMkLst>
            <pc:docMk/>
            <pc:sldMk cId="2903389917" sldId="281"/>
            <ac:spMk id="2" creationId="{D26193F8-FB6C-4FDD-B2E3-175542399FC8}"/>
          </ac:spMkLst>
        </pc:spChg>
        <pc:spChg chg="del">
          <ac:chgData name="Mr. Nippun Kumar A.A." userId="S::aa_nippunkumaar@blr.amrita.edu::a48363fd-f267-41fa-8da0-398a903c7504" providerId="AD" clId="Web-{3899BBE8-1DF7-563F-6193-9EB356396AD6}" dt="2021-01-21T09:50:43.671" v="217"/>
          <ac:spMkLst>
            <pc:docMk/>
            <pc:sldMk cId="2903389917" sldId="281"/>
            <ac:spMk id="3" creationId="{293DD089-BBF2-4055-AF99-D1AF3E1BD2C5}"/>
          </ac:spMkLst>
        </pc:spChg>
        <pc:picChg chg="add mod">
          <ac:chgData name="Mr. Nippun Kumar A.A." userId="S::aa_nippunkumaar@blr.amrita.edu::a48363fd-f267-41fa-8da0-398a903c7504" providerId="AD" clId="Web-{3899BBE8-1DF7-563F-6193-9EB356396AD6}" dt="2021-01-21T10:44:56.182" v="385" actId="1076"/>
          <ac:picMkLst>
            <pc:docMk/>
            <pc:sldMk cId="2903389917" sldId="281"/>
            <ac:picMk id="3" creationId="{5AE1E0B8-997B-46B3-B079-40E73B5A3A7B}"/>
          </ac:picMkLst>
        </pc:picChg>
        <pc:picChg chg="add del mod modCrop">
          <ac:chgData name="Mr. Nippun Kumar A.A." userId="S::aa_nippunkumaar@blr.amrita.edu::a48363fd-f267-41fa-8da0-398a903c7504" providerId="AD" clId="Web-{3899BBE8-1DF7-563F-6193-9EB356396AD6}" dt="2021-01-21T10:44:32.510" v="381"/>
          <ac:picMkLst>
            <pc:docMk/>
            <pc:sldMk cId="2903389917" sldId="281"/>
            <ac:picMk id="4" creationId="{9124FC83-2B5F-4B30-AB09-C34446A6FD56}"/>
          </ac:picMkLst>
        </pc:picChg>
      </pc:sldChg>
      <pc:sldChg chg="addSp delSp modSp new">
        <pc:chgData name="Mr. Nippun Kumar A.A." userId="S::aa_nippunkumaar@blr.amrita.edu::a48363fd-f267-41fa-8da0-398a903c7504" providerId="AD" clId="Web-{3899BBE8-1DF7-563F-6193-9EB356396AD6}" dt="2021-01-21T10:45:26.418" v="391" actId="1076"/>
        <pc:sldMkLst>
          <pc:docMk/>
          <pc:sldMk cId="777198202" sldId="282"/>
        </pc:sldMkLst>
        <pc:spChg chg="mod">
          <ac:chgData name="Mr. Nippun Kumar A.A." userId="S::aa_nippunkumaar@blr.amrita.edu::a48363fd-f267-41fa-8da0-398a903c7504" providerId="AD" clId="Web-{3899BBE8-1DF7-563F-6193-9EB356396AD6}" dt="2021-01-21T10:20:21.506" v="242" actId="20577"/>
          <ac:spMkLst>
            <pc:docMk/>
            <pc:sldMk cId="777198202" sldId="282"/>
            <ac:spMk id="2" creationId="{E06BEF6E-479B-476E-B1D0-2BD4667F188F}"/>
          </ac:spMkLst>
        </pc:spChg>
        <pc:spChg chg="del">
          <ac:chgData name="Mr. Nippun Kumar A.A." userId="S::aa_nippunkumaar@blr.amrita.edu::a48363fd-f267-41fa-8da0-398a903c7504" providerId="AD" clId="Web-{3899BBE8-1DF7-563F-6193-9EB356396AD6}" dt="2021-01-21T10:20:23.756" v="243"/>
          <ac:spMkLst>
            <pc:docMk/>
            <pc:sldMk cId="777198202" sldId="282"/>
            <ac:spMk id="3" creationId="{410A6F19-1F0D-44F5-BAF8-4C3B76932BFB}"/>
          </ac:spMkLst>
        </pc:spChg>
        <pc:picChg chg="add del mod">
          <ac:chgData name="Mr. Nippun Kumar A.A." userId="S::aa_nippunkumaar@blr.amrita.edu::a48363fd-f267-41fa-8da0-398a903c7504" providerId="AD" clId="Web-{3899BBE8-1DF7-563F-6193-9EB356396AD6}" dt="2021-01-21T10:45:14.527" v="386"/>
          <ac:picMkLst>
            <pc:docMk/>
            <pc:sldMk cId="777198202" sldId="282"/>
            <ac:picMk id="4" creationId="{207E417E-4377-4658-98DD-32046B280EFB}"/>
          </ac:picMkLst>
        </pc:picChg>
        <pc:picChg chg="add mod">
          <ac:chgData name="Mr. Nippun Kumar A.A." userId="S::aa_nippunkumaar@blr.amrita.edu::a48363fd-f267-41fa-8da0-398a903c7504" providerId="AD" clId="Web-{3899BBE8-1DF7-563F-6193-9EB356396AD6}" dt="2021-01-21T10:45:26.418" v="391" actId="1076"/>
          <ac:picMkLst>
            <pc:docMk/>
            <pc:sldMk cId="777198202" sldId="282"/>
            <ac:picMk id="5" creationId="{7CA5ADDC-55C3-4AD8-81B7-4BD7BEBAAF4A}"/>
          </ac:picMkLst>
        </pc:picChg>
      </pc:sldChg>
      <pc:sldChg chg="addSp delSp modSp new">
        <pc:chgData name="Mr. Nippun Kumar A.A." userId="S::aa_nippunkumaar@blr.amrita.edu::a48363fd-f267-41fa-8da0-398a903c7504" providerId="AD" clId="Web-{3899BBE8-1DF7-563F-6193-9EB356396AD6}" dt="2021-01-21T10:46:03.028" v="400" actId="14100"/>
        <pc:sldMkLst>
          <pc:docMk/>
          <pc:sldMk cId="2528625406" sldId="283"/>
        </pc:sldMkLst>
        <pc:spChg chg="mod">
          <ac:chgData name="Mr. Nippun Kumar A.A." userId="S::aa_nippunkumaar@blr.amrita.edu::a48363fd-f267-41fa-8da0-398a903c7504" providerId="AD" clId="Web-{3899BBE8-1DF7-563F-6193-9EB356396AD6}" dt="2021-01-21T10:22:11.729" v="262" actId="20577"/>
          <ac:spMkLst>
            <pc:docMk/>
            <pc:sldMk cId="2528625406" sldId="283"/>
            <ac:spMk id="2" creationId="{597A7284-B6CE-4461-A5BA-1010918199F8}"/>
          </ac:spMkLst>
        </pc:spChg>
        <pc:spChg chg="del">
          <ac:chgData name="Mr. Nippun Kumar A.A." userId="S::aa_nippunkumaar@blr.amrita.edu::a48363fd-f267-41fa-8da0-398a903c7504" providerId="AD" clId="Web-{3899BBE8-1DF7-563F-6193-9EB356396AD6}" dt="2021-01-21T10:21:54.306" v="249"/>
          <ac:spMkLst>
            <pc:docMk/>
            <pc:sldMk cId="2528625406" sldId="283"/>
            <ac:spMk id="3" creationId="{DD8162E2-319D-41DE-9617-ACF7BC94E45A}"/>
          </ac:spMkLst>
        </pc:spChg>
        <pc:picChg chg="add del mod">
          <ac:chgData name="Mr. Nippun Kumar A.A." userId="S::aa_nippunkumaar@blr.amrita.edu::a48363fd-f267-41fa-8da0-398a903c7504" providerId="AD" clId="Web-{3899BBE8-1DF7-563F-6193-9EB356396AD6}" dt="2021-01-21T10:45:28.793" v="392"/>
          <ac:picMkLst>
            <pc:docMk/>
            <pc:sldMk cId="2528625406" sldId="283"/>
            <ac:picMk id="4" creationId="{64D5A796-0EF1-4EC2-8A8A-7E1D77BBD00E}"/>
          </ac:picMkLst>
        </pc:picChg>
        <pc:picChg chg="add mod">
          <ac:chgData name="Mr. Nippun Kumar A.A." userId="S::aa_nippunkumaar@blr.amrita.edu::a48363fd-f267-41fa-8da0-398a903c7504" providerId="AD" clId="Web-{3899BBE8-1DF7-563F-6193-9EB356396AD6}" dt="2021-01-21T10:46:03.028" v="400" actId="14100"/>
          <ac:picMkLst>
            <pc:docMk/>
            <pc:sldMk cId="2528625406" sldId="283"/>
            <ac:picMk id="5" creationId="{AE1D5902-F3DC-46F2-9149-349D73236B16}"/>
          </ac:picMkLst>
        </pc:picChg>
      </pc:sldChg>
      <pc:sldChg chg="addSp delSp modSp new">
        <pc:chgData name="Mr. Nippun Kumar A.A." userId="S::aa_nippunkumaar@blr.amrita.edu::a48363fd-f267-41fa-8da0-398a903c7504" providerId="AD" clId="Web-{3899BBE8-1DF7-563F-6193-9EB356396AD6}" dt="2021-01-21T10:56:41.753" v="408" actId="1076"/>
        <pc:sldMkLst>
          <pc:docMk/>
          <pc:sldMk cId="2273517287" sldId="284"/>
        </pc:sldMkLst>
        <pc:spChg chg="mod">
          <ac:chgData name="Mr. Nippun Kumar A.A." userId="S::aa_nippunkumaar@blr.amrita.edu::a48363fd-f267-41fa-8da0-398a903c7504" providerId="AD" clId="Web-{3899BBE8-1DF7-563F-6193-9EB356396AD6}" dt="2021-01-21T10:23:29.732" v="295" actId="20577"/>
          <ac:spMkLst>
            <pc:docMk/>
            <pc:sldMk cId="2273517287" sldId="284"/>
            <ac:spMk id="2" creationId="{4696CE38-EFA9-47D4-9E52-D8AF3F9726EB}"/>
          </ac:spMkLst>
        </pc:spChg>
        <pc:spChg chg="del">
          <ac:chgData name="Mr. Nippun Kumar A.A." userId="S::aa_nippunkumaar@blr.amrita.edu::a48363fd-f267-41fa-8da0-398a903c7504" providerId="AD" clId="Web-{3899BBE8-1DF7-563F-6193-9EB356396AD6}" dt="2021-01-21T10:24:07.248" v="296"/>
          <ac:spMkLst>
            <pc:docMk/>
            <pc:sldMk cId="2273517287" sldId="284"/>
            <ac:spMk id="3" creationId="{CED4F2F4-A5EF-4771-ACA9-10562BF0B07F}"/>
          </ac:spMkLst>
        </pc:spChg>
        <pc:picChg chg="add del mod modCrop">
          <ac:chgData name="Mr. Nippun Kumar A.A." userId="S::aa_nippunkumaar@blr.amrita.edu::a48363fd-f267-41fa-8da0-398a903c7504" providerId="AD" clId="Web-{3899BBE8-1DF7-563F-6193-9EB356396AD6}" dt="2021-01-21T10:56:13.502" v="401"/>
          <ac:picMkLst>
            <pc:docMk/>
            <pc:sldMk cId="2273517287" sldId="284"/>
            <ac:picMk id="4" creationId="{DA0F31FA-2701-43AC-B007-776209898C89}"/>
          </ac:picMkLst>
        </pc:picChg>
        <pc:picChg chg="add mod">
          <ac:chgData name="Mr. Nippun Kumar A.A." userId="S::aa_nippunkumaar@blr.amrita.edu::a48363fd-f267-41fa-8da0-398a903c7504" providerId="AD" clId="Web-{3899BBE8-1DF7-563F-6193-9EB356396AD6}" dt="2021-01-21T10:56:41.753" v="408" actId="1076"/>
          <ac:picMkLst>
            <pc:docMk/>
            <pc:sldMk cId="2273517287" sldId="284"/>
            <ac:picMk id="5" creationId="{3C4AE4E8-0973-42F2-BDDD-8F60562F732B}"/>
          </ac:picMkLst>
        </pc:picChg>
      </pc:sldChg>
      <pc:sldChg chg="addSp delSp modSp add replId">
        <pc:chgData name="Mr. Nippun Kumar A.A." userId="S::aa_nippunkumaar@blr.amrita.edu::a48363fd-f267-41fa-8da0-398a903c7504" providerId="AD" clId="Web-{3899BBE8-1DF7-563F-6193-9EB356396AD6}" dt="2021-01-21T10:57:10.535" v="413" actId="1076"/>
        <pc:sldMkLst>
          <pc:docMk/>
          <pc:sldMk cId="1099203920" sldId="285"/>
        </pc:sldMkLst>
        <pc:picChg chg="add del mod modCrop">
          <ac:chgData name="Mr. Nippun Kumar A.A." userId="S::aa_nippunkumaar@blr.amrita.edu::a48363fd-f267-41fa-8da0-398a903c7504" providerId="AD" clId="Web-{3899BBE8-1DF7-563F-6193-9EB356396AD6}" dt="2021-01-21T10:56:48.003" v="409"/>
          <ac:picMkLst>
            <pc:docMk/>
            <pc:sldMk cId="1099203920" sldId="285"/>
            <ac:picMk id="3" creationId="{DF827C8F-DEEA-4D9B-B2E2-E06878B1D011}"/>
          </ac:picMkLst>
        </pc:picChg>
        <pc:picChg chg="del">
          <ac:chgData name="Mr. Nippun Kumar A.A." userId="S::aa_nippunkumaar@blr.amrita.edu::a48363fd-f267-41fa-8da0-398a903c7504" providerId="AD" clId="Web-{3899BBE8-1DF7-563F-6193-9EB356396AD6}" dt="2021-01-21T10:24:58.578" v="303"/>
          <ac:picMkLst>
            <pc:docMk/>
            <pc:sldMk cId="1099203920" sldId="285"/>
            <ac:picMk id="4" creationId="{9124FC83-2B5F-4B30-AB09-C34446A6FD56}"/>
          </ac:picMkLst>
        </pc:picChg>
        <pc:picChg chg="add mod">
          <ac:chgData name="Mr. Nippun Kumar A.A." userId="S::aa_nippunkumaar@blr.amrita.edu::a48363fd-f267-41fa-8da0-398a903c7504" providerId="AD" clId="Web-{3899BBE8-1DF7-563F-6193-9EB356396AD6}" dt="2021-01-21T10:57:10.535" v="413" actId="1076"/>
          <ac:picMkLst>
            <pc:docMk/>
            <pc:sldMk cId="1099203920" sldId="285"/>
            <ac:picMk id="5" creationId="{77F82BDE-731B-47D0-A77D-529AE62D1A27}"/>
          </ac:picMkLst>
        </pc:picChg>
      </pc:sldChg>
      <pc:sldChg chg="addSp delSp modSp new">
        <pc:chgData name="Mr. Nippun Kumar A.A." userId="S::aa_nippunkumaar@blr.amrita.edu::a48363fd-f267-41fa-8da0-398a903c7504" providerId="AD" clId="Web-{3899BBE8-1DF7-563F-6193-9EB356396AD6}" dt="2021-01-21T10:57:42.412" v="420" actId="1076"/>
        <pc:sldMkLst>
          <pc:docMk/>
          <pc:sldMk cId="1362511191" sldId="286"/>
        </pc:sldMkLst>
        <pc:spChg chg="mod">
          <ac:chgData name="Mr. Nippun Kumar A.A." userId="S::aa_nippunkumaar@blr.amrita.edu::a48363fd-f267-41fa-8da0-398a903c7504" providerId="AD" clId="Web-{3899BBE8-1DF7-563F-6193-9EB356396AD6}" dt="2021-01-21T10:26:38.160" v="331" actId="20577"/>
          <ac:spMkLst>
            <pc:docMk/>
            <pc:sldMk cId="1362511191" sldId="286"/>
            <ac:spMk id="2" creationId="{CD952AF3-01E8-4DAC-93B8-1E0B2B3FDA1F}"/>
          </ac:spMkLst>
        </pc:spChg>
        <pc:spChg chg="del">
          <ac:chgData name="Mr. Nippun Kumar A.A." userId="S::aa_nippunkumaar@blr.amrita.edu::a48363fd-f267-41fa-8da0-398a903c7504" providerId="AD" clId="Web-{3899BBE8-1DF7-563F-6193-9EB356396AD6}" dt="2021-01-21T10:26:20.097" v="310"/>
          <ac:spMkLst>
            <pc:docMk/>
            <pc:sldMk cId="1362511191" sldId="286"/>
            <ac:spMk id="3" creationId="{77AC5A02-885D-44C3-8AE5-37B892297678}"/>
          </ac:spMkLst>
        </pc:spChg>
        <pc:picChg chg="add del mod">
          <ac:chgData name="Mr. Nippun Kumar A.A." userId="S::aa_nippunkumaar@blr.amrita.edu::a48363fd-f267-41fa-8da0-398a903c7504" providerId="AD" clId="Web-{3899BBE8-1DF7-563F-6193-9EB356396AD6}" dt="2021-01-21T10:57:13.411" v="414"/>
          <ac:picMkLst>
            <pc:docMk/>
            <pc:sldMk cId="1362511191" sldId="286"/>
            <ac:picMk id="4" creationId="{7DF20182-DA90-4C47-8471-2F364C4F1AFB}"/>
          </ac:picMkLst>
        </pc:picChg>
        <pc:picChg chg="add mod">
          <ac:chgData name="Mr. Nippun Kumar A.A." userId="S::aa_nippunkumaar@blr.amrita.edu::a48363fd-f267-41fa-8da0-398a903c7504" providerId="AD" clId="Web-{3899BBE8-1DF7-563F-6193-9EB356396AD6}" dt="2021-01-21T10:57:42.412" v="420" actId="1076"/>
          <ac:picMkLst>
            <pc:docMk/>
            <pc:sldMk cId="1362511191" sldId="286"/>
            <ac:picMk id="5" creationId="{78BD4D9D-E4E2-4F40-B141-F9E5A0197FD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"/>
          <p:cNvSpPr/>
          <p:nvPr/>
        </p:nvSpPr>
        <p:spPr>
          <a:xfrm flipV="1">
            <a:off x="406400" y="1247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10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11" name="Johnny Appleseed"/>
          <p:cNvSpPr txBox="1"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12" name="Text"/>
          <p:cNvSpPr txBox="1">
            <a:spLocks noGrp="1"/>
          </p:cNvSpPr>
          <p:nvPr>
            <p:ph type="body" sz="quarter" idx="15"/>
          </p:nvPr>
        </p:nvSpPr>
        <p:spPr>
          <a:xfrm>
            <a:off x="406400" y="248802"/>
            <a:ext cx="11176000" cy="1117604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000" cap="all" spc="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Text</a:t>
            </a:r>
          </a:p>
        </p:txBody>
      </p:sp>
      <p:pic>
        <p:nvPicPr>
          <p:cNvPr id="113" name="ma-math-high-resolution-logo-color.pdf" descr="ma-math-high-resolution-logo-color.pdf"/>
          <p:cNvPicPr>
            <a:picLocks noChangeAspect="1"/>
          </p:cNvPicPr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2435337" y="-7922"/>
            <a:ext cx="8134126" cy="9769444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30338" y="9039225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2" name="Image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3" name="Johnny Appleseed"/>
          <p:cNvSpPr txBox="1"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70957" y="9164925"/>
            <a:ext cx="406897" cy="457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ma-math-high-resolution-logo-color.pdf" descr="ma-math-high-resolution-logo-color.pdf"/>
          <p:cNvPicPr>
            <a:picLocks noChangeAspect="1"/>
          </p:cNvPicPr>
          <p:nvPr/>
        </p:nvPicPr>
        <p:blipFill>
          <a:blip r:embed="rId2">
            <a:alphaModFix amt="3956"/>
          </a:blip>
          <a:stretch>
            <a:fillRect/>
          </a:stretch>
        </p:blipFill>
        <p:spPr>
          <a:xfrm>
            <a:off x="2435337" y="-7922"/>
            <a:ext cx="8134126" cy="9769444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30338" y="9185234"/>
            <a:ext cx="406897" cy="457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Line"/>
          <p:cNvSpPr>
            <a:spLocks noGrp="1"/>
          </p:cNvSpPr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8" name="Title Text"/>
          <p:cNvSpPr txBox="1">
            <a:spLocks noGrp="1"/>
          </p:cNvSpPr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300"/>
              </a:spcBef>
              <a:defRPr sz="5200">
                <a:solidFill>
                  <a:srgbClr val="747676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9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</p:spPr>
        <p:txBody>
          <a:bodyPr/>
          <a:lstStyle>
            <a:lvl1pPr marL="469900" indent="-469900">
              <a:spcBef>
                <a:spcPts val="1800"/>
              </a:spcBef>
              <a:buClrTx/>
              <a:buSzPct val="75000"/>
              <a:buFont typeface="Zapf Dingbats"/>
              <a:buChar char="➤"/>
              <a:defRPr sz="3200">
                <a:solidFill>
                  <a:srgbClr val="5C5C5C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  <a:lvl2pPr marL="939800" indent="-469900">
              <a:spcBef>
                <a:spcPts val="1800"/>
              </a:spcBef>
              <a:buClrTx/>
              <a:buSzPct val="75000"/>
              <a:buFont typeface="Zapf Dingbats"/>
              <a:buChar char="➤"/>
              <a:defRPr sz="3200">
                <a:solidFill>
                  <a:srgbClr val="5C5C5C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2pPr>
            <a:lvl3pPr marL="1409700" indent="-469900">
              <a:spcBef>
                <a:spcPts val="1800"/>
              </a:spcBef>
              <a:buClrTx/>
              <a:buSzPct val="75000"/>
              <a:buFont typeface="Zapf Dingbats"/>
              <a:buChar char="➤"/>
              <a:defRPr sz="3200">
                <a:solidFill>
                  <a:srgbClr val="5C5C5C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3pPr>
            <a:lvl4pPr marL="1879600" indent="-469900">
              <a:spcBef>
                <a:spcPts val="1800"/>
              </a:spcBef>
              <a:buClrTx/>
              <a:buSzPct val="75000"/>
              <a:buFont typeface="Zapf Dingbats"/>
              <a:buChar char="➤"/>
              <a:defRPr sz="3200">
                <a:solidFill>
                  <a:srgbClr val="5C5C5C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4pPr>
            <a:lvl5pPr marL="2349500" indent="-469900">
              <a:spcBef>
                <a:spcPts val="1800"/>
              </a:spcBef>
              <a:buClrTx/>
              <a:buSzPct val="75000"/>
              <a:buFont typeface="Zapf Dingbats"/>
              <a:buChar char="➤"/>
              <a:defRPr sz="3200">
                <a:solidFill>
                  <a:srgbClr val="5C5C5C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74767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1" name="© Dept of CSE, ASE BLR"/>
          <p:cNvSpPr txBox="1"/>
          <p:nvPr/>
        </p:nvSpPr>
        <p:spPr>
          <a:xfrm>
            <a:off x="5321672" y="9175749"/>
            <a:ext cx="236145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1400"/>
              </a:spcBef>
              <a:defRPr sz="1600" i="1" spc="16">
                <a:solidFill>
                  <a:srgbClr val="5C5C5C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t>© Dept of CSE, ASE BLR</a:t>
            </a:r>
          </a:p>
        </p:txBody>
      </p:sp>
      <p:sp>
        <p:nvSpPr>
          <p:cNvPr id="152" name="24th May 2019"/>
          <p:cNvSpPr txBox="1"/>
          <p:nvPr/>
        </p:nvSpPr>
        <p:spPr>
          <a:xfrm>
            <a:off x="9610870" y="9175749"/>
            <a:ext cx="236145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1400"/>
              </a:spcBef>
              <a:defRPr sz="1600" i="1" spc="16">
                <a:solidFill>
                  <a:srgbClr val="5C5C5C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t>24th May 2019</a:t>
            </a:r>
          </a:p>
        </p:txBody>
      </p:sp>
      <p:pic>
        <p:nvPicPr>
          <p:cNvPr id="153" name="ma-math-high-resolution-logo-color.jpg" descr="ma-math-high-resolution-logo-col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9" y="8098053"/>
            <a:ext cx="1211090" cy="14557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" name="Line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ine"/>
          <p:cNvSpPr/>
          <p:nvPr/>
        </p:nvSpPr>
        <p:spPr>
          <a:xfrm flipV="1">
            <a:off x="182994" y="4491195"/>
            <a:ext cx="12192001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" name="Title Text"/>
          <p:cNvSpPr txBox="1">
            <a:spLocks noGrp="1"/>
          </p:cNvSpPr>
          <p:nvPr>
            <p:ph type="title"/>
          </p:nvPr>
        </p:nvSpPr>
        <p:spPr>
          <a:xfrm>
            <a:off x="182994" y="4669352"/>
            <a:ext cx="12192001" cy="270510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41741" y="1792082"/>
            <a:ext cx="12074507" cy="2521218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A A Nippun Kumaar…"/>
          <p:cNvSpPr txBox="1"/>
          <p:nvPr/>
        </p:nvSpPr>
        <p:spPr>
          <a:xfrm>
            <a:off x="4815088" y="7730505"/>
            <a:ext cx="8115089" cy="180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pPr lvl="3">
              <a:lnSpc>
                <a:spcPct val="80000"/>
              </a:lnSpc>
              <a:spcBef>
                <a:spcPts val="700"/>
              </a:spcBef>
              <a:defRPr sz="30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A A Nippun Kumaar </a:t>
            </a:r>
          </a:p>
          <a:p>
            <a:pPr lvl="4">
              <a:lnSpc>
                <a:spcPct val="80000"/>
              </a:lnSpc>
              <a:spcBef>
                <a:spcPts val="700"/>
              </a:spcBef>
              <a:defRPr sz="30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Department of CSE</a:t>
            </a:r>
          </a:p>
          <a:p>
            <a:pPr lvl="4">
              <a:lnSpc>
                <a:spcPct val="80000"/>
              </a:lnSpc>
              <a:spcBef>
                <a:spcPts val="700"/>
              </a:spcBef>
              <a:defRPr sz="30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Amrita School of Engineering, Bangalore</a:t>
            </a:r>
          </a:p>
        </p:txBody>
      </p:sp>
      <p:pic>
        <p:nvPicPr>
          <p:cNvPr id="38" name="new-logo-color-changed-11-amrita.jpg" descr="new-logo-color-changed-11-amrit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651" y="14154"/>
            <a:ext cx="4245274" cy="2122637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58465" y="9043067"/>
            <a:ext cx="406898" cy="457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8" name="ma-math-high-resolution-logo-color.pdf" descr="ma-math-high-resolution-logo-color.pdf"/>
          <p:cNvPicPr>
            <a:picLocks noChangeAspect="1"/>
          </p:cNvPicPr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2435337" y="-7922"/>
            <a:ext cx="8134126" cy="97694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6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9" name="ma-math-high-resolution-logo-color.pdf" descr="ma-math-high-resolution-logo-color.pdf"/>
          <p:cNvPicPr>
            <a:picLocks noChangeAspect="1"/>
          </p:cNvPicPr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2435337" y="-7922"/>
            <a:ext cx="8134126" cy="9769444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17846" y="9164925"/>
            <a:ext cx="406897" cy="457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Alt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Line"/>
          <p:cNvSpPr/>
          <p:nvPr/>
        </p:nvSpPr>
        <p:spPr>
          <a:xfrm flipV="1">
            <a:off x="406400" y="13233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pic>
        <p:nvPicPr>
          <p:cNvPr id="78" name="ma-math-high-resolution-logo-color.pdf" descr="ma-math-high-resolution-logo-color.pdf"/>
          <p:cNvPicPr>
            <a:picLocks noChangeAspect="1"/>
          </p:cNvPicPr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2435337" y="-7922"/>
            <a:ext cx="8134126" cy="9769444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Line"/>
          <p:cNvSpPr/>
          <p:nvPr/>
        </p:nvSpPr>
        <p:spPr>
          <a:xfrm flipV="1">
            <a:off x="406400" y="12090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" name="Image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9" name="ma-math-high-resolution-logo-color.pdf" descr="ma-math-high-resolution-logo-color.pdf"/>
          <p:cNvPicPr>
            <a:picLocks noChangeAspect="1"/>
          </p:cNvPicPr>
          <p:nvPr/>
        </p:nvPicPr>
        <p:blipFill>
          <a:blip r:embed="rId2">
            <a:alphaModFix amt="3956"/>
          </a:blip>
          <a:stretch>
            <a:fillRect/>
          </a:stretch>
        </p:blipFill>
        <p:spPr>
          <a:xfrm>
            <a:off x="2435337" y="-7922"/>
            <a:ext cx="8134126" cy="9769444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11576" y="9205544"/>
            <a:ext cx="406897" cy="457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1" name="Title Text"/>
          <p:cNvSpPr txBox="1">
            <a:spLocks noGrp="1"/>
          </p:cNvSpPr>
          <p:nvPr>
            <p:ph type="body" sz="quarter" idx="14"/>
          </p:nvPr>
        </p:nvSpPr>
        <p:spPr>
          <a:xfrm>
            <a:off x="406400" y="311150"/>
            <a:ext cx="12192000" cy="117007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ClrTx/>
              <a:buSzTx/>
              <a:buFontTx/>
              <a:buNone/>
              <a:defRPr sz="8000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Image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0" name="Image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13233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406400" y="311150"/>
            <a:ext cx="12192000" cy="1170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406400" y="1713012"/>
            <a:ext cx="12192000" cy="7138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" name="ma-math-high-resolution-logo-color.pdf" descr="ma-math-high-resolution-logo-color.pdf"/>
          <p:cNvPicPr>
            <a:picLocks noChangeAspect="1"/>
          </p:cNvPicPr>
          <p:nvPr/>
        </p:nvPicPr>
        <p:blipFill>
          <a:blip r:embed="rId16">
            <a:alphaModFix amt="4000"/>
          </a:blip>
          <a:stretch>
            <a:fillRect/>
          </a:stretch>
        </p:blipFill>
        <p:spPr>
          <a:xfrm>
            <a:off x="2435337" y="-7922"/>
            <a:ext cx="8134126" cy="976944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69409" y="9083686"/>
            <a:ext cx="406897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8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8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8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8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8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8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8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8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8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sz="3400" b="0" i="0" u="none" strike="noStrike" cap="none" spc="0" baseline="0">
          <a:ln>
            <a:noFill/>
          </a:ln>
          <a:solidFill>
            <a:srgbClr val="222222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sz="3400" b="0" i="0" u="none" strike="noStrike" cap="none" spc="0" baseline="0">
          <a:ln>
            <a:noFill/>
          </a:ln>
          <a:solidFill>
            <a:srgbClr val="222222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sz="3400" b="0" i="0" u="none" strike="noStrike" cap="none" spc="0" baseline="0">
          <a:ln>
            <a:noFill/>
          </a:ln>
          <a:solidFill>
            <a:srgbClr val="222222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sz="3400" b="0" i="0" u="none" strike="noStrike" cap="none" spc="0" baseline="0">
          <a:ln>
            <a:noFill/>
          </a:ln>
          <a:solidFill>
            <a:srgbClr val="222222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sz="3400" b="0" i="0" u="none" strike="noStrike" cap="none" spc="0" baseline="0">
          <a:ln>
            <a:noFill/>
          </a:ln>
          <a:solidFill>
            <a:srgbClr val="222222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sz="3400" b="0" i="0" u="none" strike="noStrike" cap="none" spc="0" baseline="0">
          <a:ln>
            <a:noFill/>
          </a:ln>
          <a:solidFill>
            <a:srgbClr val="222222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sz="3400" b="0" i="0" u="none" strike="noStrike" cap="none" spc="0" baseline="0">
          <a:ln>
            <a:noFill/>
          </a:ln>
          <a:solidFill>
            <a:srgbClr val="222222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sz="3400" b="0" i="0" u="none" strike="noStrike" cap="none" spc="0" baseline="0">
          <a:ln>
            <a:noFill/>
          </a:ln>
          <a:solidFill>
            <a:srgbClr val="222222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sz="3400" b="0" i="0" u="none" strike="noStrike" cap="none" spc="0" baseline="0">
          <a:ln>
            <a:noFill/>
          </a:ln>
          <a:solidFill>
            <a:srgbClr val="222222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OS installation and bas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defTabSz="350520">
              <a:defRPr sz="10200"/>
            </a:lvl1pPr>
          </a:lstStyle>
          <a:p>
            <a:r>
              <a:rPr lang="en-US">
                <a:latin typeface="DIN Condensed"/>
              </a:rPr>
              <a:t>ROS Service</a:t>
            </a:r>
          </a:p>
        </p:txBody>
      </p:sp>
      <p:sp>
        <p:nvSpPr>
          <p:cNvPr id="163" name="19AIE213 - Robot Operating System and Robot Simulation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/>
              <a:t>21AIE213</a:t>
            </a:r>
            <a:r>
              <a:t> - Robot Operating System and Robot Simulation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79D7-0A46-4BD7-BD4E-1FAC94E4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TURTLESIM ROS SERVICE</a:t>
            </a:r>
            <a:endParaRPr lang="en-GB">
              <a:ea typeface="+mn-lt"/>
              <a:cs typeface="+mn-lt"/>
            </a:endParaRPr>
          </a:p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C501B-2A3D-4E73-81FC-3DE2737CA3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GB"/>
              <a:t>Service information: ros2 service type /spawn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7409550B-9420-D74F-C758-62D502C02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301" y="2310921"/>
            <a:ext cx="7589328" cy="721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50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BFAF-B5D1-4D4E-8138-431D29031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TURTLESIM ROS SERVICE</a:t>
            </a:r>
            <a:endParaRPr lang="en-GB">
              <a:ea typeface="+mn-lt"/>
              <a:cs typeface="+mn-lt"/>
            </a:endParaRPr>
          </a:p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B16D0-4B94-4E62-AA14-1C068BD0D2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GB"/>
              <a:t>Service information: ros2 interface show </a:t>
            </a:r>
            <a:r>
              <a:rPr lang="en-GB" err="1"/>
              <a:t>turtlesim</a:t>
            </a:r>
            <a:r>
              <a:rPr lang="en-GB"/>
              <a:t>/</a:t>
            </a:r>
            <a:r>
              <a:rPr lang="en-GB" err="1"/>
              <a:t>srv</a:t>
            </a:r>
            <a:r>
              <a:rPr lang="en-GB"/>
              <a:t>/Spawn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4D4645A7-B0F8-979A-01CF-2667530FB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301" y="2282851"/>
            <a:ext cx="8059627" cy="739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2346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9001-7DA0-4296-AF0B-D5893F05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TURTLESIM ROS SERVICE</a:t>
            </a:r>
            <a:endParaRPr lang="en-GB">
              <a:ea typeface="+mn-lt"/>
              <a:cs typeface="+mn-lt"/>
            </a:endParaRPr>
          </a:p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AB2B0-9F8E-4B7A-AB07-A7BEABFB8E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GB"/>
              <a:t>Calling ROS service: ros2 service call /spawn </a:t>
            </a:r>
            <a:r>
              <a:rPr lang="en-GB" err="1"/>
              <a:t>turtlesim</a:t>
            </a:r>
            <a:r>
              <a:rPr lang="en-GB"/>
              <a:t>/</a:t>
            </a:r>
            <a:r>
              <a:rPr lang="en-GB" err="1"/>
              <a:t>srv</a:t>
            </a:r>
            <a:r>
              <a:rPr lang="en-GB"/>
              <a:t>/Spawn "{x: 2, y: 2, theta: 0.2, name: 'turtle2'}"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4781494E-0949-87DD-BB99-A05EEE8BD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96" y="3002040"/>
            <a:ext cx="12476351" cy="665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4475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BF4F-85F0-4E05-A417-AA7C1FAB0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TURTLESIM ROS SERVICE</a:t>
            </a:r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3EE9D-EE9A-48FA-9367-D2385F25BE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GB"/>
              <a:t>Calling ROS service: rosservice call /spawn 7 7 1.57 turtle3</a:t>
            </a:r>
          </a:p>
          <a:p>
            <a:endParaRPr lang="en-GB"/>
          </a:p>
        </p:txBody>
      </p:sp>
      <p:pic>
        <p:nvPicPr>
          <p:cNvPr id="6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BF2FF3F-E90D-D2E8-764B-DAEA10A63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74" y="2753519"/>
            <a:ext cx="12108291" cy="648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877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F9C7-1C88-4F63-A147-606E2547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Autofit/>
          </a:bodyPr>
          <a:lstStyle/>
          <a:p>
            <a:r>
              <a:rPr lang="en-GB" sz="7200"/>
              <a:t>Creating ROS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95D46-4932-4DF3-86AB-7428102BA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50800" tIns="50800" rIns="50800" bIns="50800" anchor="t">
            <a:normAutofit/>
          </a:bodyPr>
          <a:lstStyle/>
          <a:p>
            <a:pPr algn="just"/>
            <a:r>
              <a:rPr lang="en-GB"/>
              <a:t>The first step in creating a new service is to define the service call inputs and outputs.</a:t>
            </a:r>
          </a:p>
          <a:p>
            <a:pPr algn="just"/>
            <a:r>
              <a:rPr lang="en-GB"/>
              <a:t>This is done in a service-definition file, which has a similar structure to the message-definition files we’ve already seen. </a:t>
            </a:r>
          </a:p>
          <a:p>
            <a:pPr algn="just"/>
            <a:r>
              <a:rPr lang="en-GB"/>
              <a:t>However, since a service call has both inputs and outputs, it’s a bit more complicated than a message.</a:t>
            </a:r>
          </a:p>
          <a:p>
            <a:pPr algn="just"/>
            <a:r>
              <a:rPr lang="en-GB"/>
              <a:t>Lets take an example of </a:t>
            </a:r>
            <a:r>
              <a:rPr lang="en-GB" err="1"/>
              <a:t>AddTwoInt</a:t>
            </a:r>
            <a:r>
              <a:rPr lang="en-GB"/>
              <a:t> as a service</a:t>
            </a:r>
          </a:p>
          <a:p>
            <a:pPr lvl="1" algn="just"/>
            <a:r>
              <a:rPr lang="en-GB"/>
              <a:t>Inputs: Integers number x, y</a:t>
            </a:r>
          </a:p>
          <a:p>
            <a:pPr lvl="1" algn="just"/>
            <a:r>
              <a:rPr lang="en-GB"/>
              <a:t>Output: sum of the input</a:t>
            </a:r>
          </a:p>
        </p:txBody>
      </p:sp>
    </p:spTree>
    <p:extLst>
      <p:ext uri="{BB962C8B-B14F-4D97-AF65-F5344CB8AC3E}">
        <p14:creationId xmlns:p14="http://schemas.microsoft.com/office/powerpoint/2010/main" val="64633214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D3AC5-7C0B-41E8-8B04-8205D64BB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GB"/>
              <a:t>Defining A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BF239-2E93-4A34-AE60-C95F0EADCB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50800" tIns="50800" rIns="50800" bIns="50800" anchor="t">
            <a:normAutofit/>
          </a:bodyPr>
          <a:lstStyle/>
          <a:p>
            <a:pPr algn="just"/>
            <a:r>
              <a:rPr lang="en-US"/>
              <a:t>Five Steps to Define New ROS Service</a:t>
            </a:r>
          </a:p>
          <a:p>
            <a:pPr lvl="1" algn="just"/>
            <a:r>
              <a:rPr lang="en-US"/>
              <a:t>1. Create a new folder named "</a:t>
            </a:r>
            <a:r>
              <a:rPr lang="en-US" err="1"/>
              <a:t>srv</a:t>
            </a:r>
            <a:r>
              <a:rPr lang="en-US"/>
              <a:t>" in root of the package</a:t>
            </a:r>
          </a:p>
          <a:p>
            <a:pPr lvl="1" algn="just"/>
            <a:r>
              <a:rPr lang="en-US"/>
              <a:t>2. Inside </a:t>
            </a:r>
            <a:r>
              <a:rPr lang="en-US" err="1"/>
              <a:t>srv</a:t>
            </a:r>
            <a:r>
              <a:rPr lang="en-US"/>
              <a:t> folder create a new service file named "</a:t>
            </a:r>
            <a:r>
              <a:rPr lang="en-US" err="1"/>
              <a:t>Servicename.srv</a:t>
            </a:r>
            <a:r>
              <a:rPr lang="en-US"/>
              <a:t>"</a:t>
            </a:r>
          </a:p>
          <a:p>
            <a:pPr lvl="1" algn="just"/>
            <a:r>
              <a:rPr lang="en-US"/>
              <a:t>3. Define the new service in the service file</a:t>
            </a:r>
          </a:p>
          <a:p>
            <a:pPr lvl="1" algn="just"/>
            <a:r>
              <a:rPr lang="en-US"/>
              <a:t>4. Update CMakeList.txt and package.xml file to compile the new message into language-specific implementations</a:t>
            </a:r>
          </a:p>
          <a:p>
            <a:pPr lvl="1" algn="just"/>
            <a:r>
              <a:rPr lang="en-US"/>
              <a:t>Build the package  and Source the </a:t>
            </a:r>
            <a:r>
              <a:rPr lang="en-US" err="1"/>
              <a:t>devel</a:t>
            </a:r>
            <a:r>
              <a:rPr lang="en-US"/>
              <a:t>/</a:t>
            </a:r>
            <a:r>
              <a:rPr lang="en-US" err="1"/>
              <a:t>setup.bash</a:t>
            </a:r>
            <a:r>
              <a:rPr lang="en-US"/>
              <a:t> file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34045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86C3-4857-44A2-B3A4-50FFD1430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GB"/>
              <a:t>ROS Service Format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0AF32B-D375-4E5F-A7C8-68E81476D668}"/>
              </a:ext>
            </a:extLst>
          </p:cNvPr>
          <p:cNvSpPr txBox="1"/>
          <p:nvPr/>
        </p:nvSpPr>
        <p:spPr>
          <a:xfrm>
            <a:off x="3098800" y="2024739"/>
            <a:ext cx="5994399" cy="57041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>
                <a:solidFill>
                  <a:srgbClr val="222222"/>
                </a:solidFill>
              </a:rPr>
              <a:t>Service.srv</a:t>
            </a:r>
          </a:p>
          <a:p>
            <a:r>
              <a:rPr lang="en-GB" sz="3200">
                <a:solidFill>
                  <a:srgbClr val="222222"/>
                </a:solidFill>
              </a:rPr>
              <a:t>InputType1    InputFieldName1</a:t>
            </a:r>
            <a:endParaRPr lang="en-GB"/>
          </a:p>
          <a:p>
            <a:r>
              <a:rPr lang="en-GB" sz="3200">
                <a:solidFill>
                  <a:srgbClr val="222222"/>
                </a:solidFill>
              </a:rPr>
              <a:t>InputType2   InputFieldName2</a:t>
            </a:r>
          </a:p>
          <a:p>
            <a:r>
              <a:rPr lang="en-GB" sz="3200">
                <a:solidFill>
                  <a:srgbClr val="222222"/>
                </a:solidFill>
              </a:rPr>
              <a:t>InputType3    InputFieldName3</a:t>
            </a:r>
          </a:p>
          <a:p>
            <a:r>
              <a:rPr lang="en-GB" sz="3200">
                <a:solidFill>
                  <a:srgbClr val="222222"/>
                </a:solidFill>
              </a:rPr>
              <a:t>---</a:t>
            </a:r>
          </a:p>
          <a:p>
            <a:r>
              <a:rPr lang="en-GB" sz="3200">
                <a:solidFill>
                  <a:srgbClr val="222222"/>
                </a:solidFill>
              </a:rPr>
              <a:t>ResponseType   ResponseName</a:t>
            </a:r>
          </a:p>
          <a:p>
            <a:endParaRPr lang="en-GB" sz="320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75209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1F20-BE26-4D1F-AC75-7D4F5EE3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Compiling the Service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90857-5E8A-4DBE-BD73-1F75045627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US"/>
              <a:t>Before compiling the new service, changes have to be made in CMakeList.txt and package.xml files to make catkin identify the new message</a:t>
            </a:r>
          </a:p>
          <a:p>
            <a:r>
              <a:rPr lang="en-US"/>
              <a:t>In package.xml file, add the below lines</a:t>
            </a:r>
          </a:p>
          <a:p>
            <a:endParaRPr lang="en-US"/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4A4E7FC3-4B31-60B5-C0DC-4E69C475D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20" y="4558556"/>
            <a:ext cx="12578591" cy="252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2112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9710-852E-482A-A6BB-7F05A88E1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US"/>
              <a:t>COMPILING THE Service </a:t>
            </a: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FF2CD-7991-4CA7-8577-BA5838ACE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301" y="2068308"/>
            <a:ext cx="12192000" cy="7683347"/>
          </a:xfrm>
        </p:spPr>
        <p:txBody>
          <a:bodyPr lIns="50800" tIns="50800" rIns="50800" bIns="50800" anchor="t">
            <a:normAutofit/>
          </a:bodyPr>
          <a:lstStyle/>
          <a:p>
            <a:r>
              <a:rPr lang="en-US"/>
              <a:t>In CMakeList.txt file do the following changes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067FE9-5BB0-4CE1-84C3-F49FDEEC2F6B}"/>
              </a:ext>
            </a:extLst>
          </p:cNvPr>
          <p:cNvSpPr txBox="1"/>
          <p:nvPr/>
        </p:nvSpPr>
        <p:spPr>
          <a:xfrm>
            <a:off x="9916" y="6034633"/>
            <a:ext cx="13959060" cy="32419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222222"/>
                </a:solidFill>
                <a:cs typeface="Arial"/>
              </a:rPr>
              <a:t>Go to the root of your workspace, and </a:t>
            </a:r>
            <a:r>
              <a:rPr lang="en-US" sz="3600" dirty="0">
                <a:solidFill>
                  <a:schemeClr val="bg1"/>
                </a:solidFill>
                <a:cs typeface="Arial"/>
              </a:rPr>
              <a:t>build the package</a:t>
            </a:r>
          </a:p>
          <a:p>
            <a:r>
              <a:rPr lang="en-US" sz="3600" dirty="0">
                <a:solidFill>
                  <a:schemeClr val="bg1"/>
                </a:solidFill>
                <a:cs typeface="Arial"/>
              </a:rPr>
              <a:t>Type command : source </a:t>
            </a:r>
            <a:r>
              <a:rPr lang="en-US" sz="3600" dirty="0" err="1">
                <a:solidFill>
                  <a:schemeClr val="bg1"/>
                </a:solidFill>
                <a:cs typeface="Arial"/>
              </a:rPr>
              <a:t>catkin_workspace</a:t>
            </a:r>
            <a:r>
              <a:rPr lang="en-US" sz="3600" dirty="0">
                <a:solidFill>
                  <a:schemeClr val="bg1"/>
                </a:solidFill>
                <a:cs typeface="Arial"/>
              </a:rPr>
              <a:t>/</a:t>
            </a:r>
            <a:r>
              <a:rPr lang="en-US" sz="3600" dirty="0" err="1">
                <a:solidFill>
                  <a:schemeClr val="bg1"/>
                </a:solidFill>
                <a:cs typeface="Arial"/>
              </a:rPr>
              <a:t>devel</a:t>
            </a:r>
            <a:r>
              <a:rPr lang="en-US" sz="3600" dirty="0">
                <a:solidFill>
                  <a:schemeClr val="bg1"/>
                </a:solidFill>
                <a:cs typeface="Arial"/>
              </a:rPr>
              <a:t>/</a:t>
            </a:r>
            <a:r>
              <a:rPr lang="en-US" sz="3600" dirty="0" err="1">
                <a:solidFill>
                  <a:schemeClr val="bg1"/>
                </a:solidFill>
                <a:cs typeface="Arial"/>
              </a:rPr>
              <a:t>setup.bash</a:t>
            </a:r>
            <a:endParaRPr lang="en-US" sz="3600" dirty="0">
              <a:solidFill>
                <a:schemeClr val="bg1"/>
              </a:solidFill>
              <a:cs typeface="Arial"/>
            </a:endParaRPr>
          </a:p>
          <a:p>
            <a:r>
              <a:rPr lang="en-US" sz="3600" dirty="0">
                <a:solidFill>
                  <a:schemeClr val="bg1"/>
                </a:solidFill>
                <a:cs typeface="Arial"/>
              </a:rPr>
              <a:t>Will create new message named </a:t>
            </a:r>
            <a:r>
              <a:rPr lang="en-US" sz="3600" dirty="0" err="1">
                <a:solidFill>
                  <a:schemeClr val="bg1"/>
                </a:solidFill>
                <a:cs typeface="Arial"/>
              </a:rPr>
              <a:t>Your_Service</a:t>
            </a:r>
            <a:r>
              <a:rPr lang="en-US" sz="3600" dirty="0">
                <a:solidFill>
                  <a:schemeClr val="bg1"/>
                </a:solidFill>
                <a:cs typeface="Arial"/>
              </a:rPr>
              <a:t>, </a:t>
            </a:r>
            <a:r>
              <a:rPr lang="en-US" sz="3600" dirty="0" err="1">
                <a:solidFill>
                  <a:schemeClr val="bg1"/>
                </a:solidFill>
                <a:cs typeface="Arial"/>
              </a:rPr>
              <a:t>Your_ServiceRequest</a:t>
            </a:r>
            <a:r>
              <a:rPr lang="en-US" sz="3600" dirty="0">
                <a:solidFill>
                  <a:schemeClr val="bg1"/>
                </a:solidFill>
                <a:cs typeface="Arial"/>
              </a:rPr>
              <a:t> and </a:t>
            </a:r>
            <a:r>
              <a:rPr lang="en-US" sz="3600" dirty="0" err="1">
                <a:solidFill>
                  <a:schemeClr val="bg1"/>
                </a:solidFill>
                <a:cs typeface="Arial"/>
              </a:rPr>
              <a:t>Your_ServiceResponce</a:t>
            </a:r>
            <a:endParaRPr lang="en-US" sz="3600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BEEE9A5B-ACE7-D46F-958E-826B60C5C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74" y="2895738"/>
            <a:ext cx="11597096" cy="272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966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D53A-C570-4312-BD00-565C72399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GB"/>
              <a:t>Example Service Creation</a:t>
            </a:r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523CCA3E-A105-4DC6-A63E-5EC10CE4B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04" y="2333250"/>
            <a:ext cx="12016509" cy="623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1031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reviousl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r>
              <a:rPr lang="en-GB"/>
              <a:t>Previous Section</a:t>
            </a:r>
            <a:endParaRPr/>
          </a:p>
        </p:txBody>
      </p:sp>
      <p:sp>
        <p:nvSpPr>
          <p:cNvPr id="166" name="Course Overview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r>
              <a:rPr lang="en-US"/>
              <a:t>ROS Messages</a:t>
            </a:r>
          </a:p>
          <a:p>
            <a:r>
              <a:rPr lang="en-US"/>
              <a:t>Defining own Message</a:t>
            </a:r>
          </a:p>
          <a:p>
            <a:r>
              <a:rPr lang="en-US"/>
              <a:t>ROS Message Format</a:t>
            </a:r>
          </a:p>
          <a:p>
            <a:r>
              <a:rPr lang="en-US"/>
              <a:t>Compiling the message</a:t>
            </a:r>
          </a:p>
          <a:p>
            <a:r>
              <a:rPr lang="en-US"/>
              <a:t>Example Message Creation</a:t>
            </a:r>
          </a:p>
          <a:p>
            <a:r>
              <a:rPr lang="en-US"/>
              <a:t>Useful </a:t>
            </a:r>
            <a:r>
              <a:rPr lang="en-US" err="1"/>
              <a:t>rosmsg</a:t>
            </a:r>
            <a:r>
              <a:rPr lang="en-US"/>
              <a:t> commands</a:t>
            </a:r>
          </a:p>
          <a:p>
            <a:r>
              <a:rPr lang="en-US"/>
              <a:t>When Should You Make a New Message Type?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16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15707" y="9083686"/>
            <a:ext cx="260599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B18A-2547-49E7-87BD-14EB28AC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EXAMPLE SERVICE CREATION</a:t>
            </a:r>
          </a:p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2C5A2-39CF-4F01-9877-DA3C9BAE0D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50800" tIns="50800" rIns="50800" bIns="50800" anchor="t">
            <a:normAutofit/>
          </a:bodyPr>
          <a:lstStyle/>
          <a:p>
            <a:pPr algn="just"/>
            <a:r>
              <a:rPr lang="en-US"/>
              <a:t>Create a package named "</a:t>
            </a:r>
            <a:r>
              <a:rPr lang="en-US" err="1"/>
              <a:t>add_two_ints</a:t>
            </a:r>
            <a:r>
              <a:rPr lang="en-US"/>
              <a:t>" and a sub directory named </a:t>
            </a:r>
            <a:r>
              <a:rPr lang="en-US" err="1"/>
              <a:t>srv</a:t>
            </a:r>
            <a:endParaRPr lang="en-US"/>
          </a:p>
          <a:p>
            <a:pPr algn="just"/>
            <a:r>
              <a:rPr lang="en-US"/>
              <a:t>Store the </a:t>
            </a:r>
            <a:r>
              <a:rPr lang="en-US" err="1"/>
              <a:t>AddTwoInt.srv</a:t>
            </a:r>
            <a:r>
              <a:rPr lang="en-US"/>
              <a:t> file in the </a:t>
            </a:r>
            <a:r>
              <a:rPr lang="en-US" err="1"/>
              <a:t>srv</a:t>
            </a:r>
            <a:r>
              <a:rPr lang="en-US"/>
              <a:t> directory.</a:t>
            </a:r>
          </a:p>
          <a:p>
            <a:pPr algn="just"/>
            <a:r>
              <a:rPr lang="en-US"/>
              <a:t>Change the configuration files accordingly</a:t>
            </a:r>
          </a:p>
          <a:p>
            <a:pPr algn="just"/>
            <a:r>
              <a:rPr lang="en-US"/>
              <a:t>Build the package and source the </a:t>
            </a:r>
            <a:r>
              <a:rPr lang="en-US" err="1"/>
              <a:t>devel</a:t>
            </a:r>
            <a:r>
              <a:rPr lang="en-US"/>
              <a:t>/</a:t>
            </a:r>
            <a:r>
              <a:rPr lang="en-US" err="1"/>
              <a:t>setup.bash</a:t>
            </a:r>
            <a:endParaRPr lang="en-US"/>
          </a:p>
          <a:p>
            <a:pPr algn="just"/>
            <a:r>
              <a:rPr lang="en-US"/>
              <a:t>Create a new package named "</a:t>
            </a:r>
            <a:r>
              <a:rPr lang="en-US" err="1"/>
              <a:t>adding_integers</a:t>
            </a:r>
            <a:r>
              <a:rPr lang="en-US"/>
              <a:t>" and write a python server and client for the </a:t>
            </a:r>
            <a:r>
              <a:rPr lang="en-US" err="1"/>
              <a:t>AddTwoInt</a:t>
            </a:r>
            <a:r>
              <a:rPr lang="en-US"/>
              <a:t> service</a:t>
            </a:r>
          </a:p>
          <a:p>
            <a:pPr lvl="1" algn="just"/>
            <a:r>
              <a:rPr lang="en-US"/>
              <a:t>Change the setup.py file to enter the starting point</a:t>
            </a:r>
          </a:p>
          <a:p>
            <a:pPr algn="just"/>
            <a:endParaRPr lang="en-US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80799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8C62-1AF6-4329-BFE3-1F4D455B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Implementing a Service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3D895-13BF-44E1-B21F-C5505A861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GB"/>
              <a:t>Creating a Server</a:t>
            </a:r>
          </a:p>
          <a:p>
            <a:endParaRPr lang="en-GB"/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36A7D1A5-49AA-0ECC-CD20-BB08524CB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41" y="2222411"/>
            <a:ext cx="11781126" cy="722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7353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CE38-EFA9-47D4-9E52-D8AF3F972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GB"/>
              <a:t>Creating A Client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46055B72-A1CB-3D43-2483-619C36569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85" y="2217555"/>
            <a:ext cx="12435456" cy="530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1728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B15D1-99FA-0AF1-7712-94DD9721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CREATING A CLIENT</a:t>
            </a:r>
          </a:p>
          <a:p>
            <a:endParaRPr lang="en-GB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B9DFE8F-C77F-2AFD-93AE-D0AA70214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34" y="1749458"/>
            <a:ext cx="12190082" cy="702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7671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2B0A9-E382-ED7C-EA50-A645C98E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GB"/>
              <a:t>Output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145611A-D5C4-8CA8-8393-B4F10B1DC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945" y="2216564"/>
            <a:ext cx="10922319" cy="2090896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C270FF1-D627-153E-240D-0A4D5C528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47" y="5419841"/>
            <a:ext cx="10922319" cy="211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9778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hank You !!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 You !!!</a:t>
            </a:r>
          </a:p>
        </p:txBody>
      </p:sp>
      <p:sp>
        <p:nvSpPr>
          <p:cNvPr id="1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04763" y="9043067"/>
            <a:ext cx="260600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Lecture 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r>
              <a:rPr lang="en-GB"/>
              <a:t>Section Overview</a:t>
            </a:r>
            <a:endParaRPr/>
          </a:p>
        </p:txBody>
      </p:sp>
      <p:sp>
        <p:nvSpPr>
          <p:cNvPr id="170" name="ROS Installa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r>
              <a:rPr lang="en-US"/>
              <a:t>ROS Service</a:t>
            </a:r>
          </a:p>
          <a:p>
            <a:r>
              <a:rPr lang="en-US" err="1"/>
              <a:t>Turtlesim</a:t>
            </a:r>
            <a:r>
              <a:rPr lang="en-US"/>
              <a:t> ROS Service</a:t>
            </a:r>
          </a:p>
          <a:p>
            <a:r>
              <a:rPr lang="en-US"/>
              <a:t>Creating ROS Service</a:t>
            </a:r>
          </a:p>
          <a:p>
            <a:r>
              <a:rPr lang="en-US"/>
              <a:t>Example Service Creation</a:t>
            </a:r>
          </a:p>
          <a:p>
            <a:r>
              <a:rPr lang="en-US"/>
              <a:t>Implementing a Service</a:t>
            </a:r>
          </a:p>
          <a:p>
            <a:pPr lvl="1"/>
            <a:r>
              <a:rPr lang="en-US"/>
              <a:t>Creating a Server</a:t>
            </a:r>
          </a:p>
          <a:p>
            <a:pPr lvl="1"/>
            <a:r>
              <a:rPr lang="en-US"/>
              <a:t>Creating a Client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15707" y="9083686"/>
            <a:ext cx="260599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2F356-D0C8-45BC-9976-9DC4CED6C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GB"/>
              <a:t>ROS Service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A85A0-89BD-4831-AD0F-E289604E15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GB"/>
              <a:t>Services are another way to pass data between nodes in ROS. </a:t>
            </a:r>
            <a:endParaRPr lang="en-US"/>
          </a:p>
          <a:p>
            <a:r>
              <a:rPr lang="en-GB"/>
              <a:t>Services are just synchronous remote procedure calls; they allow one node to call a function that executes in another node.</a:t>
            </a:r>
          </a:p>
          <a:p>
            <a:r>
              <a:rPr lang="en-GB"/>
              <a:t>Service calls are well suited to things that you only need to do occasionally and that take a bounded amount of time to complete.</a:t>
            </a:r>
          </a:p>
        </p:txBody>
      </p:sp>
    </p:spTree>
    <p:extLst>
      <p:ext uri="{BB962C8B-B14F-4D97-AF65-F5344CB8AC3E}">
        <p14:creationId xmlns:p14="http://schemas.microsoft.com/office/powerpoint/2010/main" val="423789198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42A7-E4C3-46F4-B491-C0B9D713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GB"/>
              <a:t>ROS Service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8878727-2374-4A3D-9781-AC2C3A021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37" y="2197919"/>
            <a:ext cx="11942617" cy="5969270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6095C3B9-5E41-4D3D-888A-76C006235105}"/>
              </a:ext>
            </a:extLst>
          </p:cNvPr>
          <p:cNvSpPr txBox="1"/>
          <p:nvPr/>
        </p:nvSpPr>
        <p:spPr>
          <a:xfrm>
            <a:off x="759245" y="6713855"/>
            <a:ext cx="345887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r>
              <a:rPr lang="en-GB" sz="1600">
                <a:solidFill>
                  <a:schemeClr val="bg1"/>
                </a:solidFill>
              </a:rPr>
              <a:t>Image Courtesy: Prof. Anis koubaa</a:t>
            </a:r>
            <a:endParaRPr lang="en-GB" sz="160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venir Next Medium"/>
              <a:ea typeface="Avenir Next Medium"/>
              <a:cs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56937086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62C0-B637-4430-B462-3974B242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GB"/>
              <a:t>ROS Service</a:t>
            </a:r>
            <a:endParaRPr lang="en-US"/>
          </a:p>
        </p:txBody>
      </p: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6EAE0EB4-F80B-074E-6B69-C79B605DB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89" y="2053034"/>
            <a:ext cx="11208586" cy="630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5286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62C0-B637-4430-B462-3974B242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GB"/>
              <a:t>ROS Service</a:t>
            </a: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ED7E829-A392-DB26-066B-89D420A4C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58" y="1713485"/>
            <a:ext cx="11862917" cy="667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0939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9167C-65A6-4F0D-93C3-C736F7472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Turtlesim ROS Service</a:t>
            </a:r>
            <a:endParaRPr lang="en-GB">
              <a:ea typeface="+mn-lt"/>
              <a:cs typeface="+mn-lt"/>
            </a:endParaRPr>
          </a:p>
          <a:p>
            <a:endParaRPr lang="en-GB"/>
          </a:p>
        </p:txBody>
      </p:sp>
      <p:pic>
        <p:nvPicPr>
          <p:cNvPr id="3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B45A63D-0816-F9E4-3950-56B0B883C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06" y="2529243"/>
            <a:ext cx="12680829" cy="636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9050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83577-B91F-42D3-81AC-5B39AD1F4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TURTLESIM ROS SERVICE</a:t>
            </a:r>
            <a:endParaRPr lang="en-GB">
              <a:ea typeface="+mn-lt"/>
              <a:cs typeface="+mn-lt"/>
            </a:endParaRPr>
          </a:p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BF166-D72D-4641-99F8-4C8141369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400" y="1473555"/>
            <a:ext cx="12192000" cy="7138888"/>
          </a:xfrm>
        </p:spPr>
        <p:txBody>
          <a:bodyPr lIns="50800" tIns="50800" rIns="50800" bIns="50800" anchor="t">
            <a:normAutofit/>
          </a:bodyPr>
          <a:lstStyle/>
          <a:p>
            <a:r>
              <a:rPr lang="en-GB"/>
              <a:t>List of available service : ros2 service list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3CD22151-C0D5-EBD7-AFFD-EDEAA8513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894" y="2338777"/>
            <a:ext cx="7650670" cy="719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5943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25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New_Template7</vt:lpstr>
      <vt:lpstr>ROS Service</vt:lpstr>
      <vt:lpstr>Previous Section</vt:lpstr>
      <vt:lpstr>Section Overview</vt:lpstr>
      <vt:lpstr>ROS Service</vt:lpstr>
      <vt:lpstr>ROS Service</vt:lpstr>
      <vt:lpstr>ROS Service</vt:lpstr>
      <vt:lpstr>ROS Service</vt:lpstr>
      <vt:lpstr>Turtlesim ROS Service </vt:lpstr>
      <vt:lpstr>TURTLESIM ROS SERVICE </vt:lpstr>
      <vt:lpstr>TURTLESIM ROS SERVICE </vt:lpstr>
      <vt:lpstr>TURTLESIM ROS SERVICE </vt:lpstr>
      <vt:lpstr>TURTLESIM ROS SERVICE </vt:lpstr>
      <vt:lpstr>TURTLESIM ROS SERVICE </vt:lpstr>
      <vt:lpstr>Creating ROS Service</vt:lpstr>
      <vt:lpstr>Defining A service</vt:lpstr>
      <vt:lpstr>ROS Service Format</vt:lpstr>
      <vt:lpstr>Compiling the Service </vt:lpstr>
      <vt:lpstr>COMPILING THE Service  </vt:lpstr>
      <vt:lpstr>Example Service Creation</vt:lpstr>
      <vt:lpstr>EXAMPLE SERVICE CREATION </vt:lpstr>
      <vt:lpstr>Implementing a Service</vt:lpstr>
      <vt:lpstr>Creating A Client</vt:lpstr>
      <vt:lpstr>CREATING A CLIENT </vt:lpstr>
      <vt:lpstr>Output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 installation and basics</dc:title>
  <cp:revision>5</cp:revision>
  <dcterms:modified xsi:type="dcterms:W3CDTF">2023-03-28T04:45:15Z</dcterms:modified>
</cp:coreProperties>
</file>