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64" r:id="rId5"/>
    <p:sldId id="265" r:id="rId6"/>
    <p:sldId id="266" r:id="rId7"/>
    <p:sldId id="267" r:id="rId8"/>
    <p:sldId id="268" r:id="rId9"/>
    <p:sldId id="270" r:id="rId10"/>
    <p:sldId id="269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63" r:id="rId2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CFC"/>
    <a:srgbClr val="057DB5"/>
    <a:srgbClr val="091A8F"/>
    <a:srgbClr val="0F1A63"/>
    <a:srgbClr val="FC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E7C8F3-D928-F357-353D-B8D22A518E55}" v="28" dt="2021-01-18T09:31:25.688"/>
    <p1510:client id="{114EEBBA-766A-0DEE-B490-9BED87945F77}" v="1129" dt="2021-01-05T11:17:00.460"/>
    <p1510:client id="{1603C2FC-AF32-827E-BF53-B8EB4FF4C969}" v="1444" dt="2021-01-27T09:07:27.031"/>
    <p1510:client id="{1D464FE5-90F5-34AE-3125-415EBDA639B0}" v="4" dt="2021-02-04T06:18:21.047"/>
    <p1510:client id="{20FFC61E-AB3A-2A6D-7283-F056CCC670FC}" v="6" dt="2021-01-12T10:19:23.512"/>
    <p1510:client id="{30E9E7C3-EEB9-C87C-1E0C-895834628332}" v="88" dt="2021-01-19T10:34:49.052"/>
    <p1510:client id="{3899BBE8-1DF7-563F-6193-9EB356396AD6}" v="716" dt="2021-01-21T10:57:42.412"/>
    <p1510:client id="{52623AF8-9826-B032-FB6B-76AA8E258A5E}" v="135" dt="2021-01-08T04:32:27.505"/>
    <p1510:client id="{585A00DB-98E2-539D-9260-6179EC8506C1}" v="5" dt="2021-02-10T03:30:17.011"/>
    <p1510:client id="{5876A718-3C20-FC7A-BE52-84EED91DAE52}" v="3168" dt="2021-01-19T08:05:05.194"/>
    <p1510:client id="{759496D6-A4DA-BA69-8165-39C814209A3E}" v="19" dt="2021-02-12T03:13:50.407"/>
    <p1510:client id="{872A17E4-B20D-9B31-AE5E-7106C5F06EAF}" v="2231" dt="2021-02-01T07:56:51.241"/>
    <p1510:client id="{89C89356-184E-C448-6BAC-A34F73C5E608}" v="12" dt="2021-01-29T04:27:48.182"/>
    <p1510:client id="{904FE926-0AB4-BC37-C434-870EE11FAF9A}" v="40" dt="2021-01-20T03:16:59.820"/>
    <p1510:client id="{9413C174-B50C-D1FC-C997-D055379C3825}" v="1177" dt="2021-01-21T08:53:43.993"/>
    <p1510:client id="{A4A4F547-3871-20AB-23A5-9243BAF6C480}" v="1446" dt="2021-01-12T08:18:24.411"/>
    <p1510:client id="{A762BEF1-B042-5E4D-195E-B17B15F28FF4}" v="24" dt="2023-04-04T06:05:29.041"/>
    <p1510:client id="{AFC71EAE-C830-BA92-6638-43A04D6FEC98}" v="506" dt="2021-01-05T06:30:47.336"/>
    <p1510:client id="{AFC770CD-9EF5-2B84-E4D1-875A486EE686}" v="6" dt="2022-04-13T03:51:33.823"/>
    <p1510:client id="{B4B90304-22EF-4E9F-F6FC-3B09CF31CE76}" v="125" dt="2021-01-24T11:27:06.577"/>
    <p1510:client id="{BD04715B-AB8E-CAC0-499D-7E11FCA063DB}" v="36" dt="2021-01-13T03:58:08.404"/>
    <p1510:client id="{C7330E97-4532-17B8-DC49-CD188A0B0001}" v="50" dt="2021-01-06T04:16:06.894"/>
    <p1510:client id="{D17C8312-059B-2F49-34E8-B83432ABC18E}" v="496" dt="2021-02-03T04:13:46.310"/>
    <p1510:client id="{E83E09ED-D001-E0F8-74DD-5A92CA51A8EE}" v="103" dt="2021-01-25T09:11:11.562"/>
    <p1510:client id="{F0D498A6-C5BA-0E82-B6A8-CA8FC09359BB}" v="1061" dt="2021-01-28T11:36:17.008"/>
    <p1510:client id="{F3AB1A95-050B-199B-57DC-ABBA9DB02AE2}" v="327" dt="2021-01-07T08:00:16.181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r. Nippun Kumar A.A." userId="S::aa_nippunkumaar@blr.amrita.edu::a48363fd-f267-41fa-8da0-398a903c7504" providerId="AD" clId="Web-{759496D6-A4DA-BA69-8165-39C814209A3E}"/>
    <pc:docChg chg="modSld">
      <pc:chgData name="Mr. Nippun Kumar A.A." userId="S::aa_nippunkumaar@blr.amrita.edu::a48363fd-f267-41fa-8da0-398a903c7504" providerId="AD" clId="Web-{759496D6-A4DA-BA69-8165-39C814209A3E}" dt="2021-02-12T03:13:48.064" v="8" actId="20577"/>
      <pc:docMkLst>
        <pc:docMk/>
      </pc:docMkLst>
      <pc:sldChg chg="modSp">
        <pc:chgData name="Mr. Nippun Kumar A.A." userId="S::aa_nippunkumaar@blr.amrita.edu::a48363fd-f267-41fa-8da0-398a903c7504" providerId="AD" clId="Web-{759496D6-A4DA-BA69-8165-39C814209A3E}" dt="2021-02-12T03:13:48.064" v="8" actId="20577"/>
        <pc:sldMkLst>
          <pc:docMk/>
          <pc:sldMk cId="3025082719" sldId="277"/>
        </pc:sldMkLst>
        <pc:spChg chg="mod">
          <ac:chgData name="Mr. Nippun Kumar A.A." userId="S::aa_nippunkumaar@blr.amrita.edu::a48363fd-f267-41fa-8da0-398a903c7504" providerId="AD" clId="Web-{759496D6-A4DA-BA69-8165-39C814209A3E}" dt="2021-02-12T03:13:48.064" v="8" actId="20577"/>
          <ac:spMkLst>
            <pc:docMk/>
            <pc:sldMk cId="3025082719" sldId="277"/>
            <ac:spMk id="3" creationId="{17D49A13-28AB-4604-A9F2-7A05063963DE}"/>
          </ac:spMkLst>
        </pc:spChg>
      </pc:sldChg>
    </pc:docChg>
  </pc:docChgLst>
  <pc:docChgLst>
    <pc:chgData name="Mr. Nippun Kumar A.A." userId="S::aa_nippunkumaar@blr.amrita.edu::a48363fd-f267-41fa-8da0-398a903c7504" providerId="AD" clId="Web-{585A00DB-98E2-539D-9260-6179EC8506C1}"/>
    <pc:docChg chg="modSld">
      <pc:chgData name="Mr. Nippun Kumar A.A." userId="S::aa_nippunkumaar@blr.amrita.edu::a48363fd-f267-41fa-8da0-398a903c7504" providerId="AD" clId="Web-{585A00DB-98E2-539D-9260-6179EC8506C1}" dt="2021-02-10T03:30:17.011" v="2" actId="20577"/>
      <pc:docMkLst>
        <pc:docMk/>
      </pc:docMkLst>
      <pc:sldChg chg="modSp">
        <pc:chgData name="Mr. Nippun Kumar A.A." userId="S::aa_nippunkumaar@blr.amrita.edu::a48363fd-f267-41fa-8da0-398a903c7504" providerId="AD" clId="Web-{585A00DB-98E2-539D-9260-6179EC8506C1}" dt="2021-02-10T03:13:12.298" v="1" actId="20577"/>
        <pc:sldMkLst>
          <pc:docMk/>
          <pc:sldMk cId="2303205460" sldId="265"/>
        </pc:sldMkLst>
        <pc:spChg chg="mod">
          <ac:chgData name="Mr. Nippun Kumar A.A." userId="S::aa_nippunkumaar@blr.amrita.edu::a48363fd-f267-41fa-8da0-398a903c7504" providerId="AD" clId="Web-{585A00DB-98E2-539D-9260-6179EC8506C1}" dt="2021-02-10T03:13:12.298" v="1" actId="20577"/>
          <ac:spMkLst>
            <pc:docMk/>
            <pc:sldMk cId="2303205460" sldId="265"/>
            <ac:spMk id="3" creationId="{DC010D6B-B586-40EB-B98A-7809B363DAA8}"/>
          </ac:spMkLst>
        </pc:spChg>
      </pc:sldChg>
      <pc:sldChg chg="modSp">
        <pc:chgData name="Mr. Nippun Kumar A.A." userId="S::aa_nippunkumaar@blr.amrita.edu::a48363fd-f267-41fa-8da0-398a903c7504" providerId="AD" clId="Web-{585A00DB-98E2-539D-9260-6179EC8506C1}" dt="2021-02-10T03:30:17.011" v="2" actId="20577"/>
        <pc:sldMkLst>
          <pc:docMk/>
          <pc:sldMk cId="151572935" sldId="269"/>
        </pc:sldMkLst>
        <pc:spChg chg="mod">
          <ac:chgData name="Mr. Nippun Kumar A.A." userId="S::aa_nippunkumaar@blr.amrita.edu::a48363fd-f267-41fa-8da0-398a903c7504" providerId="AD" clId="Web-{585A00DB-98E2-539D-9260-6179EC8506C1}" dt="2021-02-10T03:30:17.011" v="2" actId="20577"/>
          <ac:spMkLst>
            <pc:docMk/>
            <pc:sldMk cId="151572935" sldId="269"/>
            <ac:spMk id="2" creationId="{A9381486-3D28-4A0F-A77A-698DC8FE7E5A}"/>
          </ac:spMkLst>
        </pc:spChg>
      </pc:sldChg>
    </pc:docChg>
  </pc:docChgLst>
  <pc:docChgLst>
    <pc:chgData name="Mr. Nippun Kumar A.A." userId="S::aa_nippunkumaar@blr.amrita.edu::a48363fd-f267-41fa-8da0-398a903c7504" providerId="AD" clId="Web-{1D464FE5-90F5-34AE-3125-415EBDA639B0}"/>
    <pc:docChg chg="mod modSld modMainMaster">
      <pc:chgData name="Mr. Nippun Kumar A.A." userId="S::aa_nippunkumaar@blr.amrita.edu::a48363fd-f267-41fa-8da0-398a903c7504" providerId="AD" clId="Web-{1D464FE5-90F5-34AE-3125-415EBDA639B0}" dt="2021-02-04T06:18:21.047" v="3"/>
      <pc:docMkLst>
        <pc:docMk/>
      </pc:docMkLst>
      <pc:sldChg chg="delSp">
        <pc:chgData name="Mr. Nippun Kumar A.A." userId="S::aa_nippunkumaar@blr.amrita.edu::a48363fd-f267-41fa-8da0-398a903c7504" providerId="AD" clId="Web-{1D464FE5-90F5-34AE-3125-415EBDA639B0}" dt="2021-02-04T06:18:21.047" v="3"/>
        <pc:sldMkLst>
          <pc:docMk/>
          <pc:sldMk cId="0" sldId="256"/>
        </pc:sldMkLst>
        <pc:spChg chg="del">
          <ac:chgData name="Mr. Nippun Kumar A.A." userId="S::aa_nippunkumaar@blr.amrita.edu::a48363fd-f267-41fa-8da0-398a903c7504" providerId="AD" clId="Web-{1D464FE5-90F5-34AE-3125-415EBDA639B0}" dt="2021-02-04T06:18:21.047" v="3"/>
          <ac:spMkLst>
            <pc:docMk/>
            <pc:sldMk cId="0" sldId="256"/>
            <ac:spMk id="2" creationId="{F15C26BD-2492-4B7D-A0CA-AA8EDB2C96D9}"/>
          </ac:spMkLst>
        </pc:spChg>
      </pc:sldChg>
      <pc:sldMasterChg chg="mod modSldLayout">
        <pc:chgData name="Mr. Nippun Kumar A.A." userId="S::aa_nippunkumaar@blr.amrita.edu::a48363fd-f267-41fa-8da0-398a903c7504" providerId="AD" clId="Web-{1D464FE5-90F5-34AE-3125-415EBDA639B0}" dt="2021-02-04T06:18:10.546" v="2"/>
        <pc:sldMasterMkLst>
          <pc:docMk/>
          <pc:sldMasterMk cId="0" sldId="2147483648"/>
        </pc:sldMasterMkLst>
        <pc:sldLayoutChg chg="mod">
          <pc:chgData name="Mr. Nippun Kumar A.A." userId="S::aa_nippunkumaar@blr.amrita.edu::a48363fd-f267-41fa-8da0-398a903c7504" providerId="AD" clId="Web-{1D464FE5-90F5-34AE-3125-415EBDA639B0}" dt="2021-02-04T06:18:10.546" v="2"/>
          <pc:sldLayoutMkLst>
            <pc:docMk/>
            <pc:sldMasterMk cId="0" sldId="2147483648"/>
            <pc:sldLayoutMk cId="0" sldId="2147483649"/>
          </pc:sldLayoutMkLst>
        </pc:sldLayoutChg>
        <pc:sldLayoutChg chg="mod">
          <pc:chgData name="Mr. Nippun Kumar A.A." userId="S::aa_nippunkumaar@blr.amrita.edu::a48363fd-f267-41fa-8da0-398a903c7504" providerId="AD" clId="Web-{1D464FE5-90F5-34AE-3125-415EBDA639B0}" dt="2021-02-04T06:18:10.546" v="2"/>
          <pc:sldLayoutMkLst>
            <pc:docMk/>
            <pc:sldMasterMk cId="0" sldId="2147483648"/>
            <pc:sldLayoutMk cId="0" sldId="2147483650"/>
          </pc:sldLayoutMkLst>
        </pc:sldLayoutChg>
        <pc:sldLayoutChg chg="mod">
          <pc:chgData name="Mr. Nippun Kumar A.A." userId="S::aa_nippunkumaar@blr.amrita.edu::a48363fd-f267-41fa-8da0-398a903c7504" providerId="AD" clId="Web-{1D464FE5-90F5-34AE-3125-415EBDA639B0}" dt="2021-02-04T06:18:10.546" v="2"/>
          <pc:sldLayoutMkLst>
            <pc:docMk/>
            <pc:sldMasterMk cId="0" sldId="2147483648"/>
            <pc:sldLayoutMk cId="0" sldId="2147483651"/>
          </pc:sldLayoutMkLst>
        </pc:sldLayoutChg>
        <pc:sldLayoutChg chg="mod">
          <pc:chgData name="Mr. Nippun Kumar A.A." userId="S::aa_nippunkumaar@blr.amrita.edu::a48363fd-f267-41fa-8da0-398a903c7504" providerId="AD" clId="Web-{1D464FE5-90F5-34AE-3125-415EBDA639B0}" dt="2021-02-04T06:18:10.546" v="2"/>
          <pc:sldLayoutMkLst>
            <pc:docMk/>
            <pc:sldMasterMk cId="0" sldId="2147483648"/>
            <pc:sldLayoutMk cId="0" sldId="2147483652"/>
          </pc:sldLayoutMkLst>
        </pc:sldLayoutChg>
        <pc:sldLayoutChg chg="mod">
          <pc:chgData name="Mr. Nippun Kumar A.A." userId="S::aa_nippunkumaar@blr.amrita.edu::a48363fd-f267-41fa-8da0-398a903c7504" providerId="AD" clId="Web-{1D464FE5-90F5-34AE-3125-415EBDA639B0}" dt="2021-02-04T06:18:10.546" v="2"/>
          <pc:sldLayoutMkLst>
            <pc:docMk/>
            <pc:sldMasterMk cId="0" sldId="2147483648"/>
            <pc:sldLayoutMk cId="0" sldId="2147483653"/>
          </pc:sldLayoutMkLst>
        </pc:sldLayoutChg>
        <pc:sldLayoutChg chg="mod">
          <pc:chgData name="Mr. Nippun Kumar A.A." userId="S::aa_nippunkumaar@blr.amrita.edu::a48363fd-f267-41fa-8da0-398a903c7504" providerId="AD" clId="Web-{1D464FE5-90F5-34AE-3125-415EBDA639B0}" dt="2021-02-04T06:18:10.546" v="2"/>
          <pc:sldLayoutMkLst>
            <pc:docMk/>
            <pc:sldMasterMk cId="0" sldId="2147483648"/>
            <pc:sldLayoutMk cId="0" sldId="2147483654"/>
          </pc:sldLayoutMkLst>
        </pc:sldLayoutChg>
        <pc:sldLayoutChg chg="mod">
          <pc:chgData name="Mr. Nippun Kumar A.A." userId="S::aa_nippunkumaar@blr.amrita.edu::a48363fd-f267-41fa-8da0-398a903c7504" providerId="AD" clId="Web-{1D464FE5-90F5-34AE-3125-415EBDA639B0}" dt="2021-02-04T06:18:10.546" v="2"/>
          <pc:sldLayoutMkLst>
            <pc:docMk/>
            <pc:sldMasterMk cId="0" sldId="2147483648"/>
            <pc:sldLayoutMk cId="0" sldId="2147483655"/>
          </pc:sldLayoutMkLst>
        </pc:sldLayoutChg>
        <pc:sldLayoutChg chg="mod">
          <pc:chgData name="Mr. Nippun Kumar A.A." userId="S::aa_nippunkumaar@blr.amrita.edu::a48363fd-f267-41fa-8da0-398a903c7504" providerId="AD" clId="Web-{1D464FE5-90F5-34AE-3125-415EBDA639B0}" dt="2021-02-04T06:18:10.546" v="2"/>
          <pc:sldLayoutMkLst>
            <pc:docMk/>
            <pc:sldMasterMk cId="0" sldId="2147483648"/>
            <pc:sldLayoutMk cId="0" sldId="2147483656"/>
          </pc:sldLayoutMkLst>
        </pc:sldLayoutChg>
        <pc:sldLayoutChg chg="mod">
          <pc:chgData name="Mr. Nippun Kumar A.A." userId="S::aa_nippunkumaar@blr.amrita.edu::a48363fd-f267-41fa-8da0-398a903c7504" providerId="AD" clId="Web-{1D464FE5-90F5-34AE-3125-415EBDA639B0}" dt="2021-02-04T06:18:10.546" v="2"/>
          <pc:sldLayoutMkLst>
            <pc:docMk/>
            <pc:sldMasterMk cId="0" sldId="2147483648"/>
            <pc:sldLayoutMk cId="0" sldId="2147483657"/>
          </pc:sldLayoutMkLst>
        </pc:sldLayoutChg>
        <pc:sldLayoutChg chg="mod">
          <pc:chgData name="Mr. Nippun Kumar A.A." userId="S::aa_nippunkumaar@blr.amrita.edu::a48363fd-f267-41fa-8da0-398a903c7504" providerId="AD" clId="Web-{1D464FE5-90F5-34AE-3125-415EBDA639B0}" dt="2021-02-04T06:18:10.546" v="2"/>
          <pc:sldLayoutMkLst>
            <pc:docMk/>
            <pc:sldMasterMk cId="0" sldId="2147483648"/>
            <pc:sldLayoutMk cId="0" sldId="2147483658"/>
          </pc:sldLayoutMkLst>
        </pc:sldLayoutChg>
        <pc:sldLayoutChg chg="mod">
          <pc:chgData name="Mr. Nippun Kumar A.A." userId="S::aa_nippunkumaar@blr.amrita.edu::a48363fd-f267-41fa-8da0-398a903c7504" providerId="AD" clId="Web-{1D464FE5-90F5-34AE-3125-415EBDA639B0}" dt="2021-02-04T06:18:10.546" v="2"/>
          <pc:sldLayoutMkLst>
            <pc:docMk/>
            <pc:sldMasterMk cId="0" sldId="2147483648"/>
            <pc:sldLayoutMk cId="0" sldId="2147483659"/>
          </pc:sldLayoutMkLst>
        </pc:sldLayoutChg>
        <pc:sldLayoutChg chg="mod">
          <pc:chgData name="Mr. Nippun Kumar A.A." userId="S::aa_nippunkumaar@blr.amrita.edu::a48363fd-f267-41fa-8da0-398a903c7504" providerId="AD" clId="Web-{1D464FE5-90F5-34AE-3125-415EBDA639B0}" dt="2021-02-04T06:18:10.546" v="2"/>
          <pc:sldLayoutMkLst>
            <pc:docMk/>
            <pc:sldMasterMk cId="0" sldId="2147483648"/>
            <pc:sldLayoutMk cId="0" sldId="2147483660"/>
          </pc:sldLayoutMkLst>
        </pc:sldLayoutChg>
        <pc:sldLayoutChg chg="mod">
          <pc:chgData name="Mr. Nippun Kumar A.A." userId="S::aa_nippunkumaar@blr.amrita.edu::a48363fd-f267-41fa-8da0-398a903c7504" providerId="AD" clId="Web-{1D464FE5-90F5-34AE-3125-415EBDA639B0}" dt="2021-02-04T06:18:10.546" v="2"/>
          <pc:sldLayoutMkLst>
            <pc:docMk/>
            <pc:sldMasterMk cId="0" sldId="2147483648"/>
            <pc:sldLayoutMk cId="0" sldId="2147483661"/>
          </pc:sldLayoutMkLst>
        </pc:sldLayoutChg>
        <pc:sldLayoutChg chg="mod">
          <pc:chgData name="Mr. Nippun Kumar A.A." userId="S::aa_nippunkumaar@blr.amrita.edu::a48363fd-f267-41fa-8da0-398a903c7504" providerId="AD" clId="Web-{1D464FE5-90F5-34AE-3125-415EBDA639B0}" dt="2021-02-04T06:18:10.546" v="2"/>
          <pc:sldLayoutMkLst>
            <pc:docMk/>
            <pc:sldMasterMk cId="0" sldId="2147483648"/>
            <pc:sldLayoutMk cId="0" sldId="2147483662"/>
          </pc:sldLayoutMkLst>
        </pc:sldLayoutChg>
      </pc:sldMasterChg>
    </pc:docChg>
  </pc:docChgLst>
  <pc:docChgLst>
    <pc:chgData name="Mr. Nippun Kumar A.A." userId="S::aa_nippunkumaar@blr.amrita.edu::a48363fd-f267-41fa-8da0-398a903c7504" providerId="AD" clId="Web-{872A17E4-B20D-9B31-AE5E-7106C5F06EAF}"/>
    <pc:docChg chg="mod addSld delSld modSld sldOrd modMainMaster">
      <pc:chgData name="Mr. Nippun Kumar A.A." userId="S::aa_nippunkumaar@blr.amrita.edu::a48363fd-f267-41fa-8da0-398a903c7504" providerId="AD" clId="Web-{872A17E4-B20D-9B31-AE5E-7106C5F06EAF}" dt="2021-02-01T07:56:51.209" v="1182" actId="20577"/>
      <pc:docMkLst>
        <pc:docMk/>
      </pc:docMkLst>
      <pc:sldChg chg="addSp modSp">
        <pc:chgData name="Mr. Nippun Kumar A.A." userId="S::aa_nippunkumaar@blr.amrita.edu::a48363fd-f267-41fa-8da0-398a903c7504" providerId="AD" clId="Web-{872A17E4-B20D-9B31-AE5E-7106C5F06EAF}" dt="2021-02-01T07:36:08.730" v="938" actId="20577"/>
        <pc:sldMkLst>
          <pc:docMk/>
          <pc:sldMk cId="0" sldId="256"/>
        </pc:sldMkLst>
        <pc:spChg chg="add mod">
          <ac:chgData name="Mr. Nippun Kumar A.A." userId="S::aa_nippunkumaar@blr.amrita.edu::a48363fd-f267-41fa-8da0-398a903c7504" providerId="AD" clId="Web-{872A17E4-B20D-9B31-AE5E-7106C5F06EAF}" dt="2021-02-01T05:41:36.949" v="685"/>
          <ac:spMkLst>
            <pc:docMk/>
            <pc:sldMk cId="0" sldId="256"/>
            <ac:spMk id="2" creationId="{F15C26BD-2492-4B7D-A0CA-AA8EDB2C96D9}"/>
          </ac:spMkLst>
        </pc:spChg>
        <pc:spChg chg="mod">
          <ac:chgData name="Mr. Nippun Kumar A.A." userId="S::aa_nippunkumaar@blr.amrita.edu::a48363fd-f267-41fa-8da0-398a903c7504" providerId="AD" clId="Web-{872A17E4-B20D-9B31-AE5E-7106C5F06EAF}" dt="2021-02-01T07:36:08.730" v="938" actId="20577"/>
          <ac:spMkLst>
            <pc:docMk/>
            <pc:sldMk cId="0" sldId="256"/>
            <ac:spMk id="162" creationId="{00000000-0000-0000-0000-000000000000}"/>
          </ac:spMkLst>
        </pc:spChg>
      </pc:sldChg>
      <pc:sldChg chg="modSp">
        <pc:chgData name="Mr. Nippun Kumar A.A." userId="S::aa_nippunkumaar@blr.amrita.edu::a48363fd-f267-41fa-8da0-398a903c7504" providerId="AD" clId="Web-{872A17E4-B20D-9B31-AE5E-7106C5F06EAF}" dt="2021-02-01T03:50:12.141" v="14" actId="20577"/>
        <pc:sldMkLst>
          <pc:docMk/>
          <pc:sldMk cId="0" sldId="257"/>
        </pc:sldMkLst>
        <pc:spChg chg="mod">
          <ac:chgData name="Mr. Nippun Kumar A.A." userId="S::aa_nippunkumaar@blr.amrita.edu::a48363fd-f267-41fa-8da0-398a903c7504" providerId="AD" clId="Web-{872A17E4-B20D-9B31-AE5E-7106C5F06EAF}" dt="2021-02-01T03:50:12.141" v="14" actId="20577"/>
          <ac:spMkLst>
            <pc:docMk/>
            <pc:sldMk cId="0" sldId="257"/>
            <ac:spMk id="166" creationId="{00000000-0000-0000-0000-000000000000}"/>
          </ac:spMkLst>
        </pc:spChg>
      </pc:sldChg>
      <pc:sldChg chg="modSp">
        <pc:chgData name="Mr. Nippun Kumar A.A." userId="S::aa_nippunkumaar@blr.amrita.edu::a48363fd-f267-41fa-8da0-398a903c7504" providerId="AD" clId="Web-{872A17E4-B20D-9B31-AE5E-7106C5F06EAF}" dt="2021-02-01T03:57:07.533" v="53" actId="20577"/>
        <pc:sldMkLst>
          <pc:docMk/>
          <pc:sldMk cId="0" sldId="258"/>
        </pc:sldMkLst>
        <pc:spChg chg="mod">
          <ac:chgData name="Mr. Nippun Kumar A.A." userId="S::aa_nippunkumaar@blr.amrita.edu::a48363fd-f267-41fa-8da0-398a903c7504" providerId="AD" clId="Web-{872A17E4-B20D-9B31-AE5E-7106C5F06EAF}" dt="2021-02-01T03:57:07.533" v="53" actId="20577"/>
          <ac:spMkLst>
            <pc:docMk/>
            <pc:sldMk cId="0" sldId="258"/>
            <ac:spMk id="170" creationId="{00000000-0000-0000-0000-000000000000}"/>
          </ac:spMkLst>
        </pc:spChg>
      </pc:sldChg>
      <pc:sldChg chg="addSp delSp modSp new">
        <pc:chgData name="Mr. Nippun Kumar A.A." userId="S::aa_nippunkumaar@blr.amrita.edu::a48363fd-f267-41fa-8da0-398a903c7504" providerId="AD" clId="Web-{872A17E4-B20D-9B31-AE5E-7106C5F06EAF}" dt="2021-02-01T05:41:36.949" v="685"/>
        <pc:sldMkLst>
          <pc:docMk/>
          <pc:sldMk cId="265718683" sldId="264"/>
        </pc:sldMkLst>
        <pc:spChg chg="mod">
          <ac:chgData name="Mr. Nippun Kumar A.A." userId="S::aa_nippunkumaar@blr.amrita.edu::a48363fd-f267-41fa-8da0-398a903c7504" providerId="AD" clId="Web-{872A17E4-B20D-9B31-AE5E-7106C5F06EAF}" dt="2021-02-01T03:57:28.877" v="65" actId="20577"/>
          <ac:spMkLst>
            <pc:docMk/>
            <pc:sldMk cId="265718683" sldId="264"/>
            <ac:spMk id="2" creationId="{D2E4F852-4538-480E-8AE2-2822DE7FC6C1}"/>
          </ac:spMkLst>
        </pc:spChg>
        <pc:spChg chg="mod">
          <ac:chgData name="Mr. Nippun Kumar A.A." userId="S::aa_nippunkumaar@blr.amrita.edu::a48363fd-f267-41fa-8da0-398a903c7504" providerId="AD" clId="Web-{872A17E4-B20D-9B31-AE5E-7106C5F06EAF}" dt="2021-02-01T03:59:51.767" v="142" actId="20577"/>
          <ac:spMkLst>
            <pc:docMk/>
            <pc:sldMk cId="265718683" sldId="264"/>
            <ac:spMk id="3" creationId="{8B8857C1-2AC6-4F0A-9B78-F52E835AFE0B}"/>
          </ac:spMkLst>
        </pc:spChg>
        <pc:spChg chg="add mod">
          <ac:chgData name="Mr. Nippun Kumar A.A." userId="S::aa_nippunkumaar@blr.amrita.edu::a48363fd-f267-41fa-8da0-398a903c7504" providerId="AD" clId="Web-{872A17E4-B20D-9B31-AE5E-7106C5F06EAF}" dt="2021-02-01T05:41:36.949" v="685"/>
          <ac:spMkLst>
            <pc:docMk/>
            <pc:sldMk cId="265718683" sldId="264"/>
            <ac:spMk id="4" creationId="{21D10E75-4AAF-4F53-BD8A-838F1644DC33}"/>
          </ac:spMkLst>
        </pc:spChg>
        <pc:spChg chg="add del mod">
          <ac:chgData name="Mr. Nippun Kumar A.A." userId="S::aa_nippunkumaar@blr.amrita.edu::a48363fd-f267-41fa-8da0-398a903c7504" providerId="AD" clId="Web-{872A17E4-B20D-9B31-AE5E-7106C5F06EAF}" dt="2021-02-01T03:57:18.299" v="63"/>
          <ac:spMkLst>
            <pc:docMk/>
            <pc:sldMk cId="265718683" sldId="264"/>
            <ac:spMk id="4" creationId="{BE529647-A0B4-4F19-89A2-3078D18423C6}"/>
          </ac:spMkLst>
        </pc:spChg>
      </pc:sldChg>
      <pc:sldChg chg="del">
        <pc:chgData name="Mr. Nippun Kumar A.A." userId="S::aa_nippunkumaar@blr.amrita.edu::a48363fd-f267-41fa-8da0-398a903c7504" providerId="AD" clId="Web-{872A17E4-B20D-9B31-AE5E-7106C5F06EAF}" dt="2021-02-01T03:50:35.578" v="46"/>
        <pc:sldMkLst>
          <pc:docMk/>
          <pc:sldMk cId="4237891984" sldId="264"/>
        </pc:sldMkLst>
      </pc:sldChg>
      <pc:sldChg chg="del">
        <pc:chgData name="Mr. Nippun Kumar A.A." userId="S::aa_nippunkumaar@blr.amrita.edu::a48363fd-f267-41fa-8da0-398a903c7504" providerId="AD" clId="Web-{872A17E4-B20D-9B31-AE5E-7106C5F06EAF}" dt="2021-02-01T03:50:35.578" v="44"/>
        <pc:sldMkLst>
          <pc:docMk/>
          <pc:sldMk cId="569370865" sldId="265"/>
        </pc:sldMkLst>
      </pc:sldChg>
      <pc:sldChg chg="addSp modSp new">
        <pc:chgData name="Mr. Nippun Kumar A.A." userId="S::aa_nippunkumaar@blr.amrita.edu::a48363fd-f267-41fa-8da0-398a903c7504" providerId="AD" clId="Web-{872A17E4-B20D-9B31-AE5E-7106C5F06EAF}" dt="2021-02-01T05:41:36.949" v="685"/>
        <pc:sldMkLst>
          <pc:docMk/>
          <pc:sldMk cId="2303205460" sldId="265"/>
        </pc:sldMkLst>
        <pc:spChg chg="mod">
          <ac:chgData name="Mr. Nippun Kumar A.A." userId="S::aa_nippunkumaar@blr.amrita.edu::a48363fd-f267-41fa-8da0-398a903c7504" providerId="AD" clId="Web-{872A17E4-B20D-9B31-AE5E-7106C5F06EAF}" dt="2021-02-01T04:21:55.823" v="169" actId="20577"/>
          <ac:spMkLst>
            <pc:docMk/>
            <pc:sldMk cId="2303205460" sldId="265"/>
            <ac:spMk id="2" creationId="{67C2C093-19B0-45DF-9B09-B2B9BC75C4D0}"/>
          </ac:spMkLst>
        </pc:spChg>
        <pc:spChg chg="mod">
          <ac:chgData name="Mr. Nippun Kumar A.A." userId="S::aa_nippunkumaar@blr.amrita.edu::a48363fd-f267-41fa-8da0-398a903c7504" providerId="AD" clId="Web-{872A17E4-B20D-9B31-AE5E-7106C5F06EAF}" dt="2021-02-01T04:24:24.357" v="266" actId="20577"/>
          <ac:spMkLst>
            <pc:docMk/>
            <pc:sldMk cId="2303205460" sldId="265"/>
            <ac:spMk id="3" creationId="{DC010D6B-B586-40EB-B98A-7809B363DAA8}"/>
          </ac:spMkLst>
        </pc:spChg>
        <pc:spChg chg="add mod">
          <ac:chgData name="Mr. Nippun Kumar A.A." userId="S::aa_nippunkumaar@blr.amrita.edu::a48363fd-f267-41fa-8da0-398a903c7504" providerId="AD" clId="Web-{872A17E4-B20D-9B31-AE5E-7106C5F06EAF}" dt="2021-02-01T05:41:36.949" v="685"/>
          <ac:spMkLst>
            <pc:docMk/>
            <pc:sldMk cId="2303205460" sldId="265"/>
            <ac:spMk id="4" creationId="{6CDFC928-5FDD-4450-BF0C-67AF51792E7D}"/>
          </ac:spMkLst>
        </pc:spChg>
      </pc:sldChg>
      <pc:sldChg chg="del">
        <pc:chgData name="Mr. Nippun Kumar A.A." userId="S::aa_nippunkumaar@blr.amrita.edu::a48363fd-f267-41fa-8da0-398a903c7504" providerId="AD" clId="Web-{872A17E4-B20D-9B31-AE5E-7106C5F06EAF}" dt="2021-02-01T03:50:35.578" v="43"/>
        <pc:sldMkLst>
          <pc:docMk/>
          <pc:sldMk cId="585152860" sldId="266"/>
        </pc:sldMkLst>
      </pc:sldChg>
      <pc:sldChg chg="addSp modSp new">
        <pc:chgData name="Mr. Nippun Kumar A.A." userId="S::aa_nippunkumaar@blr.amrita.edu::a48363fd-f267-41fa-8da0-398a903c7504" providerId="AD" clId="Web-{872A17E4-B20D-9B31-AE5E-7106C5F06EAF}" dt="2021-02-01T05:41:36.949" v="685"/>
        <pc:sldMkLst>
          <pc:docMk/>
          <pc:sldMk cId="3153905750" sldId="266"/>
        </pc:sldMkLst>
        <pc:spChg chg="mod">
          <ac:chgData name="Mr. Nippun Kumar A.A." userId="S::aa_nippunkumaar@blr.amrita.edu::a48363fd-f267-41fa-8da0-398a903c7504" providerId="AD" clId="Web-{872A17E4-B20D-9B31-AE5E-7106C5F06EAF}" dt="2021-02-01T04:24:56.310" v="286" actId="20577"/>
          <ac:spMkLst>
            <pc:docMk/>
            <pc:sldMk cId="3153905750" sldId="266"/>
            <ac:spMk id="2" creationId="{195BF9E7-EBA3-43BD-8AC4-05BA220347EC}"/>
          </ac:spMkLst>
        </pc:spChg>
        <pc:spChg chg="mod">
          <ac:chgData name="Mr. Nippun Kumar A.A." userId="S::aa_nippunkumaar@blr.amrita.edu::a48363fd-f267-41fa-8da0-398a903c7504" providerId="AD" clId="Web-{872A17E4-B20D-9B31-AE5E-7106C5F06EAF}" dt="2021-02-01T04:31:50.350" v="391" actId="20577"/>
          <ac:spMkLst>
            <pc:docMk/>
            <pc:sldMk cId="3153905750" sldId="266"/>
            <ac:spMk id="3" creationId="{EF3BAF14-516D-4FFB-A9AE-B23A8DDF4136}"/>
          </ac:spMkLst>
        </pc:spChg>
        <pc:spChg chg="add mod">
          <ac:chgData name="Mr. Nippun Kumar A.A." userId="S::aa_nippunkumaar@blr.amrita.edu::a48363fd-f267-41fa-8da0-398a903c7504" providerId="AD" clId="Web-{872A17E4-B20D-9B31-AE5E-7106C5F06EAF}" dt="2021-02-01T05:41:36.949" v="685"/>
          <ac:spMkLst>
            <pc:docMk/>
            <pc:sldMk cId="3153905750" sldId="266"/>
            <ac:spMk id="4" creationId="{56717CFC-EAA7-443E-AB18-FD540648851A}"/>
          </ac:spMkLst>
        </pc:spChg>
      </pc:sldChg>
      <pc:sldChg chg="del">
        <pc:chgData name="Mr. Nippun Kumar A.A." userId="S::aa_nippunkumaar@blr.amrita.edu::a48363fd-f267-41fa-8da0-398a903c7504" providerId="AD" clId="Web-{872A17E4-B20D-9B31-AE5E-7106C5F06EAF}" dt="2021-02-01T03:50:35.578" v="45"/>
        <pc:sldMkLst>
          <pc:docMk/>
          <pc:sldMk cId="1220228599" sldId="267"/>
        </pc:sldMkLst>
      </pc:sldChg>
      <pc:sldChg chg="addSp modSp new">
        <pc:chgData name="Mr. Nippun Kumar A.A." userId="S::aa_nippunkumaar@blr.amrita.edu::a48363fd-f267-41fa-8da0-398a903c7504" providerId="AD" clId="Web-{872A17E4-B20D-9B31-AE5E-7106C5F06EAF}" dt="2021-02-01T05:41:28.996" v="683"/>
        <pc:sldMkLst>
          <pc:docMk/>
          <pc:sldMk cId="1791565302" sldId="267"/>
        </pc:sldMkLst>
        <pc:spChg chg="mod">
          <ac:chgData name="Mr. Nippun Kumar A.A." userId="S::aa_nippunkumaar@blr.amrita.edu::a48363fd-f267-41fa-8da0-398a903c7504" providerId="AD" clId="Web-{872A17E4-B20D-9B31-AE5E-7106C5F06EAF}" dt="2021-02-01T04:32:04.147" v="398" actId="20577"/>
          <ac:spMkLst>
            <pc:docMk/>
            <pc:sldMk cId="1791565302" sldId="267"/>
            <ac:spMk id="2" creationId="{CC7CB0F1-3611-4308-9BD5-A7E01B2E81BE}"/>
          </ac:spMkLst>
        </pc:spChg>
        <pc:spChg chg="mod">
          <ac:chgData name="Mr. Nippun Kumar A.A." userId="S::aa_nippunkumaar@blr.amrita.edu::a48363fd-f267-41fa-8da0-398a903c7504" providerId="AD" clId="Web-{872A17E4-B20D-9B31-AE5E-7106C5F06EAF}" dt="2021-02-01T05:32:49.563" v="584" actId="20577"/>
          <ac:spMkLst>
            <pc:docMk/>
            <pc:sldMk cId="1791565302" sldId="267"/>
            <ac:spMk id="3" creationId="{7C848FFC-9DA6-4FE7-BE18-5329456DD98C}"/>
          </ac:spMkLst>
        </pc:spChg>
        <pc:spChg chg="add mod">
          <ac:chgData name="Mr. Nippun Kumar A.A." userId="S::aa_nippunkumaar@blr.amrita.edu::a48363fd-f267-41fa-8da0-398a903c7504" providerId="AD" clId="Web-{872A17E4-B20D-9B31-AE5E-7106C5F06EAF}" dt="2021-02-01T05:41:28.996" v="683"/>
          <ac:spMkLst>
            <pc:docMk/>
            <pc:sldMk cId="1791565302" sldId="267"/>
            <ac:spMk id="4" creationId="{E5A5AB5D-1295-480F-A096-41F31E28254C}"/>
          </ac:spMkLst>
        </pc:spChg>
      </pc:sldChg>
      <pc:sldChg chg="del">
        <pc:chgData name="Mr. Nippun Kumar A.A." userId="S::aa_nippunkumaar@blr.amrita.edu::a48363fd-f267-41fa-8da0-398a903c7504" providerId="AD" clId="Web-{872A17E4-B20D-9B31-AE5E-7106C5F06EAF}" dt="2021-02-01T03:50:35.563" v="36"/>
        <pc:sldMkLst>
          <pc:docMk/>
          <pc:sldMk cId="1007460530" sldId="268"/>
        </pc:sldMkLst>
      </pc:sldChg>
      <pc:sldChg chg="addSp modSp new">
        <pc:chgData name="Mr. Nippun Kumar A.A." userId="S::aa_nippunkumaar@blr.amrita.edu::a48363fd-f267-41fa-8da0-398a903c7504" providerId="AD" clId="Web-{872A17E4-B20D-9B31-AE5E-7106C5F06EAF}" dt="2021-02-01T05:42:43.902" v="690" actId="1076"/>
        <pc:sldMkLst>
          <pc:docMk/>
          <pc:sldMk cId="3170006446" sldId="268"/>
        </pc:sldMkLst>
        <pc:spChg chg="mod">
          <ac:chgData name="Mr. Nippun Kumar A.A." userId="S::aa_nippunkumaar@blr.amrita.edu::a48363fd-f267-41fa-8da0-398a903c7504" providerId="AD" clId="Web-{872A17E4-B20D-9B31-AE5E-7106C5F06EAF}" dt="2021-02-01T05:33:32.515" v="599" actId="20577"/>
          <ac:spMkLst>
            <pc:docMk/>
            <pc:sldMk cId="3170006446" sldId="268"/>
            <ac:spMk id="2" creationId="{2A06A5AD-4C9B-4419-B793-38A584951BB1}"/>
          </ac:spMkLst>
        </pc:spChg>
        <pc:spChg chg="mod">
          <ac:chgData name="Mr. Nippun Kumar A.A." userId="S::aa_nippunkumaar@blr.amrita.edu::a48363fd-f267-41fa-8da0-398a903c7504" providerId="AD" clId="Web-{872A17E4-B20D-9B31-AE5E-7106C5F06EAF}" dt="2021-02-01T05:39:25.747" v="676" actId="20577"/>
          <ac:spMkLst>
            <pc:docMk/>
            <pc:sldMk cId="3170006446" sldId="268"/>
            <ac:spMk id="3" creationId="{4D3FBBB4-BDF1-49B5-9DCD-B96554048A3C}"/>
          </ac:spMkLst>
        </pc:spChg>
        <pc:spChg chg="add mod">
          <ac:chgData name="Mr. Nippun Kumar A.A." userId="S::aa_nippunkumaar@blr.amrita.edu::a48363fd-f267-41fa-8da0-398a903c7504" providerId="AD" clId="Web-{872A17E4-B20D-9B31-AE5E-7106C5F06EAF}" dt="2021-02-01T05:41:36.949" v="685"/>
          <ac:spMkLst>
            <pc:docMk/>
            <pc:sldMk cId="3170006446" sldId="268"/>
            <ac:spMk id="5" creationId="{C226A6E3-D2F5-4B78-B334-2F8515796EEB}"/>
          </ac:spMkLst>
        </pc:spChg>
        <pc:picChg chg="add mod">
          <ac:chgData name="Mr. Nippun Kumar A.A." userId="S::aa_nippunkumaar@blr.amrita.edu::a48363fd-f267-41fa-8da0-398a903c7504" providerId="AD" clId="Web-{872A17E4-B20D-9B31-AE5E-7106C5F06EAF}" dt="2021-02-01T05:42:29.012" v="686" actId="1076"/>
          <ac:picMkLst>
            <pc:docMk/>
            <pc:sldMk cId="3170006446" sldId="268"/>
            <ac:picMk id="4" creationId="{D9C264C7-567C-4E93-8E19-FAEFBEEB040A}"/>
          </ac:picMkLst>
        </pc:picChg>
        <pc:picChg chg="add mod">
          <ac:chgData name="Mr. Nippun Kumar A.A." userId="S::aa_nippunkumaar@blr.amrita.edu::a48363fd-f267-41fa-8da0-398a903c7504" providerId="AD" clId="Web-{872A17E4-B20D-9B31-AE5E-7106C5F06EAF}" dt="2021-02-01T05:42:43.902" v="690" actId="1076"/>
          <ac:picMkLst>
            <pc:docMk/>
            <pc:sldMk cId="3170006446" sldId="268"/>
            <ac:picMk id="6" creationId="{8CBD3CE1-9504-40E6-AAAD-173E65F5F75F}"/>
          </ac:picMkLst>
        </pc:picChg>
      </pc:sldChg>
      <pc:sldChg chg="modSp new ord">
        <pc:chgData name="Mr. Nippun Kumar A.A." userId="S::aa_nippunkumaar@blr.amrita.edu::a48363fd-f267-41fa-8da0-398a903c7504" providerId="AD" clId="Web-{872A17E4-B20D-9B31-AE5E-7106C5F06EAF}" dt="2021-02-01T07:35:45.916" v="925" actId="20577"/>
        <pc:sldMkLst>
          <pc:docMk/>
          <pc:sldMk cId="151572935" sldId="269"/>
        </pc:sldMkLst>
        <pc:spChg chg="mod">
          <ac:chgData name="Mr. Nippun Kumar A.A." userId="S::aa_nippunkumaar@blr.amrita.edu::a48363fd-f267-41fa-8da0-398a903c7504" providerId="AD" clId="Web-{872A17E4-B20D-9B31-AE5E-7106C5F06EAF}" dt="2021-02-01T07:35:45.916" v="925" actId="20577"/>
          <ac:spMkLst>
            <pc:docMk/>
            <pc:sldMk cId="151572935" sldId="269"/>
            <ac:spMk id="2" creationId="{A9381486-3D28-4A0F-A77A-698DC8FE7E5A}"/>
          </ac:spMkLst>
        </pc:spChg>
        <pc:spChg chg="mod">
          <ac:chgData name="Mr. Nippun Kumar A.A." userId="S::aa_nippunkumaar@blr.amrita.edu::a48363fd-f267-41fa-8da0-398a903c7504" providerId="AD" clId="Web-{872A17E4-B20D-9B31-AE5E-7106C5F06EAF}" dt="2021-02-01T07:35:34.118" v="922" actId="20577"/>
          <ac:spMkLst>
            <pc:docMk/>
            <pc:sldMk cId="151572935" sldId="269"/>
            <ac:spMk id="3" creationId="{5104DD9D-D2A9-45D3-B551-05BCCF30B4BF}"/>
          </ac:spMkLst>
        </pc:spChg>
      </pc:sldChg>
      <pc:sldChg chg="del">
        <pc:chgData name="Mr. Nippun Kumar A.A." userId="S::aa_nippunkumaar@blr.amrita.edu::a48363fd-f267-41fa-8da0-398a903c7504" providerId="AD" clId="Web-{872A17E4-B20D-9B31-AE5E-7106C5F06EAF}" dt="2021-02-01T03:50:35.563" v="35"/>
        <pc:sldMkLst>
          <pc:docMk/>
          <pc:sldMk cId="2015916689" sldId="269"/>
        </pc:sldMkLst>
      </pc:sldChg>
      <pc:sldChg chg="del">
        <pc:chgData name="Mr. Nippun Kumar A.A." userId="S::aa_nippunkumaar@blr.amrita.edu::a48363fd-f267-41fa-8da0-398a903c7504" providerId="AD" clId="Web-{872A17E4-B20D-9B31-AE5E-7106C5F06EAF}" dt="2021-02-01T03:50:35.563" v="34"/>
        <pc:sldMkLst>
          <pc:docMk/>
          <pc:sldMk cId="1375123964" sldId="270"/>
        </pc:sldMkLst>
      </pc:sldChg>
      <pc:sldChg chg="addSp delSp modSp new">
        <pc:chgData name="Mr. Nippun Kumar A.A." userId="S::aa_nippunkumaar@blr.amrita.edu::a48363fd-f267-41fa-8da0-398a903c7504" providerId="AD" clId="Web-{872A17E4-B20D-9B31-AE5E-7106C5F06EAF}" dt="2021-02-01T07:34:42.099" v="854"/>
        <pc:sldMkLst>
          <pc:docMk/>
          <pc:sldMk cId="3167408035" sldId="270"/>
        </pc:sldMkLst>
        <pc:spChg chg="mod">
          <ac:chgData name="Mr. Nippun Kumar A.A." userId="S::aa_nippunkumaar@blr.amrita.edu::a48363fd-f267-41fa-8da0-398a903c7504" providerId="AD" clId="Web-{872A17E4-B20D-9B31-AE5E-7106C5F06EAF}" dt="2021-02-01T07:07:13.376" v="768" actId="20577"/>
          <ac:spMkLst>
            <pc:docMk/>
            <pc:sldMk cId="3167408035" sldId="270"/>
            <ac:spMk id="2" creationId="{D8398890-23A9-4F4A-8D71-4AD3EE612EC2}"/>
          </ac:spMkLst>
        </pc:spChg>
        <pc:spChg chg="mod">
          <ac:chgData name="Mr. Nippun Kumar A.A." userId="S::aa_nippunkumaar@blr.amrita.edu::a48363fd-f267-41fa-8da0-398a903c7504" providerId="AD" clId="Web-{872A17E4-B20D-9B31-AE5E-7106C5F06EAF}" dt="2021-02-01T07:09:48.175" v="836" actId="20577"/>
          <ac:spMkLst>
            <pc:docMk/>
            <pc:sldMk cId="3167408035" sldId="270"/>
            <ac:spMk id="3" creationId="{88EB665A-031F-4DDD-813A-143F6C1AF30D}"/>
          </ac:spMkLst>
        </pc:spChg>
        <pc:spChg chg="add mod">
          <ac:chgData name="Mr. Nippun Kumar A.A." userId="S::aa_nippunkumaar@blr.amrita.edu::a48363fd-f267-41fa-8da0-398a903c7504" providerId="AD" clId="Web-{872A17E4-B20D-9B31-AE5E-7106C5F06EAF}" dt="2021-02-01T07:33:59.159" v="838"/>
          <ac:spMkLst>
            <pc:docMk/>
            <pc:sldMk cId="3167408035" sldId="270"/>
            <ac:spMk id="5" creationId="{FAD702BB-A322-4BE4-ACED-8D951E4FBD44}"/>
          </ac:spMkLst>
        </pc:spChg>
        <pc:spChg chg="add del mod">
          <ac:chgData name="Mr. Nippun Kumar A.A." userId="S::aa_nippunkumaar@blr.amrita.edu::a48363fd-f267-41fa-8da0-398a903c7504" providerId="AD" clId="Web-{872A17E4-B20D-9B31-AE5E-7106C5F06EAF}" dt="2021-02-01T07:34:13.769" v="842"/>
          <ac:spMkLst>
            <pc:docMk/>
            <pc:sldMk cId="3167408035" sldId="270"/>
            <ac:spMk id="6" creationId="{08AB12EF-D47D-42BC-9822-260A0C16B512}"/>
          </ac:spMkLst>
        </pc:spChg>
        <pc:spChg chg="add del mod">
          <ac:chgData name="Mr. Nippun Kumar A.A." userId="S::aa_nippunkumaar@blr.amrita.edu::a48363fd-f267-41fa-8da0-398a903c7504" providerId="AD" clId="Web-{872A17E4-B20D-9B31-AE5E-7106C5F06EAF}" dt="2021-02-01T07:34:26.676" v="846"/>
          <ac:spMkLst>
            <pc:docMk/>
            <pc:sldMk cId="3167408035" sldId="270"/>
            <ac:spMk id="7" creationId="{00E4D447-0A6A-4F43-A6CD-7431C023583D}"/>
          </ac:spMkLst>
        </pc:spChg>
        <pc:spChg chg="add del mod">
          <ac:chgData name="Mr. Nippun Kumar A.A." userId="S::aa_nippunkumaar@blr.amrita.edu::a48363fd-f267-41fa-8da0-398a903c7504" providerId="AD" clId="Web-{872A17E4-B20D-9B31-AE5E-7106C5F06EAF}" dt="2021-02-01T07:34:33.380" v="850"/>
          <ac:spMkLst>
            <pc:docMk/>
            <pc:sldMk cId="3167408035" sldId="270"/>
            <ac:spMk id="8" creationId="{9399FF56-5FC4-4E61-A727-7D9B70E75559}"/>
          </ac:spMkLst>
        </pc:spChg>
        <pc:spChg chg="add del mod">
          <ac:chgData name="Mr. Nippun Kumar A.A." userId="S::aa_nippunkumaar@blr.amrita.edu::a48363fd-f267-41fa-8da0-398a903c7504" providerId="AD" clId="Web-{872A17E4-B20D-9B31-AE5E-7106C5F06EAF}" dt="2021-02-01T07:34:42.099" v="854"/>
          <ac:spMkLst>
            <pc:docMk/>
            <pc:sldMk cId="3167408035" sldId="270"/>
            <ac:spMk id="9" creationId="{66445C45-DA76-4820-B01C-0101A57C6A04}"/>
          </ac:spMkLst>
        </pc:spChg>
      </pc:sldChg>
      <pc:sldChg chg="modSp new">
        <pc:chgData name="Mr. Nippun Kumar A.A." userId="S::aa_nippunkumaar@blr.amrita.edu::a48363fd-f267-41fa-8da0-398a903c7504" providerId="AD" clId="Web-{872A17E4-B20D-9B31-AE5E-7106C5F06EAF}" dt="2021-02-01T07:41:14.299" v="1047" actId="20577"/>
        <pc:sldMkLst>
          <pc:docMk/>
          <pc:sldMk cId="1819127359" sldId="271"/>
        </pc:sldMkLst>
        <pc:spChg chg="mod">
          <ac:chgData name="Mr. Nippun Kumar A.A." userId="S::aa_nippunkumaar@blr.amrita.edu::a48363fd-f267-41fa-8da0-398a903c7504" providerId="AD" clId="Web-{872A17E4-B20D-9B31-AE5E-7106C5F06EAF}" dt="2021-02-01T07:36:17.793" v="940" actId="20577"/>
          <ac:spMkLst>
            <pc:docMk/>
            <pc:sldMk cId="1819127359" sldId="271"/>
            <ac:spMk id="2" creationId="{821CFD17-BE41-4953-B656-9B80B4707188}"/>
          </ac:spMkLst>
        </pc:spChg>
        <pc:spChg chg="mod">
          <ac:chgData name="Mr. Nippun Kumar A.A." userId="S::aa_nippunkumaar@blr.amrita.edu::a48363fd-f267-41fa-8da0-398a903c7504" providerId="AD" clId="Web-{872A17E4-B20D-9B31-AE5E-7106C5F06EAF}" dt="2021-02-01T07:41:14.299" v="1047" actId="20577"/>
          <ac:spMkLst>
            <pc:docMk/>
            <pc:sldMk cId="1819127359" sldId="271"/>
            <ac:spMk id="3" creationId="{A832AF28-9E82-4827-AF8F-58D83CB633BF}"/>
          </ac:spMkLst>
        </pc:spChg>
      </pc:sldChg>
      <pc:sldChg chg="del">
        <pc:chgData name="Mr. Nippun Kumar A.A." userId="S::aa_nippunkumaar@blr.amrita.edu::a48363fd-f267-41fa-8da0-398a903c7504" providerId="AD" clId="Web-{872A17E4-B20D-9B31-AE5E-7106C5F06EAF}" dt="2021-02-01T03:50:35.563" v="33"/>
        <pc:sldMkLst>
          <pc:docMk/>
          <pc:sldMk cId="3101576222" sldId="271"/>
        </pc:sldMkLst>
      </pc:sldChg>
      <pc:sldChg chg="del">
        <pc:chgData name="Mr. Nippun Kumar A.A." userId="S::aa_nippunkumaar@blr.amrita.edu::a48363fd-f267-41fa-8da0-398a903c7504" providerId="AD" clId="Web-{872A17E4-B20D-9B31-AE5E-7106C5F06EAF}" dt="2021-02-01T03:50:35.563" v="32"/>
        <pc:sldMkLst>
          <pc:docMk/>
          <pc:sldMk cId="1618771044" sldId="272"/>
        </pc:sldMkLst>
      </pc:sldChg>
      <pc:sldChg chg="modSp new">
        <pc:chgData name="Mr. Nippun Kumar A.A." userId="S::aa_nippunkumaar@blr.amrita.edu::a48363fd-f267-41fa-8da0-398a903c7504" providerId="AD" clId="Web-{872A17E4-B20D-9B31-AE5E-7106C5F06EAF}" dt="2021-02-01T07:50:36.167" v="1130" actId="20577"/>
        <pc:sldMkLst>
          <pc:docMk/>
          <pc:sldMk cId="3940536300" sldId="272"/>
        </pc:sldMkLst>
        <pc:spChg chg="mod">
          <ac:chgData name="Mr. Nippun Kumar A.A." userId="S::aa_nippunkumaar@blr.amrita.edu::a48363fd-f267-41fa-8da0-398a903c7504" providerId="AD" clId="Web-{872A17E4-B20D-9B31-AE5E-7106C5F06EAF}" dt="2021-02-01T07:41:23.284" v="1049" actId="20577"/>
          <ac:spMkLst>
            <pc:docMk/>
            <pc:sldMk cId="3940536300" sldId="272"/>
            <ac:spMk id="2" creationId="{E5E4FBC2-2120-4B21-9EB2-D94BCB68D28A}"/>
          </ac:spMkLst>
        </pc:spChg>
        <pc:spChg chg="mod">
          <ac:chgData name="Mr. Nippun Kumar A.A." userId="S::aa_nippunkumaar@blr.amrita.edu::a48363fd-f267-41fa-8da0-398a903c7504" providerId="AD" clId="Web-{872A17E4-B20D-9B31-AE5E-7106C5F06EAF}" dt="2021-02-01T07:50:36.167" v="1130" actId="20577"/>
          <ac:spMkLst>
            <pc:docMk/>
            <pc:sldMk cId="3940536300" sldId="272"/>
            <ac:spMk id="3" creationId="{3A488A12-E223-4B53-BF68-32D59399373D}"/>
          </ac:spMkLst>
        </pc:spChg>
      </pc:sldChg>
      <pc:sldChg chg="modSp new">
        <pc:chgData name="Mr. Nippun Kumar A.A." userId="S::aa_nippunkumaar@blr.amrita.edu::a48363fd-f267-41fa-8da0-398a903c7504" providerId="AD" clId="Web-{872A17E4-B20D-9B31-AE5E-7106C5F06EAF}" dt="2021-02-01T07:54:32.387" v="1148" actId="20577"/>
        <pc:sldMkLst>
          <pc:docMk/>
          <pc:sldMk cId="2230812761" sldId="273"/>
        </pc:sldMkLst>
        <pc:spChg chg="mod">
          <ac:chgData name="Mr. Nippun Kumar A.A." userId="S::aa_nippunkumaar@blr.amrita.edu::a48363fd-f267-41fa-8da0-398a903c7504" providerId="AD" clId="Web-{872A17E4-B20D-9B31-AE5E-7106C5F06EAF}" dt="2021-02-01T07:51:25.749" v="1132" actId="20577"/>
          <ac:spMkLst>
            <pc:docMk/>
            <pc:sldMk cId="2230812761" sldId="273"/>
            <ac:spMk id="2" creationId="{310405CD-461E-40B3-AB74-92516C083840}"/>
          </ac:spMkLst>
        </pc:spChg>
        <pc:spChg chg="mod">
          <ac:chgData name="Mr. Nippun Kumar A.A." userId="S::aa_nippunkumaar@blr.amrita.edu::a48363fd-f267-41fa-8da0-398a903c7504" providerId="AD" clId="Web-{872A17E4-B20D-9B31-AE5E-7106C5F06EAF}" dt="2021-02-01T07:54:32.387" v="1148" actId="20577"/>
          <ac:spMkLst>
            <pc:docMk/>
            <pc:sldMk cId="2230812761" sldId="273"/>
            <ac:spMk id="3" creationId="{67525545-E4F5-42B7-ADF8-1D6F0A1305E3}"/>
          </ac:spMkLst>
        </pc:spChg>
      </pc:sldChg>
      <pc:sldChg chg="del">
        <pc:chgData name="Mr. Nippun Kumar A.A." userId="S::aa_nippunkumaar@blr.amrita.edu::a48363fd-f267-41fa-8da0-398a903c7504" providerId="AD" clId="Web-{872A17E4-B20D-9B31-AE5E-7106C5F06EAF}" dt="2021-02-01T03:50:35.563" v="31"/>
        <pc:sldMkLst>
          <pc:docMk/>
          <pc:sldMk cId="2840633355" sldId="273"/>
        </pc:sldMkLst>
      </pc:sldChg>
      <pc:sldChg chg="modSp new">
        <pc:chgData name="Mr. Nippun Kumar A.A." userId="S::aa_nippunkumaar@blr.amrita.edu::a48363fd-f267-41fa-8da0-398a903c7504" providerId="AD" clId="Web-{872A17E4-B20D-9B31-AE5E-7106C5F06EAF}" dt="2021-02-01T07:56:51.209" v="1182" actId="20577"/>
        <pc:sldMkLst>
          <pc:docMk/>
          <pc:sldMk cId="1093071331" sldId="274"/>
        </pc:sldMkLst>
        <pc:spChg chg="mod">
          <ac:chgData name="Mr. Nippun Kumar A.A." userId="S::aa_nippunkumaar@blr.amrita.edu::a48363fd-f267-41fa-8da0-398a903c7504" providerId="AD" clId="Web-{872A17E4-B20D-9B31-AE5E-7106C5F06EAF}" dt="2021-02-01T07:54:37.575" v="1154" actId="20577"/>
          <ac:spMkLst>
            <pc:docMk/>
            <pc:sldMk cId="1093071331" sldId="274"/>
            <ac:spMk id="2" creationId="{BF2DFB05-6154-4D95-B4A6-D836C0EBAA7B}"/>
          </ac:spMkLst>
        </pc:spChg>
        <pc:spChg chg="mod">
          <ac:chgData name="Mr. Nippun Kumar A.A." userId="S::aa_nippunkumaar@blr.amrita.edu::a48363fd-f267-41fa-8da0-398a903c7504" providerId="AD" clId="Web-{872A17E4-B20D-9B31-AE5E-7106C5F06EAF}" dt="2021-02-01T07:56:51.209" v="1182" actId="20577"/>
          <ac:spMkLst>
            <pc:docMk/>
            <pc:sldMk cId="1093071331" sldId="274"/>
            <ac:spMk id="3" creationId="{DB1CB10F-1A9D-492A-834A-F1B70C024A73}"/>
          </ac:spMkLst>
        </pc:spChg>
      </pc:sldChg>
      <pc:sldChg chg="del">
        <pc:chgData name="Mr. Nippun Kumar A.A." userId="S::aa_nippunkumaar@blr.amrita.edu::a48363fd-f267-41fa-8da0-398a903c7504" providerId="AD" clId="Web-{872A17E4-B20D-9B31-AE5E-7106C5F06EAF}" dt="2021-02-01T03:50:35.563" v="30"/>
        <pc:sldMkLst>
          <pc:docMk/>
          <pc:sldMk cId="3829250049" sldId="274"/>
        </pc:sldMkLst>
      </pc:sldChg>
      <pc:sldChg chg="del">
        <pc:chgData name="Mr. Nippun Kumar A.A." userId="S::aa_nippunkumaar@blr.amrita.edu::a48363fd-f267-41fa-8da0-398a903c7504" providerId="AD" clId="Web-{872A17E4-B20D-9B31-AE5E-7106C5F06EAF}" dt="2021-02-01T03:50:35.563" v="29"/>
        <pc:sldMkLst>
          <pc:docMk/>
          <pc:sldMk cId="3056081825" sldId="275"/>
        </pc:sldMkLst>
      </pc:sldChg>
      <pc:sldChg chg="del">
        <pc:chgData name="Mr. Nippun Kumar A.A." userId="S::aa_nippunkumaar@blr.amrita.edu::a48363fd-f267-41fa-8da0-398a903c7504" providerId="AD" clId="Web-{872A17E4-B20D-9B31-AE5E-7106C5F06EAF}" dt="2021-02-01T03:50:35.563" v="28"/>
        <pc:sldMkLst>
          <pc:docMk/>
          <pc:sldMk cId="2584398171" sldId="276"/>
        </pc:sldMkLst>
      </pc:sldChg>
      <pc:sldChg chg="del">
        <pc:chgData name="Mr. Nippun Kumar A.A." userId="S::aa_nippunkumaar@blr.amrita.edu::a48363fd-f267-41fa-8da0-398a903c7504" providerId="AD" clId="Web-{872A17E4-B20D-9B31-AE5E-7106C5F06EAF}" dt="2021-02-01T03:50:35.563" v="27"/>
        <pc:sldMkLst>
          <pc:docMk/>
          <pc:sldMk cId="2561314820" sldId="277"/>
        </pc:sldMkLst>
      </pc:sldChg>
      <pc:sldChg chg="del">
        <pc:chgData name="Mr. Nippun Kumar A.A." userId="S::aa_nippunkumaar@blr.amrita.edu::a48363fd-f267-41fa-8da0-398a903c7504" providerId="AD" clId="Web-{872A17E4-B20D-9B31-AE5E-7106C5F06EAF}" dt="2021-02-01T03:50:35.563" v="24"/>
        <pc:sldMkLst>
          <pc:docMk/>
          <pc:sldMk cId="2612490487" sldId="278"/>
        </pc:sldMkLst>
      </pc:sldChg>
      <pc:sldChg chg="del">
        <pc:chgData name="Mr. Nippun Kumar A.A." userId="S::aa_nippunkumaar@blr.amrita.edu::a48363fd-f267-41fa-8da0-398a903c7504" providerId="AD" clId="Web-{872A17E4-B20D-9B31-AE5E-7106C5F06EAF}" dt="2021-02-01T03:50:35.563" v="23"/>
        <pc:sldMkLst>
          <pc:docMk/>
          <pc:sldMk cId="3356714081" sldId="279"/>
        </pc:sldMkLst>
      </pc:sldChg>
      <pc:sldChg chg="del">
        <pc:chgData name="Mr. Nippun Kumar A.A." userId="S::aa_nippunkumaar@blr.amrita.edu::a48363fd-f267-41fa-8da0-398a903c7504" providerId="AD" clId="Web-{872A17E4-B20D-9B31-AE5E-7106C5F06EAF}" dt="2021-02-01T03:50:35.547" v="22"/>
        <pc:sldMkLst>
          <pc:docMk/>
          <pc:sldMk cId="1285034237" sldId="280"/>
        </pc:sldMkLst>
      </pc:sldChg>
      <pc:sldChg chg="del">
        <pc:chgData name="Mr. Nippun Kumar A.A." userId="S::aa_nippunkumaar@blr.amrita.edu::a48363fd-f267-41fa-8da0-398a903c7504" providerId="AD" clId="Web-{872A17E4-B20D-9B31-AE5E-7106C5F06EAF}" dt="2021-02-01T03:50:35.547" v="20"/>
        <pc:sldMkLst>
          <pc:docMk/>
          <pc:sldMk cId="339614089" sldId="281"/>
        </pc:sldMkLst>
      </pc:sldChg>
      <pc:sldChg chg="del">
        <pc:chgData name="Mr. Nippun Kumar A.A." userId="S::aa_nippunkumaar@blr.amrita.edu::a48363fd-f267-41fa-8da0-398a903c7504" providerId="AD" clId="Web-{872A17E4-B20D-9B31-AE5E-7106C5F06EAF}" dt="2021-02-01T03:50:35.547" v="19"/>
        <pc:sldMkLst>
          <pc:docMk/>
          <pc:sldMk cId="2353909083" sldId="282"/>
        </pc:sldMkLst>
      </pc:sldChg>
      <pc:sldChg chg="del">
        <pc:chgData name="Mr. Nippun Kumar A.A." userId="S::aa_nippunkumaar@blr.amrita.edu::a48363fd-f267-41fa-8da0-398a903c7504" providerId="AD" clId="Web-{872A17E4-B20D-9B31-AE5E-7106C5F06EAF}" dt="2021-02-01T03:50:35.563" v="26"/>
        <pc:sldMkLst>
          <pc:docMk/>
          <pc:sldMk cId="4202112360" sldId="283"/>
        </pc:sldMkLst>
      </pc:sldChg>
      <pc:sldChg chg="del">
        <pc:chgData name="Mr. Nippun Kumar A.A." userId="S::aa_nippunkumaar@blr.amrita.edu::a48363fd-f267-41fa-8da0-398a903c7504" providerId="AD" clId="Web-{872A17E4-B20D-9B31-AE5E-7106C5F06EAF}" dt="2021-02-01T03:50:35.563" v="25"/>
        <pc:sldMkLst>
          <pc:docMk/>
          <pc:sldMk cId="2467015124" sldId="284"/>
        </pc:sldMkLst>
      </pc:sldChg>
      <pc:sldChg chg="del">
        <pc:chgData name="Mr. Nippun Kumar A.A." userId="S::aa_nippunkumaar@blr.amrita.edu::a48363fd-f267-41fa-8da0-398a903c7504" providerId="AD" clId="Web-{872A17E4-B20D-9B31-AE5E-7106C5F06EAF}" dt="2021-02-01T03:50:35.547" v="21"/>
        <pc:sldMkLst>
          <pc:docMk/>
          <pc:sldMk cId="2990657573" sldId="285"/>
        </pc:sldMkLst>
      </pc:sldChg>
      <pc:sldChg chg="del">
        <pc:chgData name="Mr. Nippun Kumar A.A." userId="S::aa_nippunkumaar@blr.amrita.edu::a48363fd-f267-41fa-8da0-398a903c7504" providerId="AD" clId="Web-{872A17E4-B20D-9B31-AE5E-7106C5F06EAF}" dt="2021-02-01T03:50:35.547" v="18"/>
        <pc:sldMkLst>
          <pc:docMk/>
          <pc:sldMk cId="4069684897" sldId="286"/>
        </pc:sldMkLst>
      </pc:sldChg>
      <pc:sldChg chg="del">
        <pc:chgData name="Mr. Nippun Kumar A.A." userId="S::aa_nippunkumaar@blr.amrita.edu::a48363fd-f267-41fa-8da0-398a903c7504" providerId="AD" clId="Web-{872A17E4-B20D-9B31-AE5E-7106C5F06EAF}" dt="2021-02-01T03:50:35.547" v="17"/>
        <pc:sldMkLst>
          <pc:docMk/>
          <pc:sldMk cId="1870799615" sldId="287"/>
        </pc:sldMkLst>
      </pc:sldChg>
      <pc:sldChg chg="del">
        <pc:chgData name="Mr. Nippun Kumar A.A." userId="S::aa_nippunkumaar@blr.amrita.edu::a48363fd-f267-41fa-8da0-398a903c7504" providerId="AD" clId="Web-{872A17E4-B20D-9B31-AE5E-7106C5F06EAF}" dt="2021-02-01T03:50:35.547" v="16"/>
        <pc:sldMkLst>
          <pc:docMk/>
          <pc:sldMk cId="1680724298" sldId="288"/>
        </pc:sldMkLst>
      </pc:sldChg>
      <pc:sldChg chg="del">
        <pc:chgData name="Mr. Nippun Kumar A.A." userId="S::aa_nippunkumaar@blr.amrita.edu::a48363fd-f267-41fa-8da0-398a903c7504" providerId="AD" clId="Web-{872A17E4-B20D-9B31-AE5E-7106C5F06EAF}" dt="2021-02-01T03:50:35.578" v="42"/>
        <pc:sldMkLst>
          <pc:docMk/>
          <pc:sldMk cId="1149577747" sldId="289"/>
        </pc:sldMkLst>
      </pc:sldChg>
      <pc:sldChg chg="del">
        <pc:chgData name="Mr. Nippun Kumar A.A." userId="S::aa_nippunkumaar@blr.amrita.edu::a48363fd-f267-41fa-8da0-398a903c7504" providerId="AD" clId="Web-{872A17E4-B20D-9B31-AE5E-7106C5F06EAF}" dt="2021-02-01T03:50:35.578" v="41"/>
        <pc:sldMkLst>
          <pc:docMk/>
          <pc:sldMk cId="4225639151" sldId="290"/>
        </pc:sldMkLst>
      </pc:sldChg>
      <pc:sldChg chg="del">
        <pc:chgData name="Mr. Nippun Kumar A.A." userId="S::aa_nippunkumaar@blr.amrita.edu::a48363fd-f267-41fa-8da0-398a903c7504" providerId="AD" clId="Web-{872A17E4-B20D-9B31-AE5E-7106C5F06EAF}" dt="2021-02-01T03:50:35.578" v="40"/>
        <pc:sldMkLst>
          <pc:docMk/>
          <pc:sldMk cId="1750517332" sldId="291"/>
        </pc:sldMkLst>
      </pc:sldChg>
      <pc:sldChg chg="del">
        <pc:chgData name="Mr. Nippun Kumar A.A." userId="S::aa_nippunkumaar@blr.amrita.edu::a48363fd-f267-41fa-8da0-398a903c7504" providerId="AD" clId="Web-{872A17E4-B20D-9B31-AE5E-7106C5F06EAF}" dt="2021-02-01T03:50:35.578" v="38"/>
        <pc:sldMkLst>
          <pc:docMk/>
          <pc:sldMk cId="2559988087" sldId="292"/>
        </pc:sldMkLst>
      </pc:sldChg>
      <pc:sldChg chg="del">
        <pc:chgData name="Mr. Nippun Kumar A.A." userId="S::aa_nippunkumaar@blr.amrita.edu::a48363fd-f267-41fa-8da0-398a903c7504" providerId="AD" clId="Web-{872A17E4-B20D-9B31-AE5E-7106C5F06EAF}" dt="2021-02-01T03:50:35.578" v="37"/>
        <pc:sldMkLst>
          <pc:docMk/>
          <pc:sldMk cId="3361482785" sldId="293"/>
        </pc:sldMkLst>
      </pc:sldChg>
      <pc:sldChg chg="del">
        <pc:chgData name="Mr. Nippun Kumar A.A." userId="S::aa_nippunkumaar@blr.amrita.edu::a48363fd-f267-41fa-8da0-398a903c7504" providerId="AD" clId="Web-{872A17E4-B20D-9B31-AE5E-7106C5F06EAF}" dt="2021-02-01T03:50:35.578" v="39"/>
        <pc:sldMkLst>
          <pc:docMk/>
          <pc:sldMk cId="29990717" sldId="294"/>
        </pc:sldMkLst>
      </pc:sldChg>
      <pc:sldMasterChg chg="mod modSldLayout">
        <pc:chgData name="Mr. Nippun Kumar A.A." userId="S::aa_nippunkumaar@blr.amrita.edu::a48363fd-f267-41fa-8da0-398a903c7504" providerId="AD" clId="Web-{872A17E4-B20D-9B31-AE5E-7106C5F06EAF}" dt="2021-02-01T05:41:36.949" v="685"/>
        <pc:sldMasterMkLst>
          <pc:docMk/>
          <pc:sldMasterMk cId="0" sldId="2147483648"/>
        </pc:sldMasterMkLst>
        <pc:sldLayoutChg chg="mod">
          <pc:chgData name="Mr. Nippun Kumar A.A." userId="S::aa_nippunkumaar@blr.amrita.edu::a48363fd-f267-41fa-8da0-398a903c7504" providerId="AD" clId="Web-{872A17E4-B20D-9B31-AE5E-7106C5F06EAF}" dt="2021-02-01T05:41:36.949" v="685"/>
          <pc:sldLayoutMkLst>
            <pc:docMk/>
            <pc:sldMasterMk cId="0" sldId="2147483648"/>
            <pc:sldLayoutMk cId="0" sldId="2147483649"/>
          </pc:sldLayoutMkLst>
        </pc:sldLayoutChg>
        <pc:sldLayoutChg chg="mod">
          <pc:chgData name="Mr. Nippun Kumar A.A." userId="S::aa_nippunkumaar@blr.amrita.edu::a48363fd-f267-41fa-8da0-398a903c7504" providerId="AD" clId="Web-{872A17E4-B20D-9B31-AE5E-7106C5F06EAF}" dt="2021-02-01T05:41:36.949" v="685"/>
          <pc:sldLayoutMkLst>
            <pc:docMk/>
            <pc:sldMasterMk cId="0" sldId="2147483648"/>
            <pc:sldLayoutMk cId="0" sldId="2147483650"/>
          </pc:sldLayoutMkLst>
        </pc:sldLayoutChg>
        <pc:sldLayoutChg chg="mod">
          <pc:chgData name="Mr. Nippun Kumar A.A." userId="S::aa_nippunkumaar@blr.amrita.edu::a48363fd-f267-41fa-8da0-398a903c7504" providerId="AD" clId="Web-{872A17E4-B20D-9B31-AE5E-7106C5F06EAF}" dt="2021-02-01T05:41:36.949" v="685"/>
          <pc:sldLayoutMkLst>
            <pc:docMk/>
            <pc:sldMasterMk cId="0" sldId="2147483648"/>
            <pc:sldLayoutMk cId="0" sldId="2147483651"/>
          </pc:sldLayoutMkLst>
        </pc:sldLayoutChg>
        <pc:sldLayoutChg chg="mod">
          <pc:chgData name="Mr. Nippun Kumar A.A." userId="S::aa_nippunkumaar@blr.amrita.edu::a48363fd-f267-41fa-8da0-398a903c7504" providerId="AD" clId="Web-{872A17E4-B20D-9B31-AE5E-7106C5F06EAF}" dt="2021-02-01T05:41:36.949" v="685"/>
          <pc:sldLayoutMkLst>
            <pc:docMk/>
            <pc:sldMasterMk cId="0" sldId="2147483648"/>
            <pc:sldLayoutMk cId="0" sldId="2147483652"/>
          </pc:sldLayoutMkLst>
        </pc:sldLayoutChg>
        <pc:sldLayoutChg chg="mod">
          <pc:chgData name="Mr. Nippun Kumar A.A." userId="S::aa_nippunkumaar@blr.amrita.edu::a48363fd-f267-41fa-8da0-398a903c7504" providerId="AD" clId="Web-{872A17E4-B20D-9B31-AE5E-7106C5F06EAF}" dt="2021-02-01T05:41:36.949" v="685"/>
          <pc:sldLayoutMkLst>
            <pc:docMk/>
            <pc:sldMasterMk cId="0" sldId="2147483648"/>
            <pc:sldLayoutMk cId="0" sldId="2147483653"/>
          </pc:sldLayoutMkLst>
        </pc:sldLayoutChg>
        <pc:sldLayoutChg chg="mod">
          <pc:chgData name="Mr. Nippun Kumar A.A." userId="S::aa_nippunkumaar@blr.amrita.edu::a48363fd-f267-41fa-8da0-398a903c7504" providerId="AD" clId="Web-{872A17E4-B20D-9B31-AE5E-7106C5F06EAF}" dt="2021-02-01T05:41:36.949" v="685"/>
          <pc:sldLayoutMkLst>
            <pc:docMk/>
            <pc:sldMasterMk cId="0" sldId="2147483648"/>
            <pc:sldLayoutMk cId="0" sldId="2147483654"/>
          </pc:sldLayoutMkLst>
        </pc:sldLayoutChg>
        <pc:sldLayoutChg chg="mod">
          <pc:chgData name="Mr. Nippun Kumar A.A." userId="S::aa_nippunkumaar@blr.amrita.edu::a48363fd-f267-41fa-8da0-398a903c7504" providerId="AD" clId="Web-{872A17E4-B20D-9B31-AE5E-7106C5F06EAF}" dt="2021-02-01T05:41:36.949" v="685"/>
          <pc:sldLayoutMkLst>
            <pc:docMk/>
            <pc:sldMasterMk cId="0" sldId="2147483648"/>
            <pc:sldLayoutMk cId="0" sldId="2147483655"/>
          </pc:sldLayoutMkLst>
        </pc:sldLayoutChg>
        <pc:sldLayoutChg chg="mod">
          <pc:chgData name="Mr. Nippun Kumar A.A." userId="S::aa_nippunkumaar@blr.amrita.edu::a48363fd-f267-41fa-8da0-398a903c7504" providerId="AD" clId="Web-{872A17E4-B20D-9B31-AE5E-7106C5F06EAF}" dt="2021-02-01T05:41:36.949" v="685"/>
          <pc:sldLayoutMkLst>
            <pc:docMk/>
            <pc:sldMasterMk cId="0" sldId="2147483648"/>
            <pc:sldLayoutMk cId="0" sldId="2147483656"/>
          </pc:sldLayoutMkLst>
        </pc:sldLayoutChg>
        <pc:sldLayoutChg chg="mod">
          <pc:chgData name="Mr. Nippun Kumar A.A." userId="S::aa_nippunkumaar@blr.amrita.edu::a48363fd-f267-41fa-8da0-398a903c7504" providerId="AD" clId="Web-{872A17E4-B20D-9B31-AE5E-7106C5F06EAF}" dt="2021-02-01T05:41:36.949" v="685"/>
          <pc:sldLayoutMkLst>
            <pc:docMk/>
            <pc:sldMasterMk cId="0" sldId="2147483648"/>
            <pc:sldLayoutMk cId="0" sldId="2147483657"/>
          </pc:sldLayoutMkLst>
        </pc:sldLayoutChg>
        <pc:sldLayoutChg chg="mod">
          <pc:chgData name="Mr. Nippun Kumar A.A." userId="S::aa_nippunkumaar@blr.amrita.edu::a48363fd-f267-41fa-8da0-398a903c7504" providerId="AD" clId="Web-{872A17E4-B20D-9B31-AE5E-7106C5F06EAF}" dt="2021-02-01T05:41:36.949" v="685"/>
          <pc:sldLayoutMkLst>
            <pc:docMk/>
            <pc:sldMasterMk cId="0" sldId="2147483648"/>
            <pc:sldLayoutMk cId="0" sldId="2147483658"/>
          </pc:sldLayoutMkLst>
        </pc:sldLayoutChg>
        <pc:sldLayoutChg chg="mod">
          <pc:chgData name="Mr. Nippun Kumar A.A." userId="S::aa_nippunkumaar@blr.amrita.edu::a48363fd-f267-41fa-8da0-398a903c7504" providerId="AD" clId="Web-{872A17E4-B20D-9B31-AE5E-7106C5F06EAF}" dt="2021-02-01T05:41:36.949" v="685"/>
          <pc:sldLayoutMkLst>
            <pc:docMk/>
            <pc:sldMasterMk cId="0" sldId="2147483648"/>
            <pc:sldLayoutMk cId="0" sldId="2147483659"/>
          </pc:sldLayoutMkLst>
        </pc:sldLayoutChg>
        <pc:sldLayoutChg chg="mod">
          <pc:chgData name="Mr. Nippun Kumar A.A." userId="S::aa_nippunkumaar@blr.amrita.edu::a48363fd-f267-41fa-8da0-398a903c7504" providerId="AD" clId="Web-{872A17E4-B20D-9B31-AE5E-7106C5F06EAF}" dt="2021-02-01T05:41:36.949" v="685"/>
          <pc:sldLayoutMkLst>
            <pc:docMk/>
            <pc:sldMasterMk cId="0" sldId="2147483648"/>
            <pc:sldLayoutMk cId="0" sldId="2147483660"/>
          </pc:sldLayoutMkLst>
        </pc:sldLayoutChg>
        <pc:sldLayoutChg chg="mod">
          <pc:chgData name="Mr. Nippun Kumar A.A." userId="S::aa_nippunkumaar@blr.amrita.edu::a48363fd-f267-41fa-8da0-398a903c7504" providerId="AD" clId="Web-{872A17E4-B20D-9B31-AE5E-7106C5F06EAF}" dt="2021-02-01T05:41:36.949" v="685"/>
          <pc:sldLayoutMkLst>
            <pc:docMk/>
            <pc:sldMasterMk cId="0" sldId="2147483648"/>
            <pc:sldLayoutMk cId="0" sldId="2147483661"/>
          </pc:sldLayoutMkLst>
        </pc:sldLayoutChg>
        <pc:sldLayoutChg chg="mod">
          <pc:chgData name="Mr. Nippun Kumar A.A." userId="S::aa_nippunkumaar@blr.amrita.edu::a48363fd-f267-41fa-8da0-398a903c7504" providerId="AD" clId="Web-{872A17E4-B20D-9B31-AE5E-7106C5F06EAF}" dt="2021-02-01T05:41:36.949" v="685"/>
          <pc:sldLayoutMkLst>
            <pc:docMk/>
            <pc:sldMasterMk cId="0" sldId="2147483648"/>
            <pc:sldLayoutMk cId="0" sldId="2147483662"/>
          </pc:sldLayoutMkLst>
        </pc:sldLayoutChg>
      </pc:sldMasterChg>
    </pc:docChg>
  </pc:docChgLst>
  <pc:docChgLst>
    <pc:chgData name="Mr. Nippun Kumar A.A." userId="S::aa_nippunkumaar@blr.amrita.edu::a48363fd-f267-41fa-8da0-398a903c7504" providerId="AD" clId="Web-{D17C8312-059B-2F49-34E8-B83432ABC18E}"/>
    <pc:docChg chg="addSld modSld sldOrd">
      <pc:chgData name="Mr. Nippun Kumar A.A." userId="S::aa_nippunkumaar@blr.amrita.edu::a48363fd-f267-41fa-8da0-398a903c7504" providerId="AD" clId="Web-{D17C8312-059B-2F49-34E8-B83432ABC18E}" dt="2021-02-03T04:13:46.310" v="278" actId="1076"/>
      <pc:docMkLst>
        <pc:docMk/>
      </pc:docMkLst>
      <pc:sldChg chg="modSp">
        <pc:chgData name="Mr. Nippun Kumar A.A." userId="S::aa_nippunkumaar@blr.amrita.edu::a48363fd-f267-41fa-8da0-398a903c7504" providerId="AD" clId="Web-{D17C8312-059B-2F49-34E8-B83432ABC18E}" dt="2021-02-03T03:40:35.170" v="191" actId="20577"/>
        <pc:sldMkLst>
          <pc:docMk/>
          <pc:sldMk cId="0" sldId="258"/>
        </pc:sldMkLst>
        <pc:spChg chg="mod">
          <ac:chgData name="Mr. Nippun Kumar A.A." userId="S::aa_nippunkumaar@blr.amrita.edu::a48363fd-f267-41fa-8da0-398a903c7504" providerId="AD" clId="Web-{D17C8312-059B-2F49-34E8-B83432ABC18E}" dt="2021-02-03T03:40:35.170" v="191" actId="20577"/>
          <ac:spMkLst>
            <pc:docMk/>
            <pc:sldMk cId="0" sldId="258"/>
            <ac:spMk id="170" creationId="{00000000-0000-0000-0000-000000000000}"/>
          </ac:spMkLst>
        </pc:spChg>
      </pc:sldChg>
      <pc:sldChg chg="ord">
        <pc:chgData name="Mr. Nippun Kumar A.A." userId="S::aa_nippunkumaar@blr.amrita.edu::a48363fd-f267-41fa-8da0-398a903c7504" providerId="AD" clId="Web-{D17C8312-059B-2F49-34E8-B83432ABC18E}" dt="2021-02-03T03:16:07.158" v="121"/>
        <pc:sldMkLst>
          <pc:docMk/>
          <pc:sldMk cId="0" sldId="263"/>
        </pc:sldMkLst>
      </pc:sldChg>
      <pc:sldChg chg="addSp delSp modSp">
        <pc:chgData name="Mr. Nippun Kumar A.A." userId="S::aa_nippunkumaar@blr.amrita.edu::a48363fd-f267-41fa-8da0-398a903c7504" providerId="AD" clId="Web-{D17C8312-059B-2F49-34E8-B83432ABC18E}" dt="2021-02-03T03:13:28.864" v="62"/>
        <pc:sldMkLst>
          <pc:docMk/>
          <pc:sldMk cId="1093071331" sldId="274"/>
        </pc:sldMkLst>
        <pc:picChg chg="add del mod">
          <ac:chgData name="Mr. Nippun Kumar A.A." userId="S::aa_nippunkumaar@blr.amrita.edu::a48363fd-f267-41fa-8da0-398a903c7504" providerId="AD" clId="Web-{D17C8312-059B-2F49-34E8-B83432ABC18E}" dt="2021-02-03T03:13:28.864" v="62"/>
          <ac:picMkLst>
            <pc:docMk/>
            <pc:sldMk cId="1093071331" sldId="274"/>
            <ac:picMk id="5" creationId="{7321E15E-FB07-49B8-A12D-3534D2DED49B}"/>
          </ac:picMkLst>
        </pc:picChg>
      </pc:sldChg>
      <pc:sldChg chg="addSp delSp modSp new mod modClrScheme chgLayout">
        <pc:chgData name="Mr. Nippun Kumar A.A." userId="S::aa_nippunkumaar@blr.amrita.edu::a48363fd-f267-41fa-8da0-398a903c7504" providerId="AD" clId="Web-{D17C8312-059B-2F49-34E8-B83432ABC18E}" dt="2021-02-03T03:15:59.486" v="119" actId="20577"/>
        <pc:sldMkLst>
          <pc:docMk/>
          <pc:sldMk cId="2087351874" sldId="275"/>
        </pc:sldMkLst>
        <pc:spChg chg="del">
          <ac:chgData name="Mr. Nippun Kumar A.A." userId="S::aa_nippunkumaar@blr.amrita.edu::a48363fd-f267-41fa-8da0-398a903c7504" providerId="AD" clId="Web-{D17C8312-059B-2F49-34E8-B83432ABC18E}" dt="2021-02-03T03:13:44.271" v="64"/>
          <ac:spMkLst>
            <pc:docMk/>
            <pc:sldMk cId="2087351874" sldId="275"/>
            <ac:spMk id="2" creationId="{D0A18345-5C7E-4F79-A13F-3E7184E4C9CF}"/>
          </ac:spMkLst>
        </pc:spChg>
        <pc:spChg chg="mod ord">
          <ac:chgData name="Mr. Nippun Kumar A.A." userId="S::aa_nippunkumaar@blr.amrita.edu::a48363fd-f267-41fa-8da0-398a903c7504" providerId="AD" clId="Web-{D17C8312-059B-2F49-34E8-B83432ABC18E}" dt="2021-02-03T03:15:52.173" v="115" actId="1076"/>
          <ac:spMkLst>
            <pc:docMk/>
            <pc:sldMk cId="2087351874" sldId="275"/>
            <ac:spMk id="3" creationId="{A0A29FE7-A70A-467D-A4DB-6BB4031D4345}"/>
          </ac:spMkLst>
        </pc:spChg>
        <pc:spChg chg="mod ord">
          <ac:chgData name="Mr. Nippun Kumar A.A." userId="S::aa_nippunkumaar@blr.amrita.edu::a48363fd-f267-41fa-8da0-398a903c7504" providerId="AD" clId="Web-{D17C8312-059B-2F49-34E8-B83432ABC18E}" dt="2021-02-03T03:13:44.271" v="64"/>
          <ac:spMkLst>
            <pc:docMk/>
            <pc:sldMk cId="2087351874" sldId="275"/>
            <ac:spMk id="4" creationId="{9DB1FDC4-1838-465B-9FF9-6985E35DFA70}"/>
          </ac:spMkLst>
        </pc:spChg>
        <pc:spChg chg="add mod ord">
          <ac:chgData name="Mr. Nippun Kumar A.A." userId="S::aa_nippunkumaar@blr.amrita.edu::a48363fd-f267-41fa-8da0-398a903c7504" providerId="AD" clId="Web-{D17C8312-059B-2F49-34E8-B83432ABC18E}" dt="2021-02-03T03:15:59.486" v="119" actId="20577"/>
          <ac:spMkLst>
            <pc:docMk/>
            <pc:sldMk cId="2087351874" sldId="275"/>
            <ac:spMk id="5" creationId="{CCB8FD9C-BF76-46DB-B377-5D1EB2D48F12}"/>
          </ac:spMkLst>
        </pc:spChg>
        <pc:spChg chg="add mod ord">
          <ac:chgData name="Mr. Nippun Kumar A.A." userId="S::aa_nippunkumaar@blr.amrita.edu::a48363fd-f267-41fa-8da0-398a903c7504" providerId="AD" clId="Web-{D17C8312-059B-2F49-34E8-B83432ABC18E}" dt="2021-02-03T03:14:15.821" v="81" actId="20577"/>
          <ac:spMkLst>
            <pc:docMk/>
            <pc:sldMk cId="2087351874" sldId="275"/>
            <ac:spMk id="6" creationId="{EB1DCEA2-A1AD-494F-9E25-8D692BD6CCFF}"/>
          </ac:spMkLst>
        </pc:spChg>
        <pc:spChg chg="add del mod">
          <ac:chgData name="Mr. Nippun Kumar A.A." userId="S::aa_nippunkumaar@blr.amrita.edu::a48363fd-f267-41fa-8da0-398a903c7504" providerId="AD" clId="Web-{D17C8312-059B-2F49-34E8-B83432ABC18E}" dt="2021-02-03T03:14:30.619" v="85"/>
          <ac:spMkLst>
            <pc:docMk/>
            <pc:sldMk cId="2087351874" sldId="275"/>
            <ac:spMk id="7" creationId="{102B152E-DB10-4B89-80B4-1977737ACF8D}"/>
          </ac:spMkLst>
        </pc:spChg>
      </pc:sldChg>
      <pc:sldChg chg="addSp delSp modSp new mod modClrScheme chgLayout">
        <pc:chgData name="Mr. Nippun Kumar A.A." userId="S::aa_nippunkumaar@blr.amrita.edu::a48363fd-f267-41fa-8da0-398a903c7504" providerId="AD" clId="Web-{D17C8312-059B-2F49-34E8-B83432ABC18E}" dt="2021-02-03T03:17:17.915" v="132" actId="20577"/>
        <pc:sldMkLst>
          <pc:docMk/>
          <pc:sldMk cId="2661968541" sldId="276"/>
        </pc:sldMkLst>
        <pc:spChg chg="mod ord">
          <ac:chgData name="Mr. Nippun Kumar A.A." userId="S::aa_nippunkumaar@blr.amrita.edu::a48363fd-f267-41fa-8da0-398a903c7504" providerId="AD" clId="Web-{D17C8312-059B-2F49-34E8-B83432ABC18E}" dt="2021-02-03T03:17:17.915" v="132" actId="20577"/>
          <ac:spMkLst>
            <pc:docMk/>
            <pc:sldMk cId="2661968541" sldId="276"/>
            <ac:spMk id="2" creationId="{35164817-6751-4D4B-B4AD-69071CAF879B}"/>
          </ac:spMkLst>
        </pc:spChg>
        <pc:spChg chg="del">
          <ac:chgData name="Mr. Nippun Kumar A.A." userId="S::aa_nippunkumaar@blr.amrita.edu::a48363fd-f267-41fa-8da0-398a903c7504" providerId="AD" clId="Web-{D17C8312-059B-2F49-34E8-B83432ABC18E}" dt="2021-02-03T03:16:32.364" v="123"/>
          <ac:spMkLst>
            <pc:docMk/>
            <pc:sldMk cId="2661968541" sldId="276"/>
            <ac:spMk id="3" creationId="{BD65E3AC-7133-43C7-B28E-4E9F6F27A333}"/>
          </ac:spMkLst>
        </pc:spChg>
        <pc:spChg chg="del">
          <ac:chgData name="Mr. Nippun Kumar A.A." userId="S::aa_nippunkumaar@blr.amrita.edu::a48363fd-f267-41fa-8da0-398a903c7504" providerId="AD" clId="Web-{D17C8312-059B-2F49-34E8-B83432ABC18E}" dt="2021-02-03T03:16:32.364" v="123"/>
          <ac:spMkLst>
            <pc:docMk/>
            <pc:sldMk cId="2661968541" sldId="276"/>
            <ac:spMk id="4" creationId="{05BE8A90-DD1D-4C55-8D90-2E523CC74D77}"/>
          </ac:spMkLst>
        </pc:spChg>
        <pc:spChg chg="mod ord">
          <ac:chgData name="Mr. Nippun Kumar A.A." userId="S::aa_nippunkumaar@blr.amrita.edu::a48363fd-f267-41fa-8da0-398a903c7504" providerId="AD" clId="Web-{D17C8312-059B-2F49-34E8-B83432ABC18E}" dt="2021-02-03T03:16:32.364" v="123"/>
          <ac:spMkLst>
            <pc:docMk/>
            <pc:sldMk cId="2661968541" sldId="276"/>
            <ac:spMk id="5" creationId="{DD080D38-7806-48C8-999D-B973BED17CA9}"/>
          </ac:spMkLst>
        </pc:spChg>
        <pc:spChg chg="add mod ord">
          <ac:chgData name="Mr. Nippun Kumar A.A." userId="S::aa_nippunkumaar@blr.amrita.edu::a48363fd-f267-41fa-8da0-398a903c7504" providerId="AD" clId="Web-{D17C8312-059B-2F49-34E8-B83432ABC18E}" dt="2021-02-03T03:16:40.818" v="128" actId="20577"/>
          <ac:spMkLst>
            <pc:docMk/>
            <pc:sldMk cId="2661968541" sldId="276"/>
            <ac:spMk id="6" creationId="{DF063AB8-208B-47D7-9473-1A2D804EAD19}"/>
          </ac:spMkLst>
        </pc:spChg>
      </pc:sldChg>
      <pc:sldChg chg="addSp delSp modSp new mod modClrScheme chgLayout">
        <pc:chgData name="Mr. Nippun Kumar A.A." userId="S::aa_nippunkumaar@blr.amrita.edu::a48363fd-f267-41fa-8da0-398a903c7504" providerId="AD" clId="Web-{D17C8312-059B-2F49-34E8-B83432ABC18E}" dt="2021-02-03T03:19:57.413" v="181" actId="1076"/>
        <pc:sldMkLst>
          <pc:docMk/>
          <pc:sldMk cId="3025082719" sldId="277"/>
        </pc:sldMkLst>
        <pc:spChg chg="del mod ord">
          <ac:chgData name="Mr. Nippun Kumar A.A." userId="S::aa_nippunkumaar@blr.amrita.edu::a48363fd-f267-41fa-8da0-398a903c7504" providerId="AD" clId="Web-{D17C8312-059B-2F49-34E8-B83432ABC18E}" dt="2021-02-03T03:18:10.950" v="149"/>
          <ac:spMkLst>
            <pc:docMk/>
            <pc:sldMk cId="3025082719" sldId="277"/>
            <ac:spMk id="2" creationId="{860D5482-D6B7-4DED-884F-0BA3476A71CC}"/>
          </ac:spMkLst>
        </pc:spChg>
        <pc:spChg chg="mod ord">
          <ac:chgData name="Mr. Nippun Kumar A.A." userId="S::aa_nippunkumaar@blr.amrita.edu::a48363fd-f267-41fa-8da0-398a903c7504" providerId="AD" clId="Web-{D17C8312-059B-2F49-34E8-B83432ABC18E}" dt="2021-02-03T03:17:51.199" v="147" actId="14100"/>
          <ac:spMkLst>
            <pc:docMk/>
            <pc:sldMk cId="3025082719" sldId="277"/>
            <ac:spMk id="3" creationId="{17D49A13-28AB-4604-A9F2-7A05063963DE}"/>
          </ac:spMkLst>
        </pc:spChg>
        <pc:spChg chg="mod ord">
          <ac:chgData name="Mr. Nippun Kumar A.A." userId="S::aa_nippunkumaar@blr.amrita.edu::a48363fd-f267-41fa-8da0-398a903c7504" providerId="AD" clId="Web-{D17C8312-059B-2F49-34E8-B83432ABC18E}" dt="2021-02-03T03:17:37.182" v="142"/>
          <ac:spMkLst>
            <pc:docMk/>
            <pc:sldMk cId="3025082719" sldId="277"/>
            <ac:spMk id="4" creationId="{753242E6-A427-47F2-85AA-2DB0229AE6DF}"/>
          </ac:spMkLst>
        </pc:spChg>
        <pc:spChg chg="add del mod ord">
          <ac:chgData name="Mr. Nippun Kumar A.A." userId="S::aa_nippunkumaar@blr.amrita.edu::a48363fd-f267-41fa-8da0-398a903c7504" providerId="AD" clId="Web-{D17C8312-059B-2F49-34E8-B83432ABC18E}" dt="2021-02-03T03:19:05.924" v="169"/>
          <ac:spMkLst>
            <pc:docMk/>
            <pc:sldMk cId="3025082719" sldId="277"/>
            <ac:spMk id="5" creationId="{C3068141-8784-49B2-98F5-7803D70B7FA7}"/>
          </ac:spMkLst>
        </pc:spChg>
        <pc:spChg chg="add mod ord">
          <ac:chgData name="Mr. Nippun Kumar A.A." userId="S::aa_nippunkumaar@blr.amrita.edu::a48363fd-f267-41fa-8da0-398a903c7504" providerId="AD" clId="Web-{D17C8312-059B-2F49-34E8-B83432ABC18E}" dt="2021-02-03T03:19:05.252" v="168" actId="20577"/>
          <ac:spMkLst>
            <pc:docMk/>
            <pc:sldMk cId="3025082719" sldId="277"/>
            <ac:spMk id="6" creationId="{ED4A25CD-D271-4219-87A8-B2AB8B8CD8DD}"/>
          </ac:spMkLst>
        </pc:spChg>
        <pc:picChg chg="add del mod">
          <ac:chgData name="Mr. Nippun Kumar A.A." userId="S::aa_nippunkumaar@blr.amrita.edu::a48363fd-f267-41fa-8da0-398a903c7504" providerId="AD" clId="Web-{D17C8312-059B-2F49-34E8-B83432ABC18E}" dt="2021-02-03T03:19:27.379" v="173"/>
          <ac:picMkLst>
            <pc:docMk/>
            <pc:sldMk cId="3025082719" sldId="277"/>
            <ac:picMk id="7" creationId="{5086499E-7590-4FEB-BB3A-36AA24E5ED7B}"/>
          </ac:picMkLst>
        </pc:picChg>
        <pc:picChg chg="add mod">
          <ac:chgData name="Mr. Nippun Kumar A.A." userId="S::aa_nippunkumaar@blr.amrita.edu::a48363fd-f267-41fa-8da0-398a903c7504" providerId="AD" clId="Web-{D17C8312-059B-2F49-34E8-B83432ABC18E}" dt="2021-02-03T03:19:57.413" v="181" actId="1076"/>
          <ac:picMkLst>
            <pc:docMk/>
            <pc:sldMk cId="3025082719" sldId="277"/>
            <ac:picMk id="8" creationId="{C283DDF9-4D68-427B-AF22-D0C9D9C13EBC}"/>
          </ac:picMkLst>
        </pc:picChg>
      </pc:sldChg>
      <pc:sldChg chg="addSp delSp modSp new mod modClrScheme chgLayout">
        <pc:chgData name="Mr. Nippun Kumar A.A." userId="S::aa_nippunkumaar@blr.amrita.edu::a48363fd-f267-41fa-8da0-398a903c7504" providerId="AD" clId="Web-{D17C8312-059B-2F49-34E8-B83432ABC18E}" dt="2021-02-03T03:42:33.489" v="204" actId="1076"/>
        <pc:sldMkLst>
          <pc:docMk/>
          <pc:sldMk cId="3288821742" sldId="278"/>
        </pc:sldMkLst>
        <pc:spChg chg="del">
          <ac:chgData name="Mr. Nippun Kumar A.A." userId="S::aa_nippunkumaar@blr.amrita.edu::a48363fd-f267-41fa-8da0-398a903c7504" providerId="AD" clId="Web-{D17C8312-059B-2F49-34E8-B83432ABC18E}" dt="2021-02-03T03:40:46.373" v="193"/>
          <ac:spMkLst>
            <pc:docMk/>
            <pc:sldMk cId="3288821742" sldId="278"/>
            <ac:spMk id="2" creationId="{1EBCCBB9-2F0A-43EC-A24C-DB8E49A719DF}"/>
          </ac:spMkLst>
        </pc:spChg>
        <pc:spChg chg="mod ord">
          <ac:chgData name="Mr. Nippun Kumar A.A." userId="S::aa_nippunkumaar@blr.amrita.edu::a48363fd-f267-41fa-8da0-398a903c7504" providerId="AD" clId="Web-{D17C8312-059B-2F49-34E8-B83432ABC18E}" dt="2021-02-03T03:40:49.639" v="195" actId="20577"/>
          <ac:spMkLst>
            <pc:docMk/>
            <pc:sldMk cId="3288821742" sldId="278"/>
            <ac:spMk id="3" creationId="{A4C02D2C-AA73-4E71-9E00-965783A72F47}"/>
          </ac:spMkLst>
        </pc:spChg>
        <pc:spChg chg="mod ord">
          <ac:chgData name="Mr. Nippun Kumar A.A." userId="S::aa_nippunkumaar@blr.amrita.edu::a48363fd-f267-41fa-8da0-398a903c7504" providerId="AD" clId="Web-{D17C8312-059B-2F49-34E8-B83432ABC18E}" dt="2021-02-03T03:40:46.373" v="193"/>
          <ac:spMkLst>
            <pc:docMk/>
            <pc:sldMk cId="3288821742" sldId="278"/>
            <ac:spMk id="4" creationId="{807E6D79-B482-432F-863A-C1EBEC2CE8CD}"/>
          </ac:spMkLst>
        </pc:spChg>
        <pc:spChg chg="del">
          <ac:chgData name="Mr. Nippun Kumar A.A." userId="S::aa_nippunkumaar@blr.amrita.edu::a48363fd-f267-41fa-8da0-398a903c7504" providerId="AD" clId="Web-{D17C8312-059B-2F49-34E8-B83432ABC18E}" dt="2021-02-03T03:40:46.373" v="193"/>
          <ac:spMkLst>
            <pc:docMk/>
            <pc:sldMk cId="3288821742" sldId="278"/>
            <ac:spMk id="5" creationId="{E52907BF-53AA-4E19-AC75-F86D0F299100}"/>
          </ac:spMkLst>
        </pc:spChg>
        <pc:spChg chg="add mod ord">
          <ac:chgData name="Mr. Nippun Kumar A.A." userId="S::aa_nippunkumaar@blr.amrita.edu::a48363fd-f267-41fa-8da0-398a903c7504" providerId="AD" clId="Web-{D17C8312-059B-2F49-34E8-B83432ABC18E}" dt="2021-02-03T03:40:55.718" v="197" actId="20577"/>
          <ac:spMkLst>
            <pc:docMk/>
            <pc:sldMk cId="3288821742" sldId="278"/>
            <ac:spMk id="6" creationId="{BA39DCDD-2142-42FF-AD13-763F34502477}"/>
          </ac:spMkLst>
        </pc:spChg>
        <pc:picChg chg="add mod">
          <ac:chgData name="Mr. Nippun Kumar A.A." userId="S::aa_nippunkumaar@blr.amrita.edu::a48363fd-f267-41fa-8da0-398a903c7504" providerId="AD" clId="Web-{D17C8312-059B-2F49-34E8-B83432ABC18E}" dt="2021-02-03T03:42:33.489" v="204" actId="1076"/>
          <ac:picMkLst>
            <pc:docMk/>
            <pc:sldMk cId="3288821742" sldId="278"/>
            <ac:picMk id="7" creationId="{78FDC0E4-4E1D-484B-BCC4-4D59E3E5DE35}"/>
          </ac:picMkLst>
        </pc:picChg>
      </pc:sldChg>
      <pc:sldChg chg="modSp new">
        <pc:chgData name="Mr. Nippun Kumar A.A." userId="S::aa_nippunkumaar@blr.amrita.edu::a48363fd-f267-41fa-8da0-398a903c7504" providerId="AD" clId="Web-{D17C8312-059B-2F49-34E8-B83432ABC18E}" dt="2021-02-03T04:11:02.308" v="249" actId="20577"/>
        <pc:sldMkLst>
          <pc:docMk/>
          <pc:sldMk cId="1988262965" sldId="279"/>
        </pc:sldMkLst>
        <pc:spChg chg="mod">
          <ac:chgData name="Mr. Nippun Kumar A.A." userId="S::aa_nippunkumaar@blr.amrita.edu::a48363fd-f267-41fa-8da0-398a903c7504" providerId="AD" clId="Web-{D17C8312-059B-2F49-34E8-B83432ABC18E}" dt="2021-02-03T03:43:16.601" v="211" actId="20577"/>
          <ac:spMkLst>
            <pc:docMk/>
            <pc:sldMk cId="1988262965" sldId="279"/>
            <ac:spMk id="2" creationId="{6FA9EADF-BF51-45F0-A629-FD24702D1574}"/>
          </ac:spMkLst>
        </pc:spChg>
        <pc:spChg chg="mod">
          <ac:chgData name="Mr. Nippun Kumar A.A." userId="S::aa_nippunkumaar@blr.amrita.edu::a48363fd-f267-41fa-8da0-398a903c7504" providerId="AD" clId="Web-{D17C8312-059B-2F49-34E8-B83432ABC18E}" dt="2021-02-03T04:11:02.308" v="249" actId="20577"/>
          <ac:spMkLst>
            <pc:docMk/>
            <pc:sldMk cId="1988262965" sldId="279"/>
            <ac:spMk id="3" creationId="{BAFBEA79-CCF5-40BE-878D-F562ED12F9FA}"/>
          </ac:spMkLst>
        </pc:spChg>
      </pc:sldChg>
      <pc:sldChg chg="addSp delSp modSp new">
        <pc:chgData name="Mr. Nippun Kumar A.A." userId="S::aa_nippunkumaar@blr.amrita.edu::a48363fd-f267-41fa-8da0-398a903c7504" providerId="AD" clId="Web-{D17C8312-059B-2F49-34E8-B83432ABC18E}" dt="2021-02-03T04:13:46.310" v="278" actId="1076"/>
        <pc:sldMkLst>
          <pc:docMk/>
          <pc:sldMk cId="4282424871" sldId="280"/>
        </pc:sldMkLst>
        <pc:spChg chg="mod">
          <ac:chgData name="Mr. Nippun Kumar A.A." userId="S::aa_nippunkumaar@blr.amrita.edu::a48363fd-f267-41fa-8da0-398a903c7504" providerId="AD" clId="Web-{D17C8312-059B-2F49-34E8-B83432ABC18E}" dt="2021-02-03T04:12:21.934" v="265" actId="20577"/>
          <ac:spMkLst>
            <pc:docMk/>
            <pc:sldMk cId="4282424871" sldId="280"/>
            <ac:spMk id="2" creationId="{9CB33DEC-733E-4A92-8795-B4C366C086D6}"/>
          </ac:spMkLst>
        </pc:spChg>
        <pc:spChg chg="del">
          <ac:chgData name="Mr. Nippun Kumar A.A." userId="S::aa_nippunkumaar@blr.amrita.edu::a48363fd-f267-41fa-8da0-398a903c7504" providerId="AD" clId="Web-{D17C8312-059B-2F49-34E8-B83432ABC18E}" dt="2021-02-03T04:12:25.434" v="266"/>
          <ac:spMkLst>
            <pc:docMk/>
            <pc:sldMk cId="4282424871" sldId="280"/>
            <ac:spMk id="3" creationId="{41F69C6B-6B32-437E-B3B5-1C32B17AE9DD}"/>
          </ac:spMkLst>
        </pc:spChg>
        <pc:picChg chg="add mod">
          <ac:chgData name="Mr. Nippun Kumar A.A." userId="S::aa_nippunkumaar@blr.amrita.edu::a48363fd-f267-41fa-8da0-398a903c7504" providerId="AD" clId="Web-{D17C8312-059B-2F49-34E8-B83432ABC18E}" dt="2021-02-03T04:13:03.638" v="271" actId="1076"/>
          <ac:picMkLst>
            <pc:docMk/>
            <pc:sldMk cId="4282424871" sldId="280"/>
            <ac:picMk id="5" creationId="{DFC2DF73-1B47-4FA4-9396-852B77E40BD9}"/>
          </ac:picMkLst>
        </pc:picChg>
        <pc:picChg chg="add mod">
          <ac:chgData name="Mr. Nippun Kumar A.A." userId="S::aa_nippunkumaar@blr.amrita.edu::a48363fd-f267-41fa-8da0-398a903c7504" providerId="AD" clId="Web-{D17C8312-059B-2F49-34E8-B83432ABC18E}" dt="2021-02-03T04:13:46.310" v="278" actId="1076"/>
          <ac:picMkLst>
            <pc:docMk/>
            <pc:sldMk cId="4282424871" sldId="280"/>
            <ac:picMk id="6" creationId="{218EB621-9B95-4240-B082-BA0D9EC3A54E}"/>
          </ac:picMkLst>
        </pc:picChg>
      </pc:sldChg>
    </pc:docChg>
  </pc:docChgLst>
  <pc:docChgLst>
    <pc:chgData name="Mr. Nippun Kumar A.A." userId="S::aa_nippunkumaar@blr.amrita.edu::a48363fd-f267-41fa-8da0-398a903c7504" providerId="AD" clId="Web-{AFC770CD-9EF5-2B84-E4D1-875A486EE686}"/>
    <pc:docChg chg="modSld">
      <pc:chgData name="Mr. Nippun Kumar A.A." userId="S::aa_nippunkumaar@blr.amrita.edu::a48363fd-f267-41fa-8da0-398a903c7504" providerId="AD" clId="Web-{AFC770CD-9EF5-2B84-E4D1-875A486EE686}" dt="2022-04-13T03:51:31.182" v="4" actId="20577"/>
      <pc:docMkLst>
        <pc:docMk/>
      </pc:docMkLst>
      <pc:sldChg chg="modSp">
        <pc:chgData name="Mr. Nippun Kumar A.A." userId="S::aa_nippunkumaar@blr.amrita.edu::a48363fd-f267-41fa-8da0-398a903c7504" providerId="AD" clId="Web-{AFC770CD-9EF5-2B84-E4D1-875A486EE686}" dt="2022-04-13T03:51:31.182" v="4" actId="20577"/>
        <pc:sldMkLst>
          <pc:docMk/>
          <pc:sldMk cId="1791565302" sldId="267"/>
        </pc:sldMkLst>
        <pc:spChg chg="mod">
          <ac:chgData name="Mr. Nippun Kumar A.A." userId="S::aa_nippunkumaar@blr.amrita.edu::a48363fd-f267-41fa-8da0-398a903c7504" providerId="AD" clId="Web-{AFC770CD-9EF5-2B84-E4D1-875A486EE686}" dt="2022-04-13T03:51:31.182" v="4" actId="20577"/>
          <ac:spMkLst>
            <pc:docMk/>
            <pc:sldMk cId="1791565302" sldId="267"/>
            <ac:spMk id="3" creationId="{7C848FFC-9DA6-4FE7-BE18-5329456DD98C}"/>
          </ac:spMkLst>
        </pc:spChg>
      </pc:sldChg>
    </pc:docChg>
  </pc:docChgLst>
  <pc:docChgLst>
    <pc:chgData name="Mr. Nippun Kumar A.A." userId="S::aa_nippunkumaar@blr.amrita.edu::a48363fd-f267-41fa-8da0-398a903c7504" providerId="AD" clId="Web-{A762BEF1-B042-5E4D-195E-B17B15F28FF4}"/>
    <pc:docChg chg="modSld">
      <pc:chgData name="Mr. Nippun Kumar A.A." userId="S::aa_nippunkumaar@blr.amrita.edu::a48363fd-f267-41fa-8da0-398a903c7504" providerId="AD" clId="Web-{A762BEF1-B042-5E4D-195E-B17B15F28FF4}" dt="2023-04-04T06:05:29.041" v="23" actId="20577"/>
      <pc:docMkLst>
        <pc:docMk/>
      </pc:docMkLst>
      <pc:sldChg chg="modSp">
        <pc:chgData name="Mr. Nippun Kumar A.A." userId="S::aa_nippunkumaar@blr.amrita.edu::a48363fd-f267-41fa-8da0-398a903c7504" providerId="AD" clId="Web-{A762BEF1-B042-5E4D-195E-B17B15F28FF4}" dt="2023-04-04T06:04:10.493" v="2" actId="20577"/>
        <pc:sldMkLst>
          <pc:docMk/>
          <pc:sldMk cId="0" sldId="256"/>
        </pc:sldMkLst>
        <pc:spChg chg="mod">
          <ac:chgData name="Mr. Nippun Kumar A.A." userId="S::aa_nippunkumaar@blr.amrita.edu::a48363fd-f267-41fa-8da0-398a903c7504" providerId="AD" clId="Web-{A762BEF1-B042-5E4D-195E-B17B15F28FF4}" dt="2023-04-04T06:04:10.493" v="2" actId="20577"/>
          <ac:spMkLst>
            <pc:docMk/>
            <pc:sldMk cId="0" sldId="256"/>
            <ac:spMk id="163" creationId="{00000000-0000-0000-0000-000000000000}"/>
          </ac:spMkLst>
        </pc:spChg>
      </pc:sldChg>
      <pc:sldChg chg="modSp">
        <pc:chgData name="Mr. Nippun Kumar A.A." userId="S::aa_nippunkumaar@blr.amrita.edu::a48363fd-f267-41fa-8da0-398a903c7504" providerId="AD" clId="Web-{A762BEF1-B042-5E4D-195E-B17B15F28FF4}" dt="2023-04-04T06:05:29.041" v="23" actId="20577"/>
        <pc:sldMkLst>
          <pc:docMk/>
          <pc:sldMk cId="1093071331" sldId="274"/>
        </pc:sldMkLst>
        <pc:spChg chg="mod">
          <ac:chgData name="Mr. Nippun Kumar A.A." userId="S::aa_nippunkumaar@blr.amrita.edu::a48363fd-f267-41fa-8da0-398a903c7504" providerId="AD" clId="Web-{A762BEF1-B042-5E4D-195E-B17B15F28FF4}" dt="2023-04-04T06:05:29.041" v="23" actId="20577"/>
          <ac:spMkLst>
            <pc:docMk/>
            <pc:sldMk cId="1093071331" sldId="274"/>
            <ac:spMk id="3" creationId="{DB1CB10F-1A9D-492A-834A-F1B70C024A7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0" name="Shape 16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ine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" name="Title Text"/>
          <p:cNvSpPr txBox="1"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1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Line"/>
          <p:cNvSpPr/>
          <p:nvPr/>
        </p:nvSpPr>
        <p:spPr>
          <a:xfrm flipV="1">
            <a:off x="406400" y="1247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9" name="Callout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110" name="Type a quote here."/>
          <p:cNvSpPr txBox="1">
            <a:spLocks noGrp="1"/>
          </p:cNvSpPr>
          <p:nvPr>
            <p:ph type="body" sz="quarter" idx="13"/>
          </p:nvPr>
        </p:nvSpPr>
        <p:spPr>
          <a:xfrm>
            <a:off x="889000" y="2908300"/>
            <a:ext cx="11226800" cy="129794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94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Type a quote here.</a:t>
            </a:r>
          </a:p>
        </p:txBody>
      </p:sp>
      <p:sp>
        <p:nvSpPr>
          <p:cNvPr id="111" name="Johnny Appleseed"/>
          <p:cNvSpPr txBox="1">
            <a:spLocks noGrp="1"/>
          </p:cNvSpPr>
          <p:nvPr>
            <p:ph type="body" sz="quarter" idx="14"/>
          </p:nvPr>
        </p:nvSpPr>
        <p:spPr>
          <a:xfrm>
            <a:off x="406400" y="7789333"/>
            <a:ext cx="12192000" cy="8636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838787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Johnny Appleseed</a:t>
            </a:r>
          </a:p>
        </p:txBody>
      </p:sp>
      <p:sp>
        <p:nvSpPr>
          <p:cNvPr id="112" name="Text"/>
          <p:cNvSpPr txBox="1">
            <a:spLocks noGrp="1"/>
          </p:cNvSpPr>
          <p:nvPr>
            <p:ph type="body" sz="quarter" idx="15"/>
          </p:nvPr>
        </p:nvSpPr>
        <p:spPr>
          <a:xfrm>
            <a:off x="406400" y="248802"/>
            <a:ext cx="11176000" cy="1117604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8000" cap="all" spc="4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Text</a:t>
            </a:r>
          </a:p>
        </p:txBody>
      </p:sp>
      <p:pic>
        <p:nvPicPr>
          <p:cNvPr id="113" name="ma-math-high-resolution-logo-color.pdf" descr="ma-math-high-resolution-logo-color.pdf"/>
          <p:cNvPicPr>
            <a:picLocks noChangeAspect="1"/>
          </p:cNvPicPr>
          <p:nvPr/>
        </p:nvPicPr>
        <p:blipFill>
          <a:blip r:embed="rId2">
            <a:alphaModFix amt="4000"/>
          </a:blip>
          <a:stretch>
            <a:fillRect/>
          </a:stretch>
        </p:blipFill>
        <p:spPr>
          <a:xfrm>
            <a:off x="2435337" y="-7922"/>
            <a:ext cx="8134126" cy="9769444"/>
          </a:xfrm>
          <a:prstGeom prst="rect">
            <a:avLst/>
          </a:prstGeom>
          <a:ln w="12700">
            <a:miter lim="400000"/>
          </a:ln>
        </p:spPr>
      </p:pic>
      <p:sp>
        <p:nvSpPr>
          <p:cNvPr id="1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430338" y="9039225"/>
            <a:ext cx="406897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 Al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ype a quote here."/>
          <p:cNvSpPr txBox="1">
            <a:spLocks noGrp="1"/>
          </p:cNvSpPr>
          <p:nvPr>
            <p:ph type="body" sz="quarter" idx="13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94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Type a quote here.</a:t>
            </a:r>
          </a:p>
        </p:txBody>
      </p:sp>
      <p:sp>
        <p:nvSpPr>
          <p:cNvPr id="122" name="Image"/>
          <p:cNvSpPr>
            <a:spLocks noGrp="1"/>
          </p:cNvSpPr>
          <p:nvPr>
            <p:ph type="pic" idx="14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3" name="Johnny Appleseed"/>
          <p:cNvSpPr txBox="1">
            <a:spLocks noGrp="1"/>
          </p:cNvSpPr>
          <p:nvPr>
            <p:ph type="body" sz="quarter" idx="15"/>
          </p:nvPr>
        </p:nvSpPr>
        <p:spPr>
          <a:xfrm>
            <a:off x="5892800" y="7789333"/>
            <a:ext cx="6705600" cy="86360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Johnny Appleseed</a:t>
            </a:r>
          </a:p>
        </p:txBody>
      </p:sp>
      <p:sp>
        <p:nvSpPr>
          <p:cNvPr id="12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470957" y="9164925"/>
            <a:ext cx="406897" cy="4572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ma-math-high-resolution-logo-color.pdf" descr="ma-math-high-resolution-logo-color.pdf"/>
          <p:cNvPicPr>
            <a:picLocks noChangeAspect="1"/>
          </p:cNvPicPr>
          <p:nvPr/>
        </p:nvPicPr>
        <p:blipFill>
          <a:blip r:embed="rId2">
            <a:alphaModFix amt="3956"/>
          </a:blip>
          <a:stretch>
            <a:fillRect/>
          </a:stretch>
        </p:blipFill>
        <p:spPr>
          <a:xfrm>
            <a:off x="2435337" y="-7922"/>
            <a:ext cx="8134126" cy="9769444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430338" y="9185234"/>
            <a:ext cx="406897" cy="4572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Line"/>
          <p:cNvSpPr>
            <a:spLocks noGrp="1"/>
          </p:cNvSpPr>
          <p:nvPr>
            <p:ph type="body" sz="quarter" idx="13"/>
          </p:nvPr>
        </p:nvSpPr>
        <p:spPr>
          <a:xfrm>
            <a:off x="571500" y="1574800"/>
            <a:ext cx="11861800" cy="0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8" name="Title Text"/>
          <p:cNvSpPr txBox="1">
            <a:spLocks noGrp="1"/>
          </p:cNvSpPr>
          <p:nvPr>
            <p:ph type="title"/>
          </p:nvPr>
        </p:nvSpPr>
        <p:spPr>
          <a:xfrm>
            <a:off x="571500" y="723900"/>
            <a:ext cx="11861800" cy="7239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300"/>
              </a:spcBef>
              <a:defRPr sz="5200">
                <a:solidFill>
                  <a:srgbClr val="747676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49" name="Body Level One…"/>
          <p:cNvSpPr txBox="1">
            <a:spLocks noGrp="1"/>
          </p:cNvSpPr>
          <p:nvPr>
            <p:ph type="body" idx="1"/>
          </p:nvPr>
        </p:nvSpPr>
        <p:spPr>
          <a:xfrm>
            <a:off x="571500" y="1803400"/>
            <a:ext cx="11861800" cy="7226300"/>
          </a:xfrm>
          <a:prstGeom prst="rect">
            <a:avLst/>
          </a:prstGeom>
        </p:spPr>
        <p:txBody>
          <a:bodyPr/>
          <a:lstStyle>
            <a:lvl1pPr marL="469900" indent="-469900">
              <a:spcBef>
                <a:spcPts val="1800"/>
              </a:spcBef>
              <a:buClrTx/>
              <a:buSzPct val="75000"/>
              <a:buFont typeface="Zapf Dingbats"/>
              <a:buChar char="➤"/>
              <a:defRPr sz="3200">
                <a:solidFill>
                  <a:srgbClr val="5C5C5C"/>
                </a:solidFill>
                <a:latin typeface="Iowan Old Style"/>
                <a:ea typeface="Iowan Old Style"/>
                <a:cs typeface="Iowan Old Style"/>
                <a:sym typeface="Iowan Old Style"/>
              </a:defRPr>
            </a:lvl1pPr>
            <a:lvl2pPr marL="939800" indent="-469900">
              <a:spcBef>
                <a:spcPts val="1800"/>
              </a:spcBef>
              <a:buClrTx/>
              <a:buSzPct val="75000"/>
              <a:buFont typeface="Zapf Dingbats"/>
              <a:buChar char="➤"/>
              <a:defRPr sz="3200">
                <a:solidFill>
                  <a:srgbClr val="5C5C5C"/>
                </a:solidFill>
                <a:latin typeface="Iowan Old Style"/>
                <a:ea typeface="Iowan Old Style"/>
                <a:cs typeface="Iowan Old Style"/>
                <a:sym typeface="Iowan Old Style"/>
              </a:defRPr>
            </a:lvl2pPr>
            <a:lvl3pPr marL="1409700" indent="-469900">
              <a:spcBef>
                <a:spcPts val="1800"/>
              </a:spcBef>
              <a:buClrTx/>
              <a:buSzPct val="75000"/>
              <a:buFont typeface="Zapf Dingbats"/>
              <a:buChar char="➤"/>
              <a:defRPr sz="3200">
                <a:solidFill>
                  <a:srgbClr val="5C5C5C"/>
                </a:solidFill>
                <a:latin typeface="Iowan Old Style"/>
                <a:ea typeface="Iowan Old Style"/>
                <a:cs typeface="Iowan Old Style"/>
                <a:sym typeface="Iowan Old Style"/>
              </a:defRPr>
            </a:lvl3pPr>
            <a:lvl4pPr marL="1879600" indent="-469900">
              <a:spcBef>
                <a:spcPts val="1800"/>
              </a:spcBef>
              <a:buClrTx/>
              <a:buSzPct val="75000"/>
              <a:buFont typeface="Zapf Dingbats"/>
              <a:buChar char="➤"/>
              <a:defRPr sz="3200">
                <a:solidFill>
                  <a:srgbClr val="5C5C5C"/>
                </a:solidFill>
                <a:latin typeface="Iowan Old Style"/>
                <a:ea typeface="Iowan Old Style"/>
                <a:cs typeface="Iowan Old Style"/>
                <a:sym typeface="Iowan Old Style"/>
              </a:defRPr>
            </a:lvl4pPr>
            <a:lvl5pPr marL="2349500" indent="-469900">
              <a:spcBef>
                <a:spcPts val="1800"/>
              </a:spcBef>
              <a:buClrTx/>
              <a:buSzPct val="75000"/>
              <a:buFont typeface="Zapf Dingbats"/>
              <a:buChar char="➤"/>
              <a:defRPr sz="3200">
                <a:solidFill>
                  <a:srgbClr val="5C5C5C"/>
                </a:solidFill>
                <a:latin typeface="Iowan Old Style"/>
                <a:ea typeface="Iowan Old Style"/>
                <a:cs typeface="Iowan Old Style"/>
                <a:sym typeface="Iowan Old Styl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81047" y="9194800"/>
            <a:ext cx="309365" cy="3429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600">
                <a:solidFill>
                  <a:srgbClr val="747676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51" name="© Dept of CSE, ASE BLR"/>
          <p:cNvSpPr txBox="1"/>
          <p:nvPr/>
        </p:nvSpPr>
        <p:spPr>
          <a:xfrm>
            <a:off x="5321672" y="9175749"/>
            <a:ext cx="2361457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spcBef>
                <a:spcPts val="1400"/>
              </a:spcBef>
              <a:defRPr sz="1600" i="1" spc="16">
                <a:solidFill>
                  <a:srgbClr val="5C5C5C"/>
                </a:solidFill>
                <a:latin typeface="Iowan Old Style"/>
                <a:ea typeface="Iowan Old Style"/>
                <a:cs typeface="Iowan Old Style"/>
                <a:sym typeface="Iowan Old Style"/>
              </a:defRPr>
            </a:lvl1pPr>
          </a:lstStyle>
          <a:p>
            <a:r>
              <a:t>© Dept of CSE, ASE BLR</a:t>
            </a:r>
          </a:p>
        </p:txBody>
      </p:sp>
      <p:sp>
        <p:nvSpPr>
          <p:cNvPr id="152" name="24th May 2019"/>
          <p:cNvSpPr txBox="1"/>
          <p:nvPr/>
        </p:nvSpPr>
        <p:spPr>
          <a:xfrm>
            <a:off x="9610870" y="9175749"/>
            <a:ext cx="2361457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spcBef>
                <a:spcPts val="1400"/>
              </a:spcBef>
              <a:defRPr sz="1600" i="1" spc="16">
                <a:solidFill>
                  <a:srgbClr val="5C5C5C"/>
                </a:solidFill>
                <a:latin typeface="Iowan Old Style"/>
                <a:ea typeface="Iowan Old Style"/>
                <a:cs typeface="Iowan Old Style"/>
                <a:sym typeface="Iowan Old Style"/>
              </a:defRPr>
            </a:lvl1pPr>
          </a:lstStyle>
          <a:p>
            <a:r>
              <a:t>24th May 2019</a:t>
            </a:r>
          </a:p>
        </p:txBody>
      </p:sp>
      <p:pic>
        <p:nvPicPr>
          <p:cNvPr id="153" name="ma-math-high-resolution-logo-color.jpg" descr="ma-math-high-resolution-logo-colo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99" y="8098053"/>
            <a:ext cx="1211090" cy="145573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4" name="Line"/>
          <p:cNvSpPr>
            <a:spLocks noGrp="1"/>
          </p:cNvSpPr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5" name="Title Text"/>
          <p:cNvSpPr txBox="1"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2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Line"/>
          <p:cNvSpPr/>
          <p:nvPr/>
        </p:nvSpPr>
        <p:spPr>
          <a:xfrm flipV="1">
            <a:off x="182994" y="4491195"/>
            <a:ext cx="12192001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5" name="Title Text"/>
          <p:cNvSpPr txBox="1">
            <a:spLocks noGrp="1"/>
          </p:cNvSpPr>
          <p:nvPr>
            <p:ph type="title"/>
          </p:nvPr>
        </p:nvSpPr>
        <p:spPr>
          <a:xfrm>
            <a:off x="182994" y="4669352"/>
            <a:ext cx="12192001" cy="2705101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36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241741" y="1792082"/>
            <a:ext cx="12074507" cy="2521218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7" name="A A Nippun Kumaar…"/>
          <p:cNvSpPr txBox="1"/>
          <p:nvPr/>
        </p:nvSpPr>
        <p:spPr>
          <a:xfrm>
            <a:off x="4815088" y="7730505"/>
            <a:ext cx="8115089" cy="180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50800" tIns="50800" rIns="50800" bIns="50800" anchor="b">
            <a:normAutofit/>
          </a:bodyPr>
          <a:lstStyle/>
          <a:p>
            <a:pPr lvl="3">
              <a:lnSpc>
                <a:spcPct val="80000"/>
              </a:lnSpc>
              <a:spcBef>
                <a:spcPts val="700"/>
              </a:spcBef>
              <a:defRPr sz="30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r>
              <a:t>A A Nippun Kumaar </a:t>
            </a:r>
          </a:p>
          <a:p>
            <a:pPr lvl="4">
              <a:lnSpc>
                <a:spcPct val="80000"/>
              </a:lnSpc>
              <a:spcBef>
                <a:spcPts val="700"/>
              </a:spcBef>
              <a:defRPr sz="30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r>
              <a:t>Department of CSE</a:t>
            </a:r>
          </a:p>
          <a:p>
            <a:pPr lvl="4">
              <a:lnSpc>
                <a:spcPct val="80000"/>
              </a:lnSpc>
              <a:spcBef>
                <a:spcPts val="700"/>
              </a:spcBef>
              <a:defRPr sz="30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r>
              <a:t>Amrita School of Engineering, Bangalore</a:t>
            </a:r>
          </a:p>
        </p:txBody>
      </p:sp>
      <p:pic>
        <p:nvPicPr>
          <p:cNvPr id="38" name="new-logo-color-changed-11-amrita.jpg" descr="new-logo-color-changed-11-amrit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5651" y="14154"/>
            <a:ext cx="4245274" cy="2122637"/>
          </a:xfrm>
          <a:prstGeom prst="rect">
            <a:avLst/>
          </a:prstGeom>
          <a:ln w="12700">
            <a:miter lim="400000"/>
          </a:ln>
        </p:spPr>
      </p:pic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>
            <a:spLocks noGrp="1"/>
          </p:cNvSpPr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4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458465" y="9043067"/>
            <a:ext cx="406898" cy="4572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48" name="ma-math-high-resolution-logo-color.pdf" descr="ma-math-high-resolution-logo-color.pdf"/>
          <p:cNvPicPr>
            <a:picLocks noChangeAspect="1"/>
          </p:cNvPicPr>
          <p:nvPr/>
        </p:nvPicPr>
        <p:blipFill>
          <a:blip r:embed="rId2">
            <a:alphaModFix amt="4000"/>
          </a:blip>
          <a:stretch>
            <a:fillRect/>
          </a:stretch>
        </p:blipFill>
        <p:spPr>
          <a:xfrm>
            <a:off x="2435337" y="-7922"/>
            <a:ext cx="8134126" cy="97694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Line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6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5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59" name="ma-math-high-resolution-logo-color.pdf" descr="ma-math-high-resolution-logo-color.pdf"/>
          <p:cNvPicPr>
            <a:picLocks noChangeAspect="1"/>
          </p:cNvPicPr>
          <p:nvPr/>
        </p:nvPicPr>
        <p:blipFill>
          <a:blip r:embed="rId2">
            <a:alphaModFix amt="4000"/>
          </a:blip>
          <a:stretch>
            <a:fillRect/>
          </a:stretch>
        </p:blipFill>
        <p:spPr>
          <a:xfrm>
            <a:off x="2435337" y="-7922"/>
            <a:ext cx="8134126" cy="9769444"/>
          </a:xfrm>
          <a:prstGeom prst="rect">
            <a:avLst/>
          </a:prstGeom>
          <a:ln w="12700">
            <a:miter lim="400000"/>
          </a:ln>
        </p:spPr>
      </p:pic>
      <p:sp>
        <p:nvSpPr>
          <p:cNvPr id="6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417846" y="9164925"/>
            <a:ext cx="406897" cy="4572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Alt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Line"/>
          <p:cNvSpPr/>
          <p:nvPr/>
        </p:nvSpPr>
        <p:spPr>
          <a:xfrm flipV="1">
            <a:off x="406400" y="13233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pic>
        <p:nvPicPr>
          <p:cNvPr id="78" name="ma-math-high-resolution-logo-color.pdf" descr="ma-math-high-resolution-logo-color.pdf"/>
          <p:cNvPicPr>
            <a:picLocks noChangeAspect="1"/>
          </p:cNvPicPr>
          <p:nvPr/>
        </p:nvPicPr>
        <p:blipFill>
          <a:blip r:embed="rId2">
            <a:alphaModFix amt="4000"/>
          </a:blip>
          <a:stretch>
            <a:fillRect/>
          </a:stretch>
        </p:blipFill>
        <p:spPr>
          <a:xfrm>
            <a:off x="2435337" y="-7922"/>
            <a:ext cx="8134126" cy="9769444"/>
          </a:xfrm>
          <a:prstGeom prst="rect">
            <a:avLst/>
          </a:prstGeom>
          <a:ln w="12700">
            <a:miter lim="400000"/>
          </a:ln>
        </p:spPr>
      </p:pic>
      <p:sp>
        <p:nvSpPr>
          <p:cNvPr id="7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Line"/>
          <p:cNvSpPr/>
          <p:nvPr/>
        </p:nvSpPr>
        <p:spPr>
          <a:xfrm flipV="1">
            <a:off x="406400" y="12090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7" name="Image"/>
          <p:cNvSpPr>
            <a:spLocks noGrp="1"/>
          </p:cNvSpPr>
          <p:nvPr>
            <p:ph type="pic" sz="half" idx="13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8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89" name="ma-math-high-resolution-logo-color.pdf" descr="ma-math-high-resolution-logo-color.pdf"/>
          <p:cNvPicPr>
            <a:picLocks noChangeAspect="1"/>
          </p:cNvPicPr>
          <p:nvPr/>
        </p:nvPicPr>
        <p:blipFill>
          <a:blip r:embed="rId2">
            <a:alphaModFix amt="3956"/>
          </a:blip>
          <a:stretch>
            <a:fillRect/>
          </a:stretch>
        </p:blipFill>
        <p:spPr>
          <a:xfrm>
            <a:off x="2435337" y="-7922"/>
            <a:ext cx="8134126" cy="9769444"/>
          </a:xfrm>
          <a:prstGeom prst="rect">
            <a:avLst/>
          </a:prstGeom>
          <a:ln w="12700">
            <a:miter lim="400000"/>
          </a:ln>
        </p:spPr>
      </p:pic>
      <p:sp>
        <p:nvSpPr>
          <p:cNvPr id="9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511576" y="9205544"/>
            <a:ext cx="406897" cy="4572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91" name="Title Text"/>
          <p:cNvSpPr txBox="1">
            <a:spLocks noGrp="1"/>
          </p:cNvSpPr>
          <p:nvPr>
            <p:ph type="body" sz="quarter" idx="14"/>
          </p:nvPr>
        </p:nvSpPr>
        <p:spPr>
          <a:xfrm>
            <a:off x="406400" y="311150"/>
            <a:ext cx="12192000" cy="117007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ClrTx/>
              <a:buSzTx/>
              <a:buFontTx/>
              <a:buNone/>
              <a:defRPr sz="8000" cap="all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Title Text</a:t>
            </a:r>
          </a:p>
        </p:txBody>
      </p:sp>
    </p:spTree>
  </p:cSld>
  <p:clrMapOvr>
    <a:masterClrMapping/>
  </p:clrMapOvr>
  <p:transition spd="med"/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Image"/>
          <p:cNvSpPr>
            <a:spLocks noGrp="1"/>
          </p:cNvSpPr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9" name="Image"/>
          <p:cNvSpPr>
            <a:spLocks noGrp="1"/>
          </p:cNvSpPr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00" name="Image"/>
          <p:cNvSpPr>
            <a:spLocks noGrp="1"/>
          </p:cNvSpPr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 flipV="1">
            <a:off x="406400" y="13233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406400" y="311150"/>
            <a:ext cx="12192000" cy="1170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406400" y="1713012"/>
            <a:ext cx="12192000" cy="7138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5" name="ma-math-high-resolution-logo-color.pdf" descr="ma-math-high-resolution-logo-color.pdf"/>
          <p:cNvPicPr>
            <a:picLocks noChangeAspect="1"/>
          </p:cNvPicPr>
          <p:nvPr/>
        </p:nvPicPr>
        <p:blipFill>
          <a:blip r:embed="rId16">
            <a:alphaModFix amt="4000"/>
          </a:blip>
          <a:stretch>
            <a:fillRect/>
          </a:stretch>
        </p:blipFill>
        <p:spPr>
          <a:xfrm>
            <a:off x="2435337" y="-7922"/>
            <a:ext cx="8134126" cy="9769444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69409" y="9083686"/>
            <a:ext cx="406897" cy="4572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spd="med"/>
  <p:hf hdr="0" ftr="0" dt="0"/>
  <p:txStyles>
    <p:titleStyle>
      <a:lvl1pPr marL="0" marR="0" indent="0" algn="l" defTabSz="58420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8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0" algn="l" defTabSz="58420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8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0" algn="l" defTabSz="58420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8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0" algn="l" defTabSz="58420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8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0" algn="l" defTabSz="58420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8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0" algn="l" defTabSz="58420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8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0" algn="l" defTabSz="58420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8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0" algn="l" defTabSz="58420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8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0" algn="l" defTabSz="58420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8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/>
        </a:buClr>
        <a:buSzPct val="104999"/>
        <a:buFont typeface="Avenir Next"/>
        <a:buChar char="▸"/>
        <a:tabLst/>
        <a:defRPr sz="3400" b="0" i="0" u="none" strike="noStrike" cap="none" spc="0" baseline="0">
          <a:ln>
            <a:noFill/>
          </a:ln>
          <a:solidFill>
            <a:srgbClr val="222222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/>
        </a:buClr>
        <a:buSzPct val="104999"/>
        <a:buFont typeface="Avenir Next"/>
        <a:buChar char="▸"/>
        <a:tabLst/>
        <a:defRPr sz="3400" b="0" i="0" u="none" strike="noStrike" cap="none" spc="0" baseline="0">
          <a:ln>
            <a:noFill/>
          </a:ln>
          <a:solidFill>
            <a:srgbClr val="222222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/>
        </a:buClr>
        <a:buSzPct val="104999"/>
        <a:buFont typeface="Avenir Next"/>
        <a:buChar char="▸"/>
        <a:tabLst/>
        <a:defRPr sz="3400" b="0" i="0" u="none" strike="noStrike" cap="none" spc="0" baseline="0">
          <a:ln>
            <a:noFill/>
          </a:ln>
          <a:solidFill>
            <a:srgbClr val="222222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/>
        </a:buClr>
        <a:buSzPct val="104999"/>
        <a:buFont typeface="Avenir Next"/>
        <a:buChar char="▸"/>
        <a:tabLst/>
        <a:defRPr sz="3400" b="0" i="0" u="none" strike="noStrike" cap="none" spc="0" baseline="0">
          <a:ln>
            <a:noFill/>
          </a:ln>
          <a:solidFill>
            <a:srgbClr val="222222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/>
        </a:buClr>
        <a:buSzPct val="104999"/>
        <a:buFont typeface="Avenir Next"/>
        <a:buChar char="▸"/>
        <a:tabLst/>
        <a:defRPr sz="3400" b="0" i="0" u="none" strike="noStrike" cap="none" spc="0" baseline="0">
          <a:ln>
            <a:noFill/>
          </a:ln>
          <a:solidFill>
            <a:srgbClr val="222222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/>
        </a:buClr>
        <a:buSzPct val="104999"/>
        <a:buFont typeface="Avenir Next"/>
        <a:buChar char="▸"/>
        <a:tabLst/>
        <a:defRPr sz="3400" b="0" i="0" u="none" strike="noStrike" cap="none" spc="0" baseline="0">
          <a:ln>
            <a:noFill/>
          </a:ln>
          <a:solidFill>
            <a:srgbClr val="222222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/>
        </a:buClr>
        <a:buSzPct val="104999"/>
        <a:buFont typeface="Avenir Next"/>
        <a:buChar char="▸"/>
        <a:tabLst/>
        <a:defRPr sz="3400" b="0" i="0" u="none" strike="noStrike" cap="none" spc="0" baseline="0">
          <a:ln>
            <a:noFill/>
          </a:ln>
          <a:solidFill>
            <a:srgbClr val="222222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/>
        </a:buClr>
        <a:buSzPct val="104999"/>
        <a:buFont typeface="Avenir Next"/>
        <a:buChar char="▸"/>
        <a:tabLst/>
        <a:defRPr sz="3400" b="0" i="0" u="none" strike="noStrike" cap="none" spc="0" baseline="0">
          <a:ln>
            <a:noFill/>
          </a:ln>
          <a:solidFill>
            <a:srgbClr val="222222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/>
        </a:buClr>
        <a:buSzPct val="104999"/>
        <a:buFont typeface="Avenir Next"/>
        <a:buChar char="▸"/>
        <a:tabLst/>
        <a:defRPr sz="3400" b="0" i="0" u="none" strike="noStrike" cap="none" spc="0" baseline="0">
          <a:ln>
            <a:noFill/>
          </a:ln>
          <a:solidFill>
            <a:srgbClr val="222222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ROS installation and basic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50800" tIns="50800" rIns="50800" bIns="50800" anchor="t">
            <a:normAutofit/>
          </a:bodyPr>
          <a:lstStyle>
            <a:lvl1pPr defTabSz="350520">
              <a:defRPr sz="10200"/>
            </a:lvl1pPr>
          </a:lstStyle>
          <a:p>
            <a:r>
              <a:rPr lang="en-US">
                <a:latin typeface="DIN Condensed"/>
              </a:rPr>
              <a:t>Robot Subsystems and Simulators</a:t>
            </a:r>
            <a:endParaRPr lang="en-US" dirty="0"/>
          </a:p>
        </p:txBody>
      </p:sp>
      <p:sp>
        <p:nvSpPr>
          <p:cNvPr id="163" name="19AIE213 - Robot Operating System and Robot Simulation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/>
              <a:t>21AIE213</a:t>
            </a:r>
            <a:r>
              <a:rPr dirty="0"/>
              <a:t> - Robot Operating System and Robot Simulation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81486-3D28-4A0F-A77A-698DC8FE7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50800" tIns="50800" rIns="50800" bIns="50800" anchor="t">
            <a:noAutofit/>
          </a:bodyPr>
          <a:lstStyle/>
          <a:p>
            <a:r>
              <a:rPr lang="en-US" sz="6600"/>
              <a:t>ACTUATION</a:t>
            </a:r>
            <a:endParaRPr lang="en-US" sz="6600" dirty="0">
              <a:ea typeface="+mn-lt"/>
              <a:cs typeface="+mn-lt"/>
            </a:endParaRPr>
          </a:p>
          <a:p>
            <a:endParaRPr lang="en-US" sz="6600" dirty="0">
              <a:ea typeface="+mn-lt"/>
              <a:cs typeface="+mn-lt"/>
            </a:endParaRPr>
          </a:p>
          <a:p>
            <a:endParaRPr lang="en-US" sz="6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4DD9D-D2A9-45D3-B551-05BCCF30B4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lIns="50800" tIns="50800" rIns="50800" bIns="50800" anchor="t">
            <a:normAutofit/>
          </a:bodyPr>
          <a:lstStyle/>
          <a:p>
            <a:r>
              <a:rPr lang="en-US"/>
              <a:t>ROS software that interacts with mobile platforms virtually always uses a Twist message rather wheel velocities</a:t>
            </a:r>
          </a:p>
          <a:p>
            <a:r>
              <a:rPr lang="en-US"/>
              <a:t>A twist is a way to express general linear and angular velocities in three dimensions.</a:t>
            </a:r>
            <a:endParaRPr lang="en-US" dirty="0"/>
          </a:p>
          <a:p>
            <a:r>
              <a:rPr lang="en-US"/>
              <a:t>Used in planar and spatial robot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638CC7-EAAD-4F73-B9B3-BD04EA8A5FC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7293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CFD17-BE41-4953-B656-9B80B4707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50800" tIns="50800" rIns="50800" bIns="50800" anchor="t">
            <a:normAutofit/>
          </a:bodyPr>
          <a:lstStyle/>
          <a:p>
            <a:r>
              <a:rPr lang="en-US"/>
              <a:t>Sensing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2AF28-9E82-4827-AF8F-58D83CB633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lIns="50800" tIns="50800" rIns="50800" bIns="50800" anchor="t">
            <a:normAutofit fontScale="92500" lnSpcReduction="20000"/>
          </a:bodyPr>
          <a:lstStyle/>
          <a:p>
            <a:pPr algn="just"/>
            <a:r>
              <a:rPr lang="en-US"/>
              <a:t>Robots must sense the world around them in order to react to variations in tasks and environments.</a:t>
            </a:r>
            <a:endParaRPr lang="en-US" dirty="0"/>
          </a:p>
          <a:p>
            <a:pPr algn="just"/>
            <a:r>
              <a:rPr lang="en-US" dirty="0"/>
              <a:t> </a:t>
            </a:r>
            <a:r>
              <a:rPr lang="en-US"/>
              <a:t>The sensors can range from minimalist setups designed for quick installation to highly elaborate and tremendously expensive sensor rigs</a:t>
            </a:r>
            <a:endParaRPr lang="en-US" dirty="0"/>
          </a:p>
          <a:p>
            <a:pPr algn="just"/>
            <a:r>
              <a:rPr lang="en-US"/>
              <a:t>Sensor Like</a:t>
            </a:r>
            <a:endParaRPr lang="en-US" dirty="0"/>
          </a:p>
          <a:p>
            <a:pPr lvl="1" algn="just"/>
            <a:r>
              <a:rPr lang="en-US"/>
              <a:t>Limit Switch – Binary Sensor</a:t>
            </a:r>
            <a:endParaRPr lang="en-US" dirty="0"/>
          </a:p>
          <a:p>
            <a:pPr lvl="1" algn="just"/>
            <a:r>
              <a:rPr lang="en-US"/>
              <a:t>Pressure/Sound/Light Sensor – Scalar Range Sensor</a:t>
            </a:r>
            <a:endParaRPr lang="en-US" dirty="0"/>
          </a:p>
          <a:p>
            <a:pPr algn="just"/>
            <a:r>
              <a:rPr lang="en-US"/>
              <a:t>Each sensor class has its own quirks that distort its view of reality and must be accommodated by sensor-processing algorithms.</a:t>
            </a:r>
            <a:endParaRPr lang="en-US" dirty="0"/>
          </a:p>
          <a:p>
            <a:pPr algn="just"/>
            <a:r>
              <a:rPr lang="en-US"/>
              <a:t>As a result of these quirks, it is often advantageous to combine several different types of sensors in a robotic system.</a:t>
            </a:r>
            <a:endParaRPr lang="en-US" dirty="0"/>
          </a:p>
          <a:p>
            <a:pPr lvl="1" algn="just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DEA0F4-115E-4DEF-9EC8-50D23F21DD4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12735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4FBC2-2120-4B21-9EB2-D94BCB68D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50800" tIns="50800" rIns="50800" bIns="50800" anchor="t">
            <a:normAutofit/>
          </a:bodyPr>
          <a:lstStyle/>
          <a:p>
            <a:r>
              <a:rPr lang="en-US"/>
              <a:t>Sensing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488A12-E223-4B53-BF68-32D5939937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lIns="50800" tIns="50800" rIns="50800" bIns="50800" anchor="t">
            <a:normAutofit/>
          </a:bodyPr>
          <a:lstStyle/>
          <a:p>
            <a:r>
              <a:rPr lang="en-US"/>
              <a:t>It is common for robots to have a sensor head on top of the platform that integrates several sensors in the same physical enclosure.</a:t>
            </a:r>
          </a:p>
          <a:p>
            <a:pPr lvl="1"/>
            <a:r>
              <a:rPr lang="en-US"/>
              <a:t>Visual Cameras - sensor_msgs/Image uses cv_bridge package to connect OpenCV</a:t>
            </a:r>
            <a:endParaRPr lang="en-US" dirty="0"/>
          </a:p>
          <a:p>
            <a:pPr lvl="1"/>
            <a:r>
              <a:rPr lang="en-US"/>
              <a:t>Depth Cameras - sensor_msgs/PointCloud2</a:t>
            </a:r>
            <a:endParaRPr lang="en-US" dirty="0"/>
          </a:p>
          <a:p>
            <a:pPr lvl="1"/>
            <a:r>
              <a:rPr lang="en-US"/>
              <a:t>Laser Scanners - sensor_msgs/LaserScan</a:t>
            </a:r>
            <a:endParaRPr lang="en-US" dirty="0"/>
          </a:p>
          <a:p>
            <a:pPr lvl="1"/>
            <a:r>
              <a:rPr lang="en-US"/>
              <a:t>Shaft Encoders - geometry_msgs/Transform, sensor_msgs/JointState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909404-DC9A-4459-A959-E7D597C18C2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536300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405CD-461E-40B3-AB74-92516C083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50800" tIns="50800" rIns="50800" bIns="5080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Computation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525545-E4F5-42B7-ADF8-1D6F0A1305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lIns="50800" tIns="50800" rIns="50800" bIns="50800" anchor="t">
            <a:normAutofit/>
          </a:bodyPr>
          <a:lstStyle/>
          <a:p>
            <a:r>
              <a:rPr lang="en-US"/>
              <a:t>Impressive robotic systems have been implemented on computing resources ranging from large racks of servers down to extremely small and efficient 8-bit microcontrollers</a:t>
            </a:r>
          </a:p>
          <a:p>
            <a:r>
              <a:rPr lang="en-US"/>
              <a:t>ROS takes a more traditional software-engineering approach to robotic computational architecture, ROS uses a dynamic message-passing graph to pass data between software nodes</a:t>
            </a:r>
          </a:p>
          <a:p>
            <a:r>
              <a:rPr lang="en-US"/>
              <a:t>This does not come for free. It certainly requires additional CPU cycles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AEE055-81CB-49CC-846A-CCA2FE757DD7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812761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DFB05-6154-4D95-B4A6-D836C0EBA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50800" tIns="50800" rIns="50800" bIns="50800" anchor="t">
            <a:normAutofit/>
          </a:bodyPr>
          <a:lstStyle/>
          <a:p>
            <a:r>
              <a:rPr lang="en-US"/>
              <a:t>Computation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1CB10F-1A9D-492A-834A-F1B70C024A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lIns="50800" tIns="50800" rIns="50800" bIns="50800" anchor="t">
            <a:normAutofit fontScale="92500" lnSpcReduction="10000"/>
          </a:bodyPr>
          <a:lstStyle/>
          <a:p>
            <a:pPr algn="just"/>
            <a:r>
              <a:rPr lang="en-US" dirty="0"/>
              <a:t>Because of this messaging overhead and the emphasis on module isolation, ROS2 is not currently intended to run on extremely small microcontrollers</a:t>
            </a:r>
          </a:p>
          <a:p>
            <a:pPr algn="just"/>
            <a:r>
              <a:rPr lang="en-US" dirty="0"/>
              <a:t>ROS2 currently must run on top of a full-featured operating system such as Linux/Mac OS X/Windows 10</a:t>
            </a:r>
          </a:p>
          <a:p>
            <a:pPr algn="just"/>
            <a:r>
              <a:rPr lang="en-US" dirty="0"/>
              <a:t>ROS2 can run on </a:t>
            </a:r>
            <a:r>
              <a:rPr lang="en-US" dirty="0" err="1"/>
              <a:t>smallform</a:t>
            </a:r>
            <a:r>
              <a:rPr lang="en-US" dirty="0"/>
              <a:t>-factor embedded computer systems such as </a:t>
            </a:r>
            <a:r>
              <a:rPr lang="en-US" dirty="0" err="1"/>
              <a:t>Gumstix</a:t>
            </a:r>
            <a:r>
              <a:rPr lang="en-US" dirty="0"/>
              <a:t>, Raspberry Pi, or </a:t>
            </a:r>
            <a:r>
              <a:rPr lang="en-US" dirty="0" err="1"/>
              <a:t>BeagleBone</a:t>
            </a:r>
            <a:r>
              <a:rPr lang="en-US" dirty="0"/>
              <a:t>, among many others. </a:t>
            </a:r>
          </a:p>
          <a:p>
            <a:pPr algn="just"/>
            <a:r>
              <a:rPr lang="en-US" dirty="0"/>
              <a:t>Going up the performance and power curve, ROS has been widely used on a large range of laptops, desktops, and servers. </a:t>
            </a:r>
          </a:p>
          <a:p>
            <a:pPr algn="just"/>
            <a:r>
              <a:rPr lang="en-US" dirty="0"/>
              <a:t>Human-scale robots often carry one or more standard PC motherboards running Linux headless, which are accessed over a network link.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B9C244-FC46-4FCF-A726-43756EF29F1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071331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A29FE7-A70A-467D-A4DB-6BB4031D43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2284" y="2826130"/>
            <a:ext cx="11840232" cy="4185569"/>
          </a:xfrm>
        </p:spPr>
        <p:txBody>
          <a:bodyPr wrap="square" lIns="50800" tIns="50800" rIns="50800" bIns="50800" anchor="t">
            <a:spAutoFit/>
          </a:bodyPr>
          <a:lstStyle/>
          <a:p>
            <a:pPr algn="just"/>
            <a:r>
              <a:rPr lang="en-GB" sz="6600" cap="none" dirty="0">
                <a:ea typeface="+mn-lt"/>
                <a:cs typeface="+mn-lt"/>
              </a:rPr>
              <a:t>A simulation is an approximate imitation of the operation of a process or system; that represents its operation over time.</a:t>
            </a:r>
            <a:endParaRPr lang="en-US" sz="6600" cap="non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B8FD9C-BF76-46DB-B377-5D1EB2D48F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lIns="50800" tIns="50800" rIns="50800" bIns="50800" anchor="t">
            <a:spAutoFit/>
          </a:bodyPr>
          <a:lstStyle/>
          <a:p>
            <a:r>
              <a:rPr lang="en-GB" dirty="0" err="1"/>
              <a:t>Wikepedia</a:t>
            </a:r>
            <a:endParaRPr lang="en-US" dirty="0" err="1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B1DCEA2-A1AD-494F-9E25-8D692BD6CC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06400" y="254307"/>
            <a:ext cx="11176000" cy="1112099"/>
          </a:xfrm>
        </p:spPr>
        <p:txBody>
          <a:bodyPr/>
          <a:lstStyle/>
          <a:p>
            <a:r>
              <a:rPr lang="en-GB" dirty="0"/>
              <a:t>Simulators Defined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B1FDC4-1838-465B-9FF9-6985E35DFA7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GB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7351874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F063AB8-208B-47D7-9473-1A2D804EA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50800" tIns="50800" rIns="50800" bIns="50800" anchor="t">
            <a:normAutofit/>
          </a:bodyPr>
          <a:lstStyle/>
          <a:p>
            <a:r>
              <a:rPr lang="en-GB" dirty="0"/>
              <a:t>Why Simulators ?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5164817-6751-4D4B-B4AD-69071CAF87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lIns="50800" tIns="50800" rIns="50800" bIns="50800" anchor="t">
            <a:normAutofit/>
          </a:bodyPr>
          <a:lstStyle/>
          <a:p>
            <a:r>
              <a:rPr lang="en-GB" dirty="0"/>
              <a:t>Implement and test your solution</a:t>
            </a:r>
          </a:p>
          <a:p>
            <a:pPr lvl="1"/>
            <a:r>
              <a:rPr lang="en-GB" dirty="0"/>
              <a:t>faster</a:t>
            </a:r>
          </a:p>
          <a:p>
            <a:pPr lvl="1"/>
            <a:r>
              <a:rPr lang="en-GB" dirty="0"/>
              <a:t>almost at no cost</a:t>
            </a:r>
          </a:p>
          <a:p>
            <a:r>
              <a:rPr lang="en-GB" dirty="0"/>
              <a:t>Debugging is easy and fast</a:t>
            </a:r>
          </a:p>
          <a:p>
            <a:r>
              <a:rPr lang="en-GB" dirty="0"/>
              <a:t>Parallelize development</a:t>
            </a:r>
          </a:p>
          <a:p>
            <a:r>
              <a:rPr lang="en-GB" dirty="0"/>
              <a:t>Emphasis on the control algorithm</a:t>
            </a:r>
          </a:p>
          <a:p>
            <a:r>
              <a:rPr lang="en-GB" dirty="0"/>
              <a:t>Makes real time deployment easier and faster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080D38-7806-48C8-999D-B973BED17CA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GB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196854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D49A13-28AB-4604-A9F2-7A05063963D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06400" y="1536780"/>
            <a:ext cx="6299200" cy="7908106"/>
          </a:xfrm>
        </p:spPr>
        <p:txBody>
          <a:bodyPr lIns="50800" tIns="50800" rIns="50800" bIns="50800" anchor="t">
            <a:normAutofit fontScale="92500" lnSpcReduction="10000"/>
          </a:bodyPr>
          <a:lstStyle/>
          <a:p>
            <a:r>
              <a:rPr lang="en-GB" dirty="0"/>
              <a:t>Open Source Simulators</a:t>
            </a:r>
          </a:p>
          <a:p>
            <a:pPr lvl="1"/>
            <a:r>
              <a:rPr lang="en-GB" dirty="0"/>
              <a:t>Player/Stage</a:t>
            </a:r>
          </a:p>
          <a:p>
            <a:pPr lvl="1"/>
            <a:r>
              <a:rPr lang="en-GB" dirty="0"/>
              <a:t>Gazebo</a:t>
            </a:r>
          </a:p>
          <a:p>
            <a:pPr lvl="1"/>
            <a:r>
              <a:rPr lang="en-GB" dirty="0"/>
              <a:t>V-Rep/</a:t>
            </a:r>
            <a:r>
              <a:rPr lang="en-GB" dirty="0" err="1"/>
              <a:t>CoppeliaSim</a:t>
            </a:r>
            <a:endParaRPr lang="en-GB"/>
          </a:p>
          <a:p>
            <a:pPr lvl="1"/>
            <a:r>
              <a:rPr lang="en-GB" dirty="0" err="1"/>
              <a:t>Webots</a:t>
            </a:r>
            <a:endParaRPr lang="en-GB"/>
          </a:p>
          <a:p>
            <a:pPr lvl="1"/>
            <a:r>
              <a:rPr lang="en-GB" dirty="0"/>
              <a:t>Others </a:t>
            </a:r>
          </a:p>
          <a:p>
            <a:r>
              <a:rPr lang="en-GB" dirty="0"/>
              <a:t>Licensed Simulators</a:t>
            </a:r>
          </a:p>
          <a:p>
            <a:pPr lvl="1"/>
            <a:r>
              <a:rPr lang="en-GB" dirty="0"/>
              <a:t>MATLAB</a:t>
            </a:r>
          </a:p>
          <a:p>
            <a:pPr lvl="1"/>
            <a:r>
              <a:rPr lang="en-GB" dirty="0"/>
              <a:t>Microsoft - Robotic Developer  Studio</a:t>
            </a:r>
          </a:p>
          <a:p>
            <a:pPr lvl="1"/>
            <a:r>
              <a:rPr lang="en-GB" dirty="0"/>
              <a:t>Amazon - </a:t>
            </a:r>
            <a:r>
              <a:rPr lang="en-GB" dirty="0" err="1"/>
              <a:t>RoboMaker</a:t>
            </a:r>
            <a:endParaRPr lang="en-GB"/>
          </a:p>
          <a:p>
            <a:pPr lvl="1"/>
            <a:r>
              <a:rPr lang="en-GB" dirty="0"/>
              <a:t>Others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3242E6-A427-47F2-85AA-2DB0229AE6D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GB"/>
              <a:t>17</a:t>
            </a:fld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D4A25CD-D271-4219-87A8-B2AB8B8CD8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lIns="50800" tIns="50800" rIns="50800" bIns="50800" anchor="t">
            <a:normAutofit/>
          </a:bodyPr>
          <a:lstStyle/>
          <a:p>
            <a:r>
              <a:rPr lang="en-GB" dirty="0"/>
              <a:t>Available Simulators</a:t>
            </a:r>
            <a:endParaRPr lang="en-US" dirty="0"/>
          </a:p>
        </p:txBody>
      </p:sp>
      <p:pic>
        <p:nvPicPr>
          <p:cNvPr id="8" name="Picture 8" descr="A picture containing shape&#10;&#10;Description automatically generated">
            <a:extLst>
              <a:ext uri="{FF2B5EF4-FFF2-40B4-BE49-F238E27FC236}">
                <a16:creationId xmlns:a16="http://schemas.microsoft.com/office/drawing/2014/main" id="{C283DDF9-4D68-427B-AF22-D0C9D9C13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7337" y="1529106"/>
            <a:ext cx="8713957" cy="791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082719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A39DCDD-2142-42FF-AD13-763F34502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50800" tIns="50800" rIns="50800" bIns="50800" anchor="t">
            <a:normAutofit/>
          </a:bodyPr>
          <a:lstStyle/>
          <a:p>
            <a:r>
              <a:rPr lang="en-GB"/>
              <a:t>Common Features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C02D2C-AA73-4E71-9E00-965783A72F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lIns="50800" tIns="50800" rIns="50800" bIns="50800" anchor="t">
            <a:normAutofit fontScale="70000" lnSpcReduction="20000"/>
          </a:bodyPr>
          <a:lstStyle/>
          <a:p>
            <a:r>
              <a:rPr lang="en-GB"/>
              <a:t>Typical Simulator contains all the components of an IDE</a:t>
            </a:r>
          </a:p>
          <a:p>
            <a:r>
              <a:rPr lang="en-GB"/>
              <a:t>3D window</a:t>
            </a:r>
          </a:p>
          <a:p>
            <a:r>
              <a:rPr lang="en-GB"/>
              <a:t>Text Editor</a:t>
            </a:r>
          </a:p>
          <a:p>
            <a:r>
              <a:rPr lang="en-GB"/>
              <a:t>Compiler/Debugger</a:t>
            </a:r>
          </a:p>
          <a:p>
            <a:r>
              <a:rPr lang="en-GB"/>
              <a:t>Console</a:t>
            </a:r>
          </a:p>
          <a:p>
            <a:r>
              <a:rPr lang="en-GB"/>
              <a:t>Flasher</a:t>
            </a:r>
          </a:p>
          <a:p>
            <a:r>
              <a:rPr lang="en-GB"/>
              <a:t>Robot/Environment Design</a:t>
            </a:r>
          </a:p>
          <a:p>
            <a:r>
              <a:rPr lang="en-GB"/>
              <a:t>World - Robot and its environment</a:t>
            </a:r>
          </a:p>
          <a:p>
            <a:r>
              <a:rPr lang="en-GB"/>
              <a:t>Creating words using GUI/URDF</a:t>
            </a:r>
          </a:p>
          <a:p>
            <a:r>
              <a:rPr lang="en-GB"/>
              <a:t>Robot Control Software</a:t>
            </a:r>
          </a:p>
          <a:p>
            <a:r>
              <a:rPr lang="en-GB"/>
              <a:t>C, C++, Java, Python etc…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7E6D79-B482-432F-863A-C1EBEC2CE8C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GB"/>
              <a:t>18</a:t>
            </a:fld>
            <a:endParaRPr lang="en-GB"/>
          </a:p>
        </p:txBody>
      </p:sp>
      <p:pic>
        <p:nvPicPr>
          <p:cNvPr id="7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78FDC0E4-4E1D-484B-BCC4-4D59E3E5D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7930" y="2112022"/>
            <a:ext cx="7793807" cy="429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821742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9EADF-BF51-45F0-A629-FD24702D1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50800" tIns="50800" rIns="50800" bIns="50800" anchor="t">
            <a:normAutofit/>
          </a:bodyPr>
          <a:lstStyle/>
          <a:p>
            <a:r>
              <a:rPr lang="en-GB"/>
              <a:t>Gazebo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FBEA79-CCF5-40BE-878D-F562ED12F9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lIns="50800" tIns="50800" rIns="50800" bIns="50800" anchor="t">
            <a:normAutofit/>
          </a:bodyPr>
          <a:lstStyle/>
          <a:p>
            <a:pPr algn="just"/>
            <a:r>
              <a:rPr lang="en-GB"/>
              <a:t>A well-designed simulator makes it possible to rapidly test algorithms, design robots, perform regression testing, and train AI system using realistic scenarios. </a:t>
            </a:r>
            <a:endParaRPr lang="en-US"/>
          </a:p>
          <a:p>
            <a:pPr algn="just"/>
            <a:r>
              <a:rPr lang="en-GB"/>
              <a:t>Gazebo offers the ability to accurately and efficiently simulate populations of robots in complex indoor and outdoor environments. </a:t>
            </a:r>
          </a:p>
          <a:p>
            <a:pPr algn="just"/>
            <a:r>
              <a:rPr lang="en-GB"/>
              <a:t>At your fingertips is a robust physics engine, high-quality graphics, and convenient programmatic and graphical interfaces. </a:t>
            </a:r>
          </a:p>
          <a:p>
            <a:pPr algn="just"/>
            <a:r>
              <a:rPr lang="en-GB"/>
              <a:t>Best of all, Gazebo is free with a vibrant community.</a:t>
            </a:r>
          </a:p>
          <a:p>
            <a:pPr algn="just"/>
            <a:r>
              <a:rPr lang="en-GB"/>
              <a:t>It is ROS inbuilt simulator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1D141E-1F49-42AE-897B-7432C41CBB8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GB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826296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reviousl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50800" tIns="50800" rIns="50800" bIns="50800" anchor="t">
            <a:normAutofit/>
          </a:bodyPr>
          <a:lstStyle/>
          <a:p>
            <a:r>
              <a:rPr lang="en-GB"/>
              <a:t>Previous Section</a:t>
            </a:r>
            <a:endParaRPr/>
          </a:p>
        </p:txBody>
      </p:sp>
      <p:sp>
        <p:nvSpPr>
          <p:cNvPr id="166" name="Course Overview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50800" tIns="50800" rIns="50800" bIns="50800" anchor="t">
            <a:normAutofit/>
          </a:bodyPr>
          <a:lstStyle/>
          <a:p>
            <a:r>
              <a:rPr lang="en-US" dirty="0"/>
              <a:t>ROS Action</a:t>
            </a:r>
          </a:p>
          <a:p>
            <a:r>
              <a:rPr lang="en-US" dirty="0" err="1"/>
              <a:t>Turtlesim</a:t>
            </a:r>
            <a:r>
              <a:rPr lang="en-US" dirty="0"/>
              <a:t> Action Service</a:t>
            </a:r>
          </a:p>
          <a:p>
            <a:r>
              <a:rPr lang="en-US" dirty="0"/>
              <a:t>Defining an Action</a:t>
            </a:r>
          </a:p>
          <a:p>
            <a:r>
              <a:rPr lang="en-US" dirty="0"/>
              <a:t>Example ROS Action</a:t>
            </a:r>
          </a:p>
          <a:p>
            <a:r>
              <a:rPr lang="en-US" dirty="0"/>
              <a:t>Implementing ROS Action Service</a:t>
            </a:r>
          </a:p>
          <a:p>
            <a:pPr lvl="1"/>
            <a:r>
              <a:rPr lang="en-US" dirty="0"/>
              <a:t>Creating a Action Server</a:t>
            </a:r>
          </a:p>
          <a:p>
            <a:pPr lvl="1"/>
            <a:r>
              <a:rPr lang="en-US" dirty="0"/>
              <a:t>Creating a Action Client</a:t>
            </a:r>
          </a:p>
          <a:p>
            <a:endParaRPr lang="en-US" dirty="0"/>
          </a:p>
        </p:txBody>
      </p:sp>
      <p:sp>
        <p:nvSpPr>
          <p:cNvPr id="16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515707" y="9083686"/>
            <a:ext cx="260599" cy="4572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33DEC-733E-4A92-8795-B4C366C08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50800" tIns="50800" rIns="50800" bIns="50800" anchor="t">
            <a:normAutofit/>
          </a:bodyPr>
          <a:lstStyle/>
          <a:p>
            <a:r>
              <a:rPr lang="en-GB"/>
              <a:t>Gazebo Features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565139-6822-4D29-BF08-94B1A1D6554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GB"/>
              <a:t>20</a:t>
            </a:fld>
            <a:endParaRPr lang="en-GB"/>
          </a:p>
        </p:txBody>
      </p:sp>
      <p:pic>
        <p:nvPicPr>
          <p:cNvPr id="5" name="Picture 5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DFC2DF73-1B47-4FA4-9396-852B77E40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313" y="1856598"/>
            <a:ext cx="12190082" cy="2641856"/>
          </a:xfrm>
          <a:prstGeom prst="rect">
            <a:avLst/>
          </a:prstGeom>
        </p:spPr>
      </p:pic>
      <p:pic>
        <p:nvPicPr>
          <p:cNvPr id="6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18EB621-9B95-4240-B082-BA0D9EC3A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423" y="5464175"/>
            <a:ext cx="12190083" cy="2699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424871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hank You !!!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50800" tIns="50800" rIns="50800" bIns="50800" anchor="t">
            <a:normAutofit/>
          </a:bodyPr>
          <a:lstStyle/>
          <a:p>
            <a:r>
              <a:rPr sz="9600"/>
              <a:t>Thank You !!!</a:t>
            </a:r>
            <a:endParaRPr lang="en-US" sz="9600"/>
          </a:p>
        </p:txBody>
      </p:sp>
      <p:sp>
        <p:nvSpPr>
          <p:cNvPr id="19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604763" y="9043067"/>
            <a:ext cx="260600" cy="4572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/>
          <a:lstStyle/>
          <a:p>
            <a:fld id="{86CB4B4D-7CA3-9044-876B-883B54F8677D}" type="slidenum">
              <a:t>21</a:t>
            </a:fld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Lecture Overview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50800" tIns="50800" rIns="50800" bIns="50800" anchor="t">
            <a:normAutofit/>
          </a:bodyPr>
          <a:lstStyle/>
          <a:p>
            <a:r>
              <a:rPr lang="en-GB"/>
              <a:t>Section Overview</a:t>
            </a:r>
            <a:endParaRPr/>
          </a:p>
        </p:txBody>
      </p:sp>
      <p:sp>
        <p:nvSpPr>
          <p:cNvPr id="170" name="ROS Installation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50800" tIns="50800" rIns="50800" bIns="50800" anchor="t">
            <a:normAutofit/>
          </a:bodyPr>
          <a:lstStyle/>
          <a:p>
            <a:r>
              <a:rPr lang="en-US" dirty="0"/>
              <a:t>Robot Subsystems</a:t>
            </a:r>
          </a:p>
          <a:p>
            <a:r>
              <a:rPr lang="en-US" dirty="0"/>
              <a:t>Robot Simulators</a:t>
            </a:r>
          </a:p>
          <a:p>
            <a:r>
              <a:rPr lang="en-US" dirty="0"/>
              <a:t>Why Simulators</a:t>
            </a:r>
          </a:p>
          <a:p>
            <a:r>
              <a:rPr lang="en-US" dirty="0"/>
              <a:t>Common Simulators for Robotics</a:t>
            </a:r>
          </a:p>
          <a:p>
            <a:r>
              <a:rPr lang="en-US"/>
              <a:t>Common Features</a:t>
            </a:r>
            <a:endParaRPr lang="en-US" dirty="0"/>
          </a:p>
          <a:p>
            <a:r>
              <a:rPr lang="en-US" dirty="0"/>
              <a:t>Gazebo Simulator</a:t>
            </a:r>
          </a:p>
        </p:txBody>
      </p:sp>
      <p:sp>
        <p:nvSpPr>
          <p:cNvPr id="17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515707" y="9083686"/>
            <a:ext cx="260599" cy="4572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4F852-4538-480E-8AE2-2822DE7FC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50800" tIns="50800" rIns="50800" bIns="5080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Robot Subsystems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8857C1-2AC6-4F0A-9B78-F52E835AFE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lIns="50800" tIns="50800" rIns="50800" bIns="50800" anchor="t">
            <a:normAutofit/>
          </a:bodyPr>
          <a:lstStyle/>
          <a:p>
            <a:pPr algn="just"/>
            <a:r>
              <a:rPr lang="en-US" dirty="0"/>
              <a:t>Three Major Subsystems</a:t>
            </a:r>
          </a:p>
          <a:p>
            <a:pPr lvl="1" algn="just"/>
            <a:r>
              <a:rPr lang="en-US" dirty="0"/>
              <a:t>Actuation: In the ROS context, actuation subsystems are the subsystems that interact directly with how the robot’s wheels or arms move. </a:t>
            </a:r>
          </a:p>
          <a:p>
            <a:pPr marL="889000" algn="just"/>
            <a:r>
              <a:rPr lang="en-US" dirty="0"/>
              <a:t>Sensing: Sensing subsystems interact directly with sensor  hardware, such as cameras or laser scanners. </a:t>
            </a:r>
          </a:p>
          <a:p>
            <a:pPr lvl="1" algn="just"/>
            <a:r>
              <a:rPr lang="en-US" dirty="0"/>
              <a:t>Computing: The computational subsystems  are what tie actuators and sensing together, with (ideally) some relatively intelligent  processing that allows the robot to perform useful tasks. 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D10E75-4AAF-4F53-BD8A-838F1644DC3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1868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2C093-19B0-45DF-9B09-B2B9BC75C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50800" tIns="50800" rIns="50800" bIns="50800" anchor="t">
            <a:noAutofit/>
          </a:bodyPr>
          <a:lstStyle/>
          <a:p>
            <a:r>
              <a:rPr lang="en-US" sz="6600"/>
              <a:t>Actuation – Mobile Platform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010D6B-B586-40EB-B98A-7809B363DA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lIns="50800" tIns="50800" rIns="50800" bIns="50800" anchor="t">
            <a:normAutofit/>
          </a:bodyPr>
          <a:lstStyle/>
          <a:p>
            <a:r>
              <a:rPr lang="en-US"/>
              <a:t>The ability to move around, or locomote, is a fundamental capability of many robots.</a:t>
            </a:r>
          </a:p>
          <a:p>
            <a:r>
              <a:rPr lang="en-US"/>
              <a:t>A mobile base is a collection of actuators that allow a robot to move around. They come in an astonishingly wide variety of shapes and sizes.</a:t>
            </a:r>
            <a:endParaRPr lang="en-US" dirty="0"/>
          </a:p>
          <a:p>
            <a:r>
              <a:rPr lang="en-US"/>
              <a:t>Legged Locomotion vs Wheeled Locomotion</a:t>
            </a:r>
          </a:p>
          <a:p>
            <a:pPr lvl="1"/>
            <a:r>
              <a:rPr lang="en-US"/>
              <a:t>Platform complexity</a:t>
            </a:r>
            <a:endParaRPr lang="en-US" dirty="0"/>
          </a:p>
          <a:p>
            <a:pPr lvl="1"/>
            <a:r>
              <a:rPr lang="en-US"/>
              <a:t>Suited for smooth and even terrains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DFC928-5FDD-4450-BF0C-67AF51792E7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20546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BF9E7-EBA3-43BD-8AC4-05BA22034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50800" tIns="50800" rIns="50800" bIns="50800" anchor="t">
            <a:noAutofit/>
          </a:bodyPr>
          <a:lstStyle/>
          <a:p>
            <a:r>
              <a:rPr lang="en-US" sz="4800" dirty="0">
                <a:ea typeface="+mn-lt"/>
                <a:cs typeface="+mn-lt"/>
              </a:rPr>
              <a:t>ACTUATION – MOBILE </a:t>
            </a:r>
            <a:r>
              <a:rPr lang="en-US" sz="4800">
                <a:ea typeface="+mn-lt"/>
                <a:cs typeface="+mn-lt"/>
              </a:rPr>
              <a:t>PLATFORM: Wheeled Mobile Robot</a:t>
            </a:r>
            <a:endParaRPr lang="en-US" sz="4800" dirty="0">
              <a:ea typeface="+mn-lt"/>
              <a:cs typeface="+mn-lt"/>
            </a:endParaRPr>
          </a:p>
          <a:p>
            <a:endParaRPr lang="en-US" sz="4800" dirty="0">
              <a:ea typeface="+mn-lt"/>
              <a:cs typeface="+mn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3BAF14-516D-4FFB-A9AE-B23A8DDF41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lIns="50800" tIns="50800" rIns="50800" bIns="50800" anchor="t">
            <a:normAutofit lnSpcReduction="10000"/>
          </a:bodyPr>
          <a:lstStyle/>
          <a:p>
            <a:pPr algn="just"/>
            <a:r>
              <a:rPr lang="en-US"/>
              <a:t>The simplest possible configuration of a wheeled mobile robot is called differential drive.</a:t>
            </a:r>
          </a:p>
          <a:p>
            <a:pPr algn="just"/>
            <a:r>
              <a:rPr lang="en-US"/>
              <a:t>It consists of two independently actuated wheels, often located on the centerline of a round robot</a:t>
            </a:r>
          </a:p>
          <a:p>
            <a:pPr lvl="1" algn="just"/>
            <a:r>
              <a:rPr lang="en-US"/>
              <a:t>Move Forward : Both Wheels turns forward</a:t>
            </a:r>
          </a:p>
          <a:p>
            <a:pPr lvl="1" algn="just"/>
            <a:r>
              <a:rPr lang="en-US"/>
              <a:t>Spins : One wheel forward and another wheel backward</a:t>
            </a:r>
          </a:p>
          <a:p>
            <a:pPr algn="just"/>
            <a:r>
              <a:rPr lang="en-US"/>
              <a:t>Differential-drive robots often have one or more casters</a:t>
            </a:r>
            <a:endParaRPr lang="en-US" dirty="0"/>
          </a:p>
          <a:p>
            <a:pPr algn="just"/>
            <a:r>
              <a:rPr lang="en-US"/>
              <a:t>This is an example of a statically stable robot, which means that, when viewed from above, the center of mass of the robot is inside a polygon formed by the points of contact between the wheels and the ground.</a:t>
            </a:r>
            <a:endParaRPr lang="en-US" dirty="0"/>
          </a:p>
          <a:p>
            <a:pPr lvl="1" algn="just"/>
            <a:endParaRPr lang="en-US" dirty="0"/>
          </a:p>
          <a:p>
            <a:pPr algn="just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717CFC-EAA7-443E-AB18-FD540648851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90575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CB0F1-3611-4308-9BD5-A7E01B2E8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50800" tIns="50800" rIns="50800" bIns="50800" anchor="t">
            <a:noAutofit/>
          </a:bodyPr>
          <a:lstStyle/>
          <a:p>
            <a:r>
              <a:rPr lang="en-US" sz="4800">
                <a:ea typeface="+mn-lt"/>
                <a:cs typeface="+mn-lt"/>
              </a:rPr>
              <a:t>ACTUATION – MOBILE PLATFORM: WHEELED MOBILE ROBOT </a:t>
            </a:r>
            <a:endParaRPr lang="en-US" sz="4800" dirty="0"/>
          </a:p>
          <a:p>
            <a:endParaRPr lang="en-US" sz="4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848FFC-9DA6-4FE7-BE18-5329456DD9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lIns="50800" tIns="50800" rIns="50800" bIns="50800" anchor="t">
            <a:normAutofit fontScale="92500" lnSpcReduction="20000"/>
          </a:bodyPr>
          <a:lstStyle/>
          <a:p>
            <a:r>
              <a:rPr lang="en-US" dirty="0"/>
              <a:t>Dynamically stable or balancing wheeled mobile robots are also possible : Segway platforms, with a pair of large differential-drive wheels supporting a tall robot above</a:t>
            </a:r>
          </a:p>
          <a:p>
            <a:r>
              <a:rPr lang="en-US" dirty="0"/>
              <a:t>Four/Six Wheel </a:t>
            </a:r>
            <a:r>
              <a:rPr lang="en-US" dirty="0" err="1"/>
              <a:t>Diffrential</a:t>
            </a:r>
            <a:r>
              <a:rPr lang="en-US" dirty="0"/>
              <a:t> Drive : Left and Right actuation</a:t>
            </a:r>
          </a:p>
          <a:p>
            <a:r>
              <a:rPr lang="en-US" dirty="0"/>
              <a:t>More than six wheels </a:t>
            </a:r>
            <a:r>
              <a:rPr lang="en-US" dirty="0" err="1"/>
              <a:t>Diffrential</a:t>
            </a:r>
            <a:r>
              <a:rPr lang="en-US" dirty="0"/>
              <a:t> Drive : Tracked</a:t>
            </a:r>
          </a:p>
          <a:p>
            <a:r>
              <a:rPr lang="en-US" dirty="0" err="1"/>
              <a:t>Adavntage</a:t>
            </a:r>
            <a:r>
              <a:rPr lang="en-US" dirty="0"/>
              <a:t>: Maximum traction</a:t>
            </a:r>
          </a:p>
          <a:p>
            <a:r>
              <a:rPr lang="en-US" dirty="0"/>
              <a:t>Disadvantage: Skidding !!!</a:t>
            </a:r>
          </a:p>
          <a:p>
            <a:r>
              <a:rPr lang="en-US" dirty="0"/>
              <a:t>Ackerman Steering</a:t>
            </a:r>
          </a:p>
          <a:p>
            <a:pPr lvl="1"/>
            <a:r>
              <a:rPr lang="en-US" dirty="0"/>
              <a:t>But cannot drive side ways</a:t>
            </a:r>
          </a:p>
          <a:p>
            <a:r>
              <a:rPr lang="en-US" dirty="0"/>
              <a:t>All these are Non-Holonomic systems, cannot move in all the direction at any given time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A5AB5D-1295-480F-A096-41F31E28254C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56530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6A5AD-4C9B-4419-B793-38A584951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50800" tIns="50800" rIns="50800" bIns="50800" anchor="t">
            <a:noAutofit/>
          </a:bodyPr>
          <a:lstStyle/>
          <a:p>
            <a:r>
              <a:rPr lang="en-US" sz="4800">
                <a:ea typeface="+mn-lt"/>
                <a:cs typeface="+mn-lt"/>
              </a:rPr>
              <a:t>ACTUATION – MOBILE PLATFORM: WHEELED MOBILE ROBOT </a:t>
            </a:r>
          </a:p>
          <a:p>
            <a:endParaRPr lang="en-US" sz="4400" dirty="0">
              <a:ea typeface="+mn-lt"/>
              <a:cs typeface="+mn-lt"/>
            </a:endParaRPr>
          </a:p>
          <a:p>
            <a:endParaRPr lang="en-US" sz="4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3FBBB4-BDF1-49B5-9DCD-B96554048A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lIns="50800" tIns="50800" rIns="50800" bIns="50800" anchor="t">
            <a:normAutofit/>
          </a:bodyPr>
          <a:lstStyle/>
          <a:p>
            <a:r>
              <a:rPr lang="en-US"/>
              <a:t>Holonomic Platforms: Steered casters,each steered caster actuator has two motors: one motor rotates the wheel forward and backward, and another motor steers the wheel about its vertical axis.</a:t>
            </a:r>
          </a:p>
          <a:p>
            <a:r>
              <a:rPr lang="en-US"/>
              <a:t>Complex construction, but simple control</a:t>
            </a:r>
          </a:p>
          <a:p>
            <a:r>
              <a:rPr lang="en-US"/>
              <a:t>Low cost holonomic platform with Meccanum Wheels</a:t>
            </a:r>
            <a:endParaRPr lang="en-US" dirty="0"/>
          </a:p>
        </p:txBody>
      </p:sp>
      <p:pic>
        <p:nvPicPr>
          <p:cNvPr id="4" name="Picture 4" descr="A picture containing table, sitting, cake, large&#10;&#10;Description automatically generated">
            <a:extLst>
              <a:ext uri="{FF2B5EF4-FFF2-40B4-BE49-F238E27FC236}">
                <a16:creationId xmlns:a16="http://schemas.microsoft.com/office/drawing/2014/main" id="{D9C264C7-567C-4E93-8E19-FAEFBEEB04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7933" y="5402552"/>
            <a:ext cx="4252130" cy="4125563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26A6E3-D2F5-4B78-B334-2F8515796EE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/>
              <a:t>8</a:t>
            </a:fld>
            <a:endParaRPr lang="en-US"/>
          </a:p>
        </p:txBody>
      </p:sp>
      <p:pic>
        <p:nvPicPr>
          <p:cNvPr id="6" name="Picture 6" descr="A picture containing floor, indoor, table, sitting&#10;&#10;Description automatically generated">
            <a:extLst>
              <a:ext uri="{FF2B5EF4-FFF2-40B4-BE49-F238E27FC236}">
                <a16:creationId xmlns:a16="http://schemas.microsoft.com/office/drawing/2014/main" id="{8CBD3CE1-9504-40E6-AAAD-173E65F5F7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8041" y="6071050"/>
            <a:ext cx="4656585" cy="2631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00644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8890-23A9-4F4A-8D71-4AD3EE612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50800" tIns="50800" rIns="50800" bIns="50800" anchor="t">
            <a:noAutofit/>
          </a:bodyPr>
          <a:lstStyle/>
          <a:p>
            <a:r>
              <a:rPr lang="en-US" sz="6600" dirty="0">
                <a:ea typeface="+mn-lt"/>
                <a:cs typeface="+mn-lt"/>
              </a:rPr>
              <a:t>ACTUATION – </a:t>
            </a:r>
            <a:r>
              <a:rPr lang="en-US" sz="6600">
                <a:ea typeface="+mn-lt"/>
                <a:cs typeface="+mn-lt"/>
              </a:rPr>
              <a:t>Manipulator ARM</a:t>
            </a:r>
            <a:endParaRPr lang="en-US" sz="6600" dirty="0">
              <a:ea typeface="+mn-lt"/>
              <a:cs typeface="+mn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EB665A-031F-4DDD-813A-143F6C1AF3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lIns="50800" tIns="50800" rIns="50800" bIns="50800" anchor="t">
            <a:normAutofit lnSpcReduction="10000"/>
          </a:bodyPr>
          <a:lstStyle/>
          <a:p>
            <a:pPr algn="just"/>
            <a:r>
              <a:rPr lang="en-US"/>
              <a:t>As with mobile bases, there’s astonishing variety in manipulator-arm subsystems across robots, with many trade-offs made to support particular application domains and price points.</a:t>
            </a:r>
          </a:p>
          <a:p>
            <a:pPr algn="just"/>
            <a:r>
              <a:rPr lang="en-US"/>
              <a:t>The majority of manipulator arms are formed by a chain of rigid links connected by joints</a:t>
            </a:r>
          </a:p>
          <a:p>
            <a:pPr lvl="1" algn="just"/>
            <a:r>
              <a:rPr lang="en-US"/>
              <a:t>Joints – Revolute and Prismatic</a:t>
            </a:r>
          </a:p>
          <a:p>
            <a:pPr algn="just"/>
            <a:r>
              <a:rPr lang="en-US"/>
              <a:t>A fundamental characteristic of a robot manipulator is the number of degrees of freedom (DOF) of its design</a:t>
            </a:r>
            <a:endParaRPr lang="en-US" dirty="0"/>
          </a:p>
          <a:p>
            <a:pPr lvl="1" algn="just"/>
            <a:r>
              <a:rPr lang="en-US"/>
              <a:t>Often, the number of joints is equal to the number of actuators; when those numbers differ, typically the DOF is taken to be the lower of the two numbers</a:t>
            </a:r>
            <a:r>
              <a:rPr lang="en-US" dirty="0"/>
              <a:t>.</a:t>
            </a:r>
          </a:p>
          <a:p>
            <a:pPr lvl="1" algn="just"/>
            <a:endParaRPr lang="en-US" dirty="0"/>
          </a:p>
          <a:p>
            <a:pPr lvl="1" algn="just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A0572F-5E78-4F76-A923-EB3BBE064B6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/>
              <a:t>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D702BB-A322-4BE4-ACED-8D951E4FBD44}"/>
              </a:ext>
            </a:extLst>
          </p:cNvPr>
          <p:cNvSpPr txBox="1"/>
          <p:nvPr/>
        </p:nvSpPr>
        <p:spPr>
          <a:xfrm>
            <a:off x="5130800" y="3594398"/>
            <a:ext cx="2743200" cy="25648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defTabSz="58420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40803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Custom</PresentationFormat>
  <Slides>21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New_Template7</vt:lpstr>
      <vt:lpstr>Robot Subsystems and Simulators</vt:lpstr>
      <vt:lpstr>Previous Section</vt:lpstr>
      <vt:lpstr>Section Overview</vt:lpstr>
      <vt:lpstr>Robot Subsystems</vt:lpstr>
      <vt:lpstr>Actuation – Mobile Platform</vt:lpstr>
      <vt:lpstr>ACTUATION – MOBILE PLATFORM: Wheeled Mobile Robot </vt:lpstr>
      <vt:lpstr>ACTUATION – MOBILE PLATFORM: WHEELED MOBILE ROBOT  </vt:lpstr>
      <vt:lpstr>ACTUATION – MOBILE PLATFORM: WHEELED MOBILE ROBOT   </vt:lpstr>
      <vt:lpstr>ACTUATION – Manipulator ARM</vt:lpstr>
      <vt:lpstr>ACTUATION  </vt:lpstr>
      <vt:lpstr>Sensing</vt:lpstr>
      <vt:lpstr>Sensing</vt:lpstr>
      <vt:lpstr>Computation</vt:lpstr>
      <vt:lpstr>Computation</vt:lpstr>
      <vt:lpstr>PowerPoint Presentation</vt:lpstr>
      <vt:lpstr>Why Simulators ?</vt:lpstr>
      <vt:lpstr>PowerPoint Presentation</vt:lpstr>
      <vt:lpstr>Common Features</vt:lpstr>
      <vt:lpstr>Gazebo</vt:lpstr>
      <vt:lpstr>Gazebo Features</vt:lpstr>
      <vt:lpstr>Thank You 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ROS installation and basics</dc:title>
  <cp:revision>909</cp:revision>
  <dcterms:modified xsi:type="dcterms:W3CDTF">2023-04-04T06:05:30Z</dcterms:modified>
</cp:coreProperties>
</file>