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1796" y="235407"/>
            <a:ext cx="1148120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01775" y="2305050"/>
            <a:ext cx="9497949" cy="3954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75360"/>
            <a:ext cx="13004800" cy="2540"/>
          </a:xfrm>
          <a:custGeom>
            <a:avLst/>
            <a:gdLst/>
            <a:ahLst/>
            <a:cxnLst/>
            <a:rect l="l" t="t" r="r" b="b"/>
            <a:pathLst>
              <a:path w="13004800" h="2540">
                <a:moveTo>
                  <a:pt x="0" y="0"/>
                </a:moveTo>
                <a:lnTo>
                  <a:pt x="13004800" y="22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9078518"/>
            <a:ext cx="13004800" cy="675640"/>
          </a:xfrm>
          <a:custGeom>
            <a:avLst/>
            <a:gdLst/>
            <a:ahLst/>
            <a:cxnLst/>
            <a:rect l="l" t="t" r="r" b="b"/>
            <a:pathLst>
              <a:path w="13004800" h="675640">
                <a:moveTo>
                  <a:pt x="0" y="675081"/>
                </a:moveTo>
                <a:lnTo>
                  <a:pt x="13004800" y="675081"/>
                </a:lnTo>
                <a:lnTo>
                  <a:pt x="13004800" y="0"/>
                </a:lnTo>
                <a:lnTo>
                  <a:pt x="0" y="0"/>
                </a:lnTo>
                <a:lnTo>
                  <a:pt x="0" y="675081"/>
                </a:lnTo>
                <a:close/>
              </a:path>
            </a:pathLst>
          </a:custGeom>
          <a:solidFill>
            <a:srgbClr val="002F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003026" y="90436"/>
            <a:ext cx="1875027" cy="7806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796" y="235407"/>
            <a:ext cx="1148120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166" y="2329687"/>
            <a:ext cx="12272467" cy="195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655045" y="9254134"/>
            <a:ext cx="219900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2.png"/><Relationship Id="rId3" Type="http://schemas.openxmlformats.org/officeDocument/2006/relationships/image" Target="../media/image253.png"/><Relationship Id="rId4" Type="http://schemas.openxmlformats.org/officeDocument/2006/relationships/image" Target="../media/image25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6.png"/><Relationship Id="rId3" Type="http://schemas.openxmlformats.org/officeDocument/2006/relationships/image" Target="../media/image257.png"/><Relationship Id="rId4" Type="http://schemas.openxmlformats.org/officeDocument/2006/relationships/image" Target="../media/image25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9.png"/><Relationship Id="rId3" Type="http://schemas.openxmlformats.org/officeDocument/2006/relationships/image" Target="../media/image260.png"/><Relationship Id="rId4" Type="http://schemas.openxmlformats.org/officeDocument/2006/relationships/image" Target="../media/image261.png"/><Relationship Id="rId5" Type="http://schemas.openxmlformats.org/officeDocument/2006/relationships/image" Target="../media/image262.png"/><Relationship Id="rId6" Type="http://schemas.openxmlformats.org/officeDocument/2006/relationships/image" Target="../media/image263.png"/><Relationship Id="rId7" Type="http://schemas.openxmlformats.org/officeDocument/2006/relationships/image" Target="../media/image264.png"/><Relationship Id="rId8" Type="http://schemas.openxmlformats.org/officeDocument/2006/relationships/image" Target="../media/image265.png"/><Relationship Id="rId9" Type="http://schemas.openxmlformats.org/officeDocument/2006/relationships/image" Target="../media/image266.png"/><Relationship Id="rId10" Type="http://schemas.openxmlformats.org/officeDocument/2006/relationships/image" Target="../media/image267.png"/><Relationship Id="rId11" Type="http://schemas.openxmlformats.org/officeDocument/2006/relationships/image" Target="../media/image268.jpg"/><Relationship Id="rId12" Type="http://schemas.openxmlformats.org/officeDocument/2006/relationships/image" Target="../media/image269.jpg"/><Relationship Id="rId13" Type="http://schemas.openxmlformats.org/officeDocument/2006/relationships/image" Target="../media/image270.jpg"/><Relationship Id="rId14" Type="http://schemas.openxmlformats.org/officeDocument/2006/relationships/image" Target="../media/image271.jpg"/><Relationship Id="rId15" Type="http://schemas.openxmlformats.org/officeDocument/2006/relationships/image" Target="../media/image272.jpg"/><Relationship Id="rId16" Type="http://schemas.openxmlformats.org/officeDocument/2006/relationships/image" Target="../media/image273.jpg"/><Relationship Id="rId17" Type="http://schemas.openxmlformats.org/officeDocument/2006/relationships/image" Target="../media/image274.jpg"/><Relationship Id="rId18" Type="http://schemas.openxmlformats.org/officeDocument/2006/relationships/image" Target="../media/image275.jpg"/><Relationship Id="rId19" Type="http://schemas.openxmlformats.org/officeDocument/2006/relationships/image" Target="../media/image276.jpg"/><Relationship Id="rId20" Type="http://schemas.openxmlformats.org/officeDocument/2006/relationships/image" Target="../media/image277.jpg"/><Relationship Id="rId21" Type="http://schemas.openxmlformats.org/officeDocument/2006/relationships/image" Target="../media/image278.jpg"/><Relationship Id="rId22" Type="http://schemas.openxmlformats.org/officeDocument/2006/relationships/image" Target="../media/image279.jpg"/><Relationship Id="rId23" Type="http://schemas.openxmlformats.org/officeDocument/2006/relationships/image" Target="../media/image280.jpg"/><Relationship Id="rId24" Type="http://schemas.openxmlformats.org/officeDocument/2006/relationships/image" Target="../media/image281.jpg"/><Relationship Id="rId25" Type="http://schemas.openxmlformats.org/officeDocument/2006/relationships/image" Target="../media/image282.jpg"/><Relationship Id="rId26" Type="http://schemas.openxmlformats.org/officeDocument/2006/relationships/image" Target="../media/image283.jpg"/><Relationship Id="rId27" Type="http://schemas.openxmlformats.org/officeDocument/2006/relationships/image" Target="../media/image284.jpg"/><Relationship Id="rId28" Type="http://schemas.openxmlformats.org/officeDocument/2006/relationships/image" Target="../media/image285.jpg"/><Relationship Id="rId29" Type="http://schemas.openxmlformats.org/officeDocument/2006/relationships/image" Target="../media/image286.jpg"/><Relationship Id="rId30" Type="http://schemas.openxmlformats.org/officeDocument/2006/relationships/image" Target="../media/image287.jpg"/><Relationship Id="rId31" Type="http://schemas.openxmlformats.org/officeDocument/2006/relationships/image" Target="../media/image28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9.jpg"/><Relationship Id="rId3" Type="http://schemas.openxmlformats.org/officeDocument/2006/relationships/image" Target="../media/image290.png"/><Relationship Id="rId4" Type="http://schemas.openxmlformats.org/officeDocument/2006/relationships/image" Target="../media/image291.jpg"/><Relationship Id="rId5" Type="http://schemas.openxmlformats.org/officeDocument/2006/relationships/image" Target="../media/image292.jpg"/><Relationship Id="rId6" Type="http://schemas.openxmlformats.org/officeDocument/2006/relationships/image" Target="../media/image293.jpg"/><Relationship Id="rId7" Type="http://schemas.openxmlformats.org/officeDocument/2006/relationships/image" Target="../media/image294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Relationship Id="rId25" Type="http://schemas.openxmlformats.org/officeDocument/2006/relationships/image" Target="../media/image38.png"/><Relationship Id="rId26" Type="http://schemas.openxmlformats.org/officeDocument/2006/relationships/image" Target="../media/image39.png"/><Relationship Id="rId27" Type="http://schemas.openxmlformats.org/officeDocument/2006/relationships/image" Target="../media/image40.png"/><Relationship Id="rId28" Type="http://schemas.openxmlformats.org/officeDocument/2006/relationships/image" Target="../media/image41.png"/><Relationship Id="rId29" Type="http://schemas.openxmlformats.org/officeDocument/2006/relationships/image" Target="../media/image42.png"/><Relationship Id="rId30" Type="http://schemas.openxmlformats.org/officeDocument/2006/relationships/image" Target="../media/image43.png"/><Relationship Id="rId31" Type="http://schemas.openxmlformats.org/officeDocument/2006/relationships/image" Target="../media/image44.png"/><Relationship Id="rId32" Type="http://schemas.openxmlformats.org/officeDocument/2006/relationships/image" Target="../media/image45.png"/><Relationship Id="rId33" Type="http://schemas.openxmlformats.org/officeDocument/2006/relationships/image" Target="../media/image46.png"/><Relationship Id="rId34" Type="http://schemas.openxmlformats.org/officeDocument/2006/relationships/image" Target="../media/image47.png"/><Relationship Id="rId35" Type="http://schemas.openxmlformats.org/officeDocument/2006/relationships/image" Target="../media/image48.png"/><Relationship Id="rId36" Type="http://schemas.openxmlformats.org/officeDocument/2006/relationships/image" Target="../media/image49.png"/><Relationship Id="rId37" Type="http://schemas.openxmlformats.org/officeDocument/2006/relationships/image" Target="../media/image50.png"/><Relationship Id="rId38" Type="http://schemas.openxmlformats.org/officeDocument/2006/relationships/image" Target="../media/image51.png"/><Relationship Id="rId39" Type="http://schemas.openxmlformats.org/officeDocument/2006/relationships/image" Target="../media/image52.png"/><Relationship Id="rId40" Type="http://schemas.openxmlformats.org/officeDocument/2006/relationships/image" Target="../media/image53.png"/><Relationship Id="rId41" Type="http://schemas.openxmlformats.org/officeDocument/2006/relationships/image" Target="../media/image54.png"/><Relationship Id="rId42" Type="http://schemas.openxmlformats.org/officeDocument/2006/relationships/image" Target="../media/image55.png"/><Relationship Id="rId43" Type="http://schemas.openxmlformats.org/officeDocument/2006/relationships/image" Target="../media/image56.png"/><Relationship Id="rId44" Type="http://schemas.openxmlformats.org/officeDocument/2006/relationships/image" Target="../media/image57.png"/><Relationship Id="rId45" Type="http://schemas.openxmlformats.org/officeDocument/2006/relationships/image" Target="../media/image58.png"/><Relationship Id="rId46" Type="http://schemas.openxmlformats.org/officeDocument/2006/relationships/image" Target="../media/image59.png"/><Relationship Id="rId47" Type="http://schemas.openxmlformats.org/officeDocument/2006/relationships/image" Target="../media/image60.png"/><Relationship Id="rId48" Type="http://schemas.openxmlformats.org/officeDocument/2006/relationships/image" Target="../media/image61.png"/><Relationship Id="rId49" Type="http://schemas.openxmlformats.org/officeDocument/2006/relationships/image" Target="../media/image62.png"/><Relationship Id="rId50" Type="http://schemas.openxmlformats.org/officeDocument/2006/relationships/image" Target="../media/image63.png"/><Relationship Id="rId51" Type="http://schemas.openxmlformats.org/officeDocument/2006/relationships/image" Target="../media/image64.png"/><Relationship Id="rId52" Type="http://schemas.openxmlformats.org/officeDocument/2006/relationships/image" Target="../media/image65.png"/><Relationship Id="rId53" Type="http://schemas.openxmlformats.org/officeDocument/2006/relationships/image" Target="../media/image66.png"/><Relationship Id="rId54" Type="http://schemas.openxmlformats.org/officeDocument/2006/relationships/image" Target="../media/image67.png"/><Relationship Id="rId55" Type="http://schemas.openxmlformats.org/officeDocument/2006/relationships/image" Target="../media/image68.png"/><Relationship Id="rId56" Type="http://schemas.openxmlformats.org/officeDocument/2006/relationships/image" Target="../media/image69.png"/><Relationship Id="rId57" Type="http://schemas.openxmlformats.org/officeDocument/2006/relationships/image" Target="../media/image7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0" Type="http://schemas.openxmlformats.org/officeDocument/2006/relationships/image" Target="../media/image89.png"/><Relationship Id="rId21" Type="http://schemas.openxmlformats.org/officeDocument/2006/relationships/image" Target="../media/image90.png"/><Relationship Id="rId22" Type="http://schemas.openxmlformats.org/officeDocument/2006/relationships/image" Target="../media/image91.png"/><Relationship Id="rId23" Type="http://schemas.openxmlformats.org/officeDocument/2006/relationships/image" Target="../media/image92.png"/><Relationship Id="rId24" Type="http://schemas.openxmlformats.org/officeDocument/2006/relationships/image" Target="../media/image93.png"/><Relationship Id="rId25" Type="http://schemas.openxmlformats.org/officeDocument/2006/relationships/image" Target="../media/image94.png"/><Relationship Id="rId26" Type="http://schemas.openxmlformats.org/officeDocument/2006/relationships/image" Target="../media/image95.png"/><Relationship Id="rId27" Type="http://schemas.openxmlformats.org/officeDocument/2006/relationships/image" Target="../media/image96.png"/><Relationship Id="rId28" Type="http://schemas.openxmlformats.org/officeDocument/2006/relationships/image" Target="../media/image97.png"/><Relationship Id="rId29" Type="http://schemas.openxmlformats.org/officeDocument/2006/relationships/image" Target="../media/image98.png"/><Relationship Id="rId30" Type="http://schemas.openxmlformats.org/officeDocument/2006/relationships/image" Target="../media/image99.png"/><Relationship Id="rId31" Type="http://schemas.openxmlformats.org/officeDocument/2006/relationships/image" Target="../media/image100.png"/><Relationship Id="rId32" Type="http://schemas.openxmlformats.org/officeDocument/2006/relationships/image" Target="../media/image101.png"/><Relationship Id="rId33" Type="http://schemas.openxmlformats.org/officeDocument/2006/relationships/image" Target="../media/image102.png"/><Relationship Id="rId34" Type="http://schemas.openxmlformats.org/officeDocument/2006/relationships/image" Target="../media/image103.png"/><Relationship Id="rId35" Type="http://schemas.openxmlformats.org/officeDocument/2006/relationships/image" Target="../media/image104.png"/><Relationship Id="rId36" Type="http://schemas.openxmlformats.org/officeDocument/2006/relationships/image" Target="../media/image105.png"/><Relationship Id="rId37" Type="http://schemas.openxmlformats.org/officeDocument/2006/relationships/image" Target="../media/image106.png"/><Relationship Id="rId38" Type="http://schemas.openxmlformats.org/officeDocument/2006/relationships/image" Target="../media/image107.png"/><Relationship Id="rId39" Type="http://schemas.openxmlformats.org/officeDocument/2006/relationships/image" Target="../media/image108.png"/><Relationship Id="rId40" Type="http://schemas.openxmlformats.org/officeDocument/2006/relationships/image" Target="../media/image109.png"/><Relationship Id="rId41" Type="http://schemas.openxmlformats.org/officeDocument/2006/relationships/image" Target="../media/image110.png"/><Relationship Id="rId42" Type="http://schemas.openxmlformats.org/officeDocument/2006/relationships/image" Target="../media/image111.png"/><Relationship Id="rId43" Type="http://schemas.openxmlformats.org/officeDocument/2006/relationships/image" Target="../media/image112.png"/><Relationship Id="rId44" Type="http://schemas.openxmlformats.org/officeDocument/2006/relationships/image" Target="../media/image113.png"/><Relationship Id="rId45" Type="http://schemas.openxmlformats.org/officeDocument/2006/relationships/image" Target="../media/image114.png"/><Relationship Id="rId46" Type="http://schemas.openxmlformats.org/officeDocument/2006/relationships/image" Target="../media/image115.png"/><Relationship Id="rId47" Type="http://schemas.openxmlformats.org/officeDocument/2006/relationships/image" Target="../media/image116.png"/><Relationship Id="rId48" Type="http://schemas.openxmlformats.org/officeDocument/2006/relationships/image" Target="../media/image117.png"/><Relationship Id="rId49" Type="http://schemas.openxmlformats.org/officeDocument/2006/relationships/image" Target="../media/image118.png"/><Relationship Id="rId50" Type="http://schemas.openxmlformats.org/officeDocument/2006/relationships/image" Target="../media/image119.png"/><Relationship Id="rId51" Type="http://schemas.openxmlformats.org/officeDocument/2006/relationships/image" Target="../media/image120.png"/><Relationship Id="rId52" Type="http://schemas.openxmlformats.org/officeDocument/2006/relationships/image" Target="../media/image121.png"/><Relationship Id="rId53" Type="http://schemas.openxmlformats.org/officeDocument/2006/relationships/image" Target="../media/image122.png"/><Relationship Id="rId54" Type="http://schemas.openxmlformats.org/officeDocument/2006/relationships/image" Target="../media/image123.png"/><Relationship Id="rId55" Type="http://schemas.openxmlformats.org/officeDocument/2006/relationships/image" Target="../media/image124.png"/><Relationship Id="rId56" Type="http://schemas.openxmlformats.org/officeDocument/2006/relationships/image" Target="../media/image125.png"/><Relationship Id="rId57" Type="http://schemas.openxmlformats.org/officeDocument/2006/relationships/image" Target="../media/image126.png"/><Relationship Id="rId58" Type="http://schemas.openxmlformats.org/officeDocument/2006/relationships/image" Target="../media/image127.png"/><Relationship Id="rId59" Type="http://schemas.openxmlformats.org/officeDocument/2006/relationships/image" Target="../media/image128.png"/><Relationship Id="rId60" Type="http://schemas.openxmlformats.org/officeDocument/2006/relationships/image" Target="../media/image129.png"/><Relationship Id="rId61" Type="http://schemas.openxmlformats.org/officeDocument/2006/relationships/image" Target="../media/image130.png"/><Relationship Id="rId62" Type="http://schemas.openxmlformats.org/officeDocument/2006/relationships/image" Target="../media/image131.png"/><Relationship Id="rId63" Type="http://schemas.openxmlformats.org/officeDocument/2006/relationships/image" Target="../media/image132.png"/><Relationship Id="rId64" Type="http://schemas.openxmlformats.org/officeDocument/2006/relationships/image" Target="../media/image133.png"/><Relationship Id="rId65" Type="http://schemas.openxmlformats.org/officeDocument/2006/relationships/image" Target="../media/image134.png"/><Relationship Id="rId66" Type="http://schemas.openxmlformats.org/officeDocument/2006/relationships/image" Target="../media/image135.png"/><Relationship Id="rId67" Type="http://schemas.openxmlformats.org/officeDocument/2006/relationships/image" Target="../media/image136.png"/><Relationship Id="rId68" Type="http://schemas.openxmlformats.org/officeDocument/2006/relationships/image" Target="../media/image137.png"/><Relationship Id="rId69" Type="http://schemas.openxmlformats.org/officeDocument/2006/relationships/image" Target="../media/image138.png"/><Relationship Id="rId70" Type="http://schemas.openxmlformats.org/officeDocument/2006/relationships/image" Target="../media/image139.png"/><Relationship Id="rId71" Type="http://schemas.openxmlformats.org/officeDocument/2006/relationships/image" Target="../media/image140.png"/><Relationship Id="rId72" Type="http://schemas.openxmlformats.org/officeDocument/2006/relationships/image" Target="../media/image141.png"/><Relationship Id="rId73" Type="http://schemas.openxmlformats.org/officeDocument/2006/relationships/image" Target="../media/image14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image" Target="../media/image152.png"/><Relationship Id="rId12" Type="http://schemas.openxmlformats.org/officeDocument/2006/relationships/image" Target="../media/image153.png"/><Relationship Id="rId13" Type="http://schemas.openxmlformats.org/officeDocument/2006/relationships/image" Target="../media/image154.png"/><Relationship Id="rId14" Type="http://schemas.openxmlformats.org/officeDocument/2006/relationships/image" Target="../media/image155.png"/><Relationship Id="rId15" Type="http://schemas.openxmlformats.org/officeDocument/2006/relationships/image" Target="../media/image156.png"/><Relationship Id="rId16" Type="http://schemas.openxmlformats.org/officeDocument/2006/relationships/image" Target="../media/image157.png"/><Relationship Id="rId17" Type="http://schemas.openxmlformats.org/officeDocument/2006/relationships/image" Target="../media/image158.png"/><Relationship Id="rId18" Type="http://schemas.openxmlformats.org/officeDocument/2006/relationships/image" Target="../media/image159.png"/><Relationship Id="rId19" Type="http://schemas.openxmlformats.org/officeDocument/2006/relationships/image" Target="../media/image160.png"/><Relationship Id="rId20" Type="http://schemas.openxmlformats.org/officeDocument/2006/relationships/image" Target="../media/image161.png"/><Relationship Id="rId21" Type="http://schemas.openxmlformats.org/officeDocument/2006/relationships/image" Target="../media/image162.png"/><Relationship Id="rId22" Type="http://schemas.openxmlformats.org/officeDocument/2006/relationships/image" Target="../media/image163.png"/><Relationship Id="rId23" Type="http://schemas.openxmlformats.org/officeDocument/2006/relationships/image" Target="../media/image164.png"/><Relationship Id="rId24" Type="http://schemas.openxmlformats.org/officeDocument/2006/relationships/image" Target="../media/image165.png"/><Relationship Id="rId25" Type="http://schemas.openxmlformats.org/officeDocument/2006/relationships/image" Target="../media/image166.png"/><Relationship Id="rId26" Type="http://schemas.openxmlformats.org/officeDocument/2006/relationships/image" Target="../media/image167.png"/><Relationship Id="rId27" Type="http://schemas.openxmlformats.org/officeDocument/2006/relationships/image" Target="../media/image168.png"/><Relationship Id="rId28" Type="http://schemas.openxmlformats.org/officeDocument/2006/relationships/image" Target="../media/image169.png"/><Relationship Id="rId29" Type="http://schemas.openxmlformats.org/officeDocument/2006/relationships/image" Target="../media/image170.png"/><Relationship Id="rId30" Type="http://schemas.openxmlformats.org/officeDocument/2006/relationships/image" Target="../media/image171.png"/><Relationship Id="rId31" Type="http://schemas.openxmlformats.org/officeDocument/2006/relationships/image" Target="../media/image172.png"/><Relationship Id="rId32" Type="http://schemas.openxmlformats.org/officeDocument/2006/relationships/image" Target="../media/image173.png"/><Relationship Id="rId33" Type="http://schemas.openxmlformats.org/officeDocument/2006/relationships/image" Target="../media/image174.png"/><Relationship Id="rId34" Type="http://schemas.openxmlformats.org/officeDocument/2006/relationships/image" Target="../media/image175.png"/><Relationship Id="rId35" Type="http://schemas.openxmlformats.org/officeDocument/2006/relationships/image" Target="../media/image176.png"/><Relationship Id="rId36" Type="http://schemas.openxmlformats.org/officeDocument/2006/relationships/image" Target="../media/image177.png"/><Relationship Id="rId37" Type="http://schemas.openxmlformats.org/officeDocument/2006/relationships/image" Target="../media/image17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9" Type="http://schemas.openxmlformats.org/officeDocument/2006/relationships/image" Target="../media/image186.png"/><Relationship Id="rId10" Type="http://schemas.openxmlformats.org/officeDocument/2006/relationships/image" Target="../media/image187.png"/><Relationship Id="rId11" Type="http://schemas.openxmlformats.org/officeDocument/2006/relationships/image" Target="../media/image188.png"/><Relationship Id="rId12" Type="http://schemas.openxmlformats.org/officeDocument/2006/relationships/image" Target="../media/image189.png"/><Relationship Id="rId13" Type="http://schemas.openxmlformats.org/officeDocument/2006/relationships/image" Target="../media/image190.png"/><Relationship Id="rId14" Type="http://schemas.openxmlformats.org/officeDocument/2006/relationships/image" Target="../media/image191.png"/><Relationship Id="rId15" Type="http://schemas.openxmlformats.org/officeDocument/2006/relationships/image" Target="../media/image192.png"/><Relationship Id="rId16" Type="http://schemas.openxmlformats.org/officeDocument/2006/relationships/image" Target="../media/image193.png"/><Relationship Id="rId17" Type="http://schemas.openxmlformats.org/officeDocument/2006/relationships/image" Target="../media/image194.png"/><Relationship Id="rId18" Type="http://schemas.openxmlformats.org/officeDocument/2006/relationships/image" Target="../media/image195.png"/><Relationship Id="rId19" Type="http://schemas.openxmlformats.org/officeDocument/2006/relationships/image" Target="../media/image196.png"/><Relationship Id="rId20" Type="http://schemas.openxmlformats.org/officeDocument/2006/relationships/image" Target="../media/image197.png"/><Relationship Id="rId21" Type="http://schemas.openxmlformats.org/officeDocument/2006/relationships/image" Target="../media/image198.png"/><Relationship Id="rId22" Type="http://schemas.openxmlformats.org/officeDocument/2006/relationships/image" Target="../media/image199.png"/><Relationship Id="rId23" Type="http://schemas.openxmlformats.org/officeDocument/2006/relationships/image" Target="../media/image200.png"/><Relationship Id="rId24" Type="http://schemas.openxmlformats.org/officeDocument/2006/relationships/image" Target="../media/image201.png"/><Relationship Id="rId25" Type="http://schemas.openxmlformats.org/officeDocument/2006/relationships/image" Target="../media/image202.png"/><Relationship Id="rId26" Type="http://schemas.openxmlformats.org/officeDocument/2006/relationships/image" Target="../media/image203.png"/><Relationship Id="rId27" Type="http://schemas.openxmlformats.org/officeDocument/2006/relationships/image" Target="../media/image204.png"/><Relationship Id="rId28" Type="http://schemas.openxmlformats.org/officeDocument/2006/relationships/image" Target="../media/image205.png"/><Relationship Id="rId29" Type="http://schemas.openxmlformats.org/officeDocument/2006/relationships/image" Target="../media/image206.png"/><Relationship Id="rId30" Type="http://schemas.openxmlformats.org/officeDocument/2006/relationships/image" Target="../media/image207.png"/><Relationship Id="rId31" Type="http://schemas.openxmlformats.org/officeDocument/2006/relationships/image" Target="../media/image208.png"/><Relationship Id="rId32" Type="http://schemas.openxmlformats.org/officeDocument/2006/relationships/image" Target="../media/image209.png"/><Relationship Id="rId33" Type="http://schemas.openxmlformats.org/officeDocument/2006/relationships/image" Target="../media/image210.png"/><Relationship Id="rId34" Type="http://schemas.openxmlformats.org/officeDocument/2006/relationships/image" Target="../media/image211.png"/><Relationship Id="rId35" Type="http://schemas.openxmlformats.org/officeDocument/2006/relationships/image" Target="../media/image212.png"/><Relationship Id="rId36" Type="http://schemas.openxmlformats.org/officeDocument/2006/relationships/image" Target="../media/image213.png"/><Relationship Id="rId37" Type="http://schemas.openxmlformats.org/officeDocument/2006/relationships/image" Target="../media/image214.png"/><Relationship Id="rId38" Type="http://schemas.openxmlformats.org/officeDocument/2006/relationships/image" Target="../media/image215.png"/><Relationship Id="rId39" Type="http://schemas.openxmlformats.org/officeDocument/2006/relationships/image" Target="../media/image216.png"/><Relationship Id="rId40" Type="http://schemas.openxmlformats.org/officeDocument/2006/relationships/image" Target="../media/image217.png"/><Relationship Id="rId41" Type="http://schemas.openxmlformats.org/officeDocument/2006/relationships/image" Target="../media/image218.png"/><Relationship Id="rId42" Type="http://schemas.openxmlformats.org/officeDocument/2006/relationships/image" Target="../media/image219.png"/><Relationship Id="rId43" Type="http://schemas.openxmlformats.org/officeDocument/2006/relationships/image" Target="../media/image220.png"/><Relationship Id="rId44" Type="http://schemas.openxmlformats.org/officeDocument/2006/relationships/image" Target="../media/image221.png"/><Relationship Id="rId45" Type="http://schemas.openxmlformats.org/officeDocument/2006/relationships/image" Target="../media/image222.png"/><Relationship Id="rId46" Type="http://schemas.openxmlformats.org/officeDocument/2006/relationships/image" Target="../media/image223.png"/><Relationship Id="rId47" Type="http://schemas.openxmlformats.org/officeDocument/2006/relationships/image" Target="../media/image224.png"/><Relationship Id="rId48" Type="http://schemas.openxmlformats.org/officeDocument/2006/relationships/image" Target="../media/image225.png"/><Relationship Id="rId49" Type="http://schemas.openxmlformats.org/officeDocument/2006/relationships/image" Target="../media/image226.png"/><Relationship Id="rId50" Type="http://schemas.openxmlformats.org/officeDocument/2006/relationships/image" Target="../media/image227.png"/><Relationship Id="rId51" Type="http://schemas.openxmlformats.org/officeDocument/2006/relationships/image" Target="../media/image228.png"/><Relationship Id="rId52" Type="http://schemas.openxmlformats.org/officeDocument/2006/relationships/image" Target="../media/image229.png"/><Relationship Id="rId53" Type="http://schemas.openxmlformats.org/officeDocument/2006/relationships/image" Target="../media/image230.png"/><Relationship Id="rId54" Type="http://schemas.openxmlformats.org/officeDocument/2006/relationships/image" Target="../media/image231.png"/><Relationship Id="rId55" Type="http://schemas.openxmlformats.org/officeDocument/2006/relationships/image" Target="../media/image232.png"/><Relationship Id="rId56" Type="http://schemas.openxmlformats.org/officeDocument/2006/relationships/image" Target="../media/image233.png"/><Relationship Id="rId57" Type="http://schemas.openxmlformats.org/officeDocument/2006/relationships/image" Target="../media/image234.png"/><Relationship Id="rId58" Type="http://schemas.openxmlformats.org/officeDocument/2006/relationships/image" Target="../media/image235.png"/><Relationship Id="rId59" Type="http://schemas.openxmlformats.org/officeDocument/2006/relationships/image" Target="../media/image236.png"/><Relationship Id="rId60" Type="http://schemas.openxmlformats.org/officeDocument/2006/relationships/image" Target="../media/image237.png"/><Relationship Id="rId61" Type="http://schemas.openxmlformats.org/officeDocument/2006/relationships/image" Target="../media/image238.png"/><Relationship Id="rId62" Type="http://schemas.openxmlformats.org/officeDocument/2006/relationships/image" Target="../media/image239.png"/><Relationship Id="rId63" Type="http://schemas.openxmlformats.org/officeDocument/2006/relationships/image" Target="../media/image240.png"/><Relationship Id="rId64" Type="http://schemas.openxmlformats.org/officeDocument/2006/relationships/image" Target="../media/image241.png"/><Relationship Id="rId65" Type="http://schemas.openxmlformats.org/officeDocument/2006/relationships/image" Target="../media/image242.png"/><Relationship Id="rId66" Type="http://schemas.openxmlformats.org/officeDocument/2006/relationships/image" Target="../media/image243.png"/><Relationship Id="rId67" Type="http://schemas.openxmlformats.org/officeDocument/2006/relationships/image" Target="../media/image244.png"/><Relationship Id="rId68" Type="http://schemas.openxmlformats.org/officeDocument/2006/relationships/image" Target="../media/image245.png"/><Relationship Id="rId69" Type="http://schemas.openxmlformats.org/officeDocument/2006/relationships/image" Target="../media/image246.png"/><Relationship Id="rId70" Type="http://schemas.openxmlformats.org/officeDocument/2006/relationships/image" Target="../media/image247.png"/><Relationship Id="rId71" Type="http://schemas.openxmlformats.org/officeDocument/2006/relationships/image" Target="../media/image248.png"/><Relationship Id="rId72" Type="http://schemas.openxmlformats.org/officeDocument/2006/relationships/image" Target="../media/image249.png"/><Relationship Id="rId73" Type="http://schemas.openxmlformats.org/officeDocument/2006/relationships/image" Target="../media/image25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235407"/>
            <a:ext cx="591058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14" b="1">
                <a:latin typeface="Arial"/>
                <a:cs typeface="Arial"/>
              </a:rPr>
              <a:t>JIRA</a:t>
            </a:r>
            <a:r>
              <a:rPr dirty="0" sz="4000" spc="-490" b="1">
                <a:latin typeface="Arial"/>
                <a:cs typeface="Arial"/>
              </a:rPr>
              <a:t> </a:t>
            </a:r>
            <a:r>
              <a:rPr dirty="0" sz="4000" spc="-135" b="1">
                <a:latin typeface="Arial"/>
                <a:cs typeface="Arial"/>
              </a:rPr>
              <a:t>Concepts</a:t>
            </a:r>
            <a:r>
              <a:rPr dirty="0" sz="4000" spc="-33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-</a:t>
            </a:r>
            <a:r>
              <a:rPr dirty="0" sz="4000" spc="-320" b="1">
                <a:latin typeface="Arial"/>
                <a:cs typeface="Arial"/>
              </a:rPr>
              <a:t> </a:t>
            </a:r>
            <a:r>
              <a:rPr dirty="0" sz="4000" spc="-140" b="1">
                <a:latin typeface="Arial"/>
                <a:cs typeface="Arial"/>
              </a:rPr>
              <a:t>Workflow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023" y="2519426"/>
            <a:ext cx="5309489" cy="5534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7666" y="1452118"/>
            <a:ext cx="89960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95">
                <a:latin typeface="Arial"/>
                <a:cs typeface="Arial"/>
              </a:rPr>
              <a:t>Customizable </a:t>
            </a:r>
            <a:r>
              <a:rPr dirty="0" sz="3600" spc="-85">
                <a:latin typeface="Arial"/>
                <a:cs typeface="Arial"/>
              </a:rPr>
              <a:t>workflows </a:t>
            </a:r>
            <a:r>
              <a:rPr dirty="0" sz="3600" spc="25">
                <a:latin typeface="Arial"/>
                <a:cs typeface="Arial"/>
              </a:rPr>
              <a:t>to </a:t>
            </a:r>
            <a:r>
              <a:rPr dirty="0" sz="3600" spc="-95">
                <a:latin typeface="Arial"/>
                <a:cs typeface="Arial"/>
              </a:rPr>
              <a:t>meet </a:t>
            </a:r>
            <a:r>
              <a:rPr dirty="0" sz="3600" spc="-215">
                <a:latin typeface="Arial"/>
                <a:cs typeface="Arial"/>
              </a:rPr>
              <a:t>business</a:t>
            </a:r>
            <a:r>
              <a:rPr dirty="0" sz="3600" spc="-640">
                <a:latin typeface="Arial"/>
                <a:cs typeface="Arial"/>
              </a:rPr>
              <a:t> </a:t>
            </a:r>
            <a:r>
              <a:rPr dirty="0" sz="3600" spc="-215">
                <a:latin typeface="Arial"/>
                <a:cs typeface="Arial"/>
              </a:rPr>
              <a:t>needs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96" y="235407"/>
            <a:ext cx="17919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A</a:t>
            </a:r>
            <a:r>
              <a:rPr dirty="0" spc="-160"/>
              <a:t>g</a:t>
            </a:r>
            <a:r>
              <a:rPr dirty="0" spc="-155"/>
              <a:t>e</a:t>
            </a:r>
            <a:r>
              <a:rPr dirty="0" spc="-160"/>
              <a:t>nd</a:t>
            </a:r>
            <a:r>
              <a:rPr dirty="0" spc="-5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587" y="1361817"/>
            <a:ext cx="4128135" cy="397637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500380" indent="-487680">
              <a:lnSpc>
                <a:spcPct val="100000"/>
              </a:lnSpc>
              <a:spcBef>
                <a:spcPts val="96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105">
                <a:solidFill>
                  <a:srgbClr val="D9D9D9"/>
                </a:solidFill>
                <a:latin typeface="Arial"/>
                <a:cs typeface="Arial"/>
              </a:rPr>
              <a:t>What </a:t>
            </a:r>
            <a:r>
              <a:rPr dirty="0" sz="3600" spc="-185">
                <a:solidFill>
                  <a:srgbClr val="D9D9D9"/>
                </a:solidFill>
                <a:latin typeface="Arial"/>
                <a:cs typeface="Arial"/>
              </a:rPr>
              <a:t>is</a:t>
            </a:r>
            <a:r>
              <a:rPr dirty="0" sz="3600" spc="-31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3600" spc="-430">
                <a:solidFill>
                  <a:srgbClr val="D9D9D9"/>
                </a:solidFill>
                <a:latin typeface="Arial"/>
                <a:cs typeface="Arial"/>
              </a:rPr>
              <a:t>JIRA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7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430">
                <a:solidFill>
                  <a:srgbClr val="D9D9D9"/>
                </a:solidFill>
                <a:latin typeface="Arial"/>
                <a:cs typeface="Arial"/>
              </a:rPr>
              <a:t>JIRA</a:t>
            </a:r>
            <a:r>
              <a:rPr dirty="0" sz="3600" spc="-21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3600" spc="-215">
                <a:solidFill>
                  <a:srgbClr val="D9D9D9"/>
                </a:solidFill>
                <a:latin typeface="Arial"/>
                <a:cs typeface="Arial"/>
              </a:rPr>
              <a:t>Concepts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204">
                <a:latin typeface="Arial"/>
                <a:cs typeface="Arial"/>
              </a:rPr>
              <a:t>Features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185">
                <a:latin typeface="Arial"/>
                <a:cs typeface="Arial"/>
              </a:rPr>
              <a:t>Why</a:t>
            </a:r>
            <a:r>
              <a:rPr dirty="0" sz="3600" spc="-225">
                <a:latin typeface="Arial"/>
                <a:cs typeface="Arial"/>
              </a:rPr>
              <a:t> </a:t>
            </a:r>
            <a:r>
              <a:rPr dirty="0" sz="3600" spc="-430">
                <a:latin typeface="Arial"/>
                <a:cs typeface="Arial"/>
              </a:rPr>
              <a:t>JIRA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225">
                <a:latin typeface="Arial"/>
                <a:cs typeface="Arial"/>
              </a:rPr>
              <a:t>Live</a:t>
            </a:r>
            <a:r>
              <a:rPr dirty="0" sz="3600" spc="-290">
                <a:latin typeface="Arial"/>
                <a:cs typeface="Arial"/>
              </a:rPr>
              <a:t> </a:t>
            </a:r>
            <a:r>
              <a:rPr dirty="0" sz="3600" spc="-114">
                <a:latin typeface="Arial"/>
                <a:cs typeface="Arial"/>
              </a:rPr>
              <a:t>Demonstration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215">
                <a:latin typeface="Arial"/>
                <a:cs typeface="Arial"/>
              </a:rPr>
              <a:t>Q&amp;A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96" y="235407"/>
            <a:ext cx="69373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4"/>
              <a:t>JIRA</a:t>
            </a:r>
            <a:r>
              <a:rPr dirty="0" spc="-480"/>
              <a:t> </a:t>
            </a:r>
            <a:r>
              <a:rPr dirty="0" spc="-135"/>
              <a:t>Features</a:t>
            </a:r>
            <a:r>
              <a:rPr dirty="0" spc="-310"/>
              <a:t> </a:t>
            </a:r>
            <a:r>
              <a:rPr dirty="0" spc="-5"/>
              <a:t>–</a:t>
            </a:r>
            <a:r>
              <a:rPr dirty="0" spc="-310"/>
              <a:t> </a:t>
            </a:r>
            <a:r>
              <a:rPr dirty="0" spc="-125"/>
              <a:t>Issue</a:t>
            </a:r>
            <a:r>
              <a:rPr dirty="0" spc="-320"/>
              <a:t> </a:t>
            </a:r>
            <a:r>
              <a:rPr dirty="0" spc="-130"/>
              <a:t>Creation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587" y="1471421"/>
            <a:ext cx="10606405" cy="4778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5080" indent="-487680">
              <a:lnSpc>
                <a:spcPct val="100000"/>
              </a:lnSpc>
              <a:spcBef>
                <a:spcPts val="10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175">
                <a:latin typeface="Arial"/>
                <a:cs typeface="Arial"/>
              </a:rPr>
              <a:t>Creating </a:t>
            </a:r>
            <a:r>
              <a:rPr dirty="0" sz="3600" spc="-204">
                <a:latin typeface="Arial"/>
                <a:cs typeface="Arial"/>
              </a:rPr>
              <a:t>tasks, </a:t>
            </a:r>
            <a:r>
              <a:rPr dirty="0" sz="3600" spc="-180">
                <a:latin typeface="Arial"/>
                <a:cs typeface="Arial"/>
              </a:rPr>
              <a:t>bug </a:t>
            </a:r>
            <a:r>
              <a:rPr dirty="0" sz="3600" spc="-85">
                <a:latin typeface="Arial"/>
                <a:cs typeface="Arial"/>
              </a:rPr>
              <a:t>reports, </a:t>
            </a:r>
            <a:r>
              <a:rPr dirty="0" sz="3600" spc="-90">
                <a:latin typeface="Arial"/>
                <a:cs typeface="Arial"/>
              </a:rPr>
              <a:t>feature </a:t>
            </a:r>
            <a:r>
              <a:rPr dirty="0" sz="3600" spc="-150">
                <a:latin typeface="Arial"/>
                <a:cs typeface="Arial"/>
              </a:rPr>
              <a:t>requests,</a:t>
            </a:r>
            <a:r>
              <a:rPr dirty="0" sz="3600" spc="-490">
                <a:latin typeface="Arial"/>
                <a:cs typeface="Arial"/>
              </a:rPr>
              <a:t> </a:t>
            </a:r>
            <a:r>
              <a:rPr dirty="0" sz="3600" spc="-165">
                <a:latin typeface="Arial"/>
                <a:cs typeface="Arial"/>
              </a:rPr>
              <a:t>helpdesk  </a:t>
            </a:r>
            <a:r>
              <a:rPr dirty="0" sz="3600" spc="-114">
                <a:latin typeface="Arial"/>
                <a:cs typeface="Arial"/>
              </a:rPr>
              <a:t>tickets, </a:t>
            </a:r>
            <a:r>
              <a:rPr dirty="0" sz="3600" spc="-185">
                <a:latin typeface="Arial"/>
                <a:cs typeface="Arial"/>
              </a:rPr>
              <a:t>is </a:t>
            </a:r>
            <a:r>
              <a:rPr dirty="0" sz="3600" spc="-280">
                <a:latin typeface="Arial"/>
                <a:cs typeface="Arial"/>
              </a:rPr>
              <a:t>a</a:t>
            </a:r>
            <a:r>
              <a:rPr dirty="0" sz="3600" spc="-254">
                <a:latin typeface="Arial"/>
                <a:cs typeface="Arial"/>
              </a:rPr>
              <a:t> </a:t>
            </a:r>
            <a:r>
              <a:rPr dirty="0" sz="3600" spc="-210">
                <a:latin typeface="Arial"/>
                <a:cs typeface="Arial"/>
              </a:rPr>
              <a:t>breeze</a:t>
            </a:r>
            <a:endParaRPr sz="3600">
              <a:latin typeface="Arial"/>
              <a:cs typeface="Arial"/>
            </a:endParaRPr>
          </a:p>
          <a:p>
            <a:pPr marL="500380" marR="1014094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190">
                <a:latin typeface="Arial"/>
                <a:cs typeface="Arial"/>
              </a:rPr>
              <a:t>No </a:t>
            </a:r>
            <a:r>
              <a:rPr dirty="0" sz="3600" spc="-170">
                <a:latin typeface="Arial"/>
                <a:cs typeface="Arial"/>
              </a:rPr>
              <a:t>need </a:t>
            </a:r>
            <a:r>
              <a:rPr dirty="0" sz="3600" spc="25">
                <a:latin typeface="Arial"/>
                <a:cs typeface="Arial"/>
              </a:rPr>
              <a:t>to </a:t>
            </a:r>
            <a:r>
              <a:rPr dirty="0" sz="3600" spc="-110">
                <a:latin typeface="Arial"/>
                <a:cs typeface="Arial"/>
              </a:rPr>
              <a:t>transcribe </a:t>
            </a:r>
            <a:r>
              <a:rPr dirty="0" sz="3600" spc="-250">
                <a:latin typeface="Arial"/>
                <a:cs typeface="Arial"/>
              </a:rPr>
              <a:t>issues </a:t>
            </a:r>
            <a:r>
              <a:rPr dirty="0" sz="3600" spc="-35">
                <a:latin typeface="Arial"/>
                <a:cs typeface="Arial"/>
              </a:rPr>
              <a:t>from </a:t>
            </a:r>
            <a:r>
              <a:rPr dirty="0" sz="3600" spc="-160">
                <a:latin typeface="Arial"/>
                <a:cs typeface="Arial"/>
              </a:rPr>
              <a:t>emails </a:t>
            </a:r>
            <a:r>
              <a:rPr dirty="0" sz="3600" spc="30">
                <a:latin typeface="Arial"/>
                <a:cs typeface="Arial"/>
              </a:rPr>
              <a:t>to</a:t>
            </a:r>
            <a:r>
              <a:rPr dirty="0" sz="3600" spc="-710">
                <a:latin typeface="Arial"/>
                <a:cs typeface="Arial"/>
              </a:rPr>
              <a:t> </a:t>
            </a:r>
            <a:r>
              <a:rPr dirty="0" sz="3600" spc="-290">
                <a:latin typeface="Arial"/>
                <a:cs typeface="Arial"/>
              </a:rPr>
              <a:t>Excel  </a:t>
            </a:r>
            <a:r>
              <a:rPr dirty="0" sz="3600" spc="-125">
                <a:latin typeface="Arial"/>
                <a:cs typeface="Arial"/>
              </a:rPr>
              <a:t>worksheet</a:t>
            </a:r>
            <a:r>
              <a:rPr dirty="0" sz="3600" spc="-195">
                <a:latin typeface="Arial"/>
                <a:cs typeface="Arial"/>
              </a:rPr>
              <a:t> </a:t>
            </a:r>
            <a:r>
              <a:rPr dirty="0" sz="3600" spc="-150">
                <a:latin typeface="Arial"/>
                <a:cs typeface="Arial"/>
              </a:rPr>
              <a:t>anymore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240">
                <a:latin typeface="Arial"/>
                <a:cs typeface="Arial"/>
              </a:rPr>
              <a:t>Issue </a:t>
            </a:r>
            <a:r>
              <a:rPr dirty="0" sz="3600" spc="-235">
                <a:latin typeface="Arial"/>
                <a:cs typeface="Arial"/>
              </a:rPr>
              <a:t>can </a:t>
            </a:r>
            <a:r>
              <a:rPr dirty="0" sz="3600" spc="-165">
                <a:latin typeface="Arial"/>
                <a:cs typeface="Arial"/>
              </a:rPr>
              <a:t>be </a:t>
            </a:r>
            <a:r>
              <a:rPr dirty="0" sz="3600" spc="-170">
                <a:latin typeface="Arial"/>
                <a:cs typeface="Arial"/>
              </a:rPr>
              <a:t>easily </a:t>
            </a:r>
            <a:r>
              <a:rPr dirty="0" sz="3600" spc="-140">
                <a:latin typeface="Arial"/>
                <a:cs typeface="Arial"/>
              </a:rPr>
              <a:t>created</a:t>
            </a:r>
            <a:r>
              <a:rPr dirty="0" sz="3600" spc="-170">
                <a:latin typeface="Arial"/>
                <a:cs typeface="Arial"/>
              </a:rPr>
              <a:t> </a:t>
            </a:r>
            <a:r>
              <a:rPr dirty="0" sz="3600" spc="-145">
                <a:latin typeface="Arial"/>
                <a:cs typeface="Arial"/>
              </a:rPr>
              <a:t>via</a:t>
            </a:r>
            <a:endParaRPr sz="3600">
              <a:latin typeface="Arial"/>
              <a:cs typeface="Arial"/>
            </a:endParaRPr>
          </a:p>
          <a:p>
            <a:pPr lvl="1" marL="1068705" indent="-405130">
              <a:lnSpc>
                <a:spcPct val="100000"/>
              </a:lnSpc>
              <a:spcBef>
                <a:spcPts val="755"/>
              </a:spcBef>
              <a:buChar char="–"/>
              <a:tabLst>
                <a:tab pos="1068705" algn="l"/>
                <a:tab pos="1069340" algn="l"/>
              </a:tabLst>
            </a:pPr>
            <a:r>
              <a:rPr dirty="0" sz="3000" spc="-150">
                <a:latin typeface="Arial"/>
                <a:cs typeface="Arial"/>
              </a:rPr>
              <a:t>Web: </a:t>
            </a:r>
            <a:r>
              <a:rPr dirty="0" sz="3000" spc="-110">
                <a:latin typeface="Arial"/>
                <a:cs typeface="Arial"/>
              </a:rPr>
              <a:t>Filling </a:t>
            </a:r>
            <a:r>
              <a:rPr dirty="0" sz="3000" spc="-35">
                <a:latin typeface="Arial"/>
                <a:cs typeface="Arial"/>
              </a:rPr>
              <a:t>the form </a:t>
            </a:r>
            <a:r>
              <a:rPr dirty="0" sz="3000" spc="-95">
                <a:latin typeface="Arial"/>
                <a:cs typeface="Arial"/>
              </a:rPr>
              <a:t>on </a:t>
            </a:r>
            <a:r>
              <a:rPr dirty="0" sz="3000" spc="-35">
                <a:latin typeface="Arial"/>
                <a:cs typeface="Arial"/>
              </a:rPr>
              <a:t>the</a:t>
            </a:r>
            <a:r>
              <a:rPr dirty="0" sz="3000" spc="-530">
                <a:latin typeface="Arial"/>
                <a:cs typeface="Arial"/>
              </a:rPr>
              <a:t> </a:t>
            </a:r>
            <a:r>
              <a:rPr dirty="0" sz="3000" spc="-185">
                <a:latin typeface="Arial"/>
                <a:cs typeface="Arial"/>
              </a:rPr>
              <a:t>Web </a:t>
            </a:r>
            <a:r>
              <a:rPr dirty="0" sz="3000" spc="-200">
                <a:latin typeface="Arial"/>
                <a:cs typeface="Arial"/>
              </a:rPr>
              <a:t>page</a:t>
            </a:r>
            <a:endParaRPr sz="3000">
              <a:latin typeface="Arial"/>
              <a:cs typeface="Arial"/>
            </a:endParaRPr>
          </a:p>
          <a:p>
            <a:pPr lvl="1" marL="1068705" indent="-405130">
              <a:lnSpc>
                <a:spcPct val="100000"/>
              </a:lnSpc>
              <a:spcBef>
                <a:spcPts val="720"/>
              </a:spcBef>
              <a:buChar char="–"/>
              <a:tabLst>
                <a:tab pos="1068705" algn="l"/>
                <a:tab pos="1069340" algn="l"/>
              </a:tabLst>
            </a:pPr>
            <a:r>
              <a:rPr dirty="0" sz="3000" spc="-150">
                <a:latin typeface="Arial"/>
                <a:cs typeface="Arial"/>
              </a:rPr>
              <a:t>Email: </a:t>
            </a:r>
            <a:r>
              <a:rPr dirty="0" sz="3000" spc="-195">
                <a:latin typeface="Arial"/>
                <a:cs typeface="Arial"/>
              </a:rPr>
              <a:t>Sending </a:t>
            </a:r>
            <a:r>
              <a:rPr dirty="0" sz="3000" spc="-165">
                <a:latin typeface="Arial"/>
                <a:cs typeface="Arial"/>
              </a:rPr>
              <a:t>an </a:t>
            </a:r>
            <a:r>
              <a:rPr dirty="0" sz="3000" spc="-100">
                <a:latin typeface="Arial"/>
                <a:cs typeface="Arial"/>
              </a:rPr>
              <a:t>email </a:t>
            </a:r>
            <a:r>
              <a:rPr dirty="0" sz="3000" spc="30">
                <a:latin typeface="Arial"/>
                <a:cs typeface="Arial"/>
              </a:rPr>
              <a:t>to </a:t>
            </a:r>
            <a:r>
              <a:rPr dirty="0" sz="3000" spc="-235">
                <a:latin typeface="Arial"/>
                <a:cs typeface="Arial"/>
              </a:rPr>
              <a:t>a </a:t>
            </a:r>
            <a:r>
              <a:rPr dirty="0" sz="3000" spc="-100">
                <a:latin typeface="Arial"/>
                <a:cs typeface="Arial"/>
              </a:rPr>
              <a:t>preconfigured </a:t>
            </a:r>
            <a:r>
              <a:rPr dirty="0" sz="3000" spc="-95">
                <a:latin typeface="Arial"/>
                <a:cs typeface="Arial"/>
              </a:rPr>
              <a:t>email</a:t>
            </a:r>
            <a:r>
              <a:rPr dirty="0" sz="3000" spc="-390">
                <a:latin typeface="Arial"/>
                <a:cs typeface="Arial"/>
              </a:rPr>
              <a:t> </a:t>
            </a:r>
            <a:r>
              <a:rPr dirty="0" sz="3000" spc="-180">
                <a:latin typeface="Arial"/>
                <a:cs typeface="Arial"/>
              </a:rPr>
              <a:t>address</a:t>
            </a:r>
            <a:endParaRPr sz="30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800" spc="-145">
                <a:latin typeface="Arial"/>
                <a:cs typeface="Arial"/>
              </a:rPr>
              <a:t>Allows </a:t>
            </a:r>
            <a:r>
              <a:rPr dirty="0" sz="3800" spc="-165">
                <a:latin typeface="Arial"/>
                <a:cs typeface="Arial"/>
              </a:rPr>
              <a:t>customizable </a:t>
            </a:r>
            <a:r>
              <a:rPr dirty="0" sz="3800" spc="-114">
                <a:latin typeface="Arial"/>
                <a:cs typeface="Arial"/>
              </a:rPr>
              <a:t>items </a:t>
            </a:r>
            <a:r>
              <a:rPr dirty="0" sz="3800" spc="-15">
                <a:latin typeface="Arial"/>
                <a:cs typeface="Arial"/>
              </a:rPr>
              <a:t>for </a:t>
            </a:r>
            <a:r>
              <a:rPr dirty="0" sz="3800" spc="-40">
                <a:latin typeface="Arial"/>
                <a:cs typeface="Arial"/>
              </a:rPr>
              <a:t>different </a:t>
            </a:r>
            <a:r>
              <a:rPr dirty="0" sz="3800" spc="-260">
                <a:latin typeface="Arial"/>
                <a:cs typeface="Arial"/>
              </a:rPr>
              <a:t>issues</a:t>
            </a:r>
            <a:r>
              <a:rPr dirty="0" sz="3800" spc="-790">
                <a:latin typeface="Arial"/>
                <a:cs typeface="Arial"/>
              </a:rPr>
              <a:t> </a:t>
            </a:r>
            <a:r>
              <a:rPr dirty="0" sz="3800" spc="-145">
                <a:latin typeface="Arial"/>
                <a:cs typeface="Arial"/>
              </a:rPr>
              <a:t>types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96" y="235407"/>
            <a:ext cx="54883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4"/>
              <a:t>JIRA </a:t>
            </a:r>
            <a:r>
              <a:rPr dirty="0" spc="-135"/>
              <a:t>Features </a:t>
            </a:r>
            <a:r>
              <a:rPr dirty="0" spc="-5"/>
              <a:t>–</a:t>
            </a:r>
            <a:r>
              <a:rPr dirty="0" spc="-875"/>
              <a:t> </a:t>
            </a:r>
            <a:r>
              <a:rPr dirty="0" spc="-130"/>
              <a:t>Reports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587" y="1471421"/>
            <a:ext cx="11416665" cy="2330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2001520" indent="-487680">
              <a:lnSpc>
                <a:spcPct val="100000"/>
              </a:lnSpc>
              <a:spcBef>
                <a:spcPts val="10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430">
                <a:latin typeface="Arial"/>
                <a:cs typeface="Arial"/>
              </a:rPr>
              <a:t>JIRA </a:t>
            </a:r>
            <a:r>
              <a:rPr dirty="0" sz="3600" spc="-140">
                <a:latin typeface="Arial"/>
                <a:cs typeface="Arial"/>
              </a:rPr>
              <a:t>delivers </a:t>
            </a:r>
            <a:r>
              <a:rPr dirty="0" sz="3600" spc="-75">
                <a:latin typeface="Arial"/>
                <a:cs typeface="Arial"/>
              </a:rPr>
              <a:t>real-time, </a:t>
            </a:r>
            <a:r>
              <a:rPr dirty="0" sz="3600" spc="-105">
                <a:latin typeface="Arial"/>
                <a:cs typeface="Arial"/>
              </a:rPr>
              <a:t>relevant </a:t>
            </a:r>
            <a:r>
              <a:rPr dirty="0" sz="3600" spc="-55">
                <a:latin typeface="Arial"/>
                <a:cs typeface="Arial"/>
              </a:rPr>
              <a:t>information </a:t>
            </a:r>
            <a:r>
              <a:rPr dirty="0" sz="3600" spc="-45">
                <a:latin typeface="Arial"/>
                <a:cs typeface="Arial"/>
              </a:rPr>
              <a:t>in</a:t>
            </a:r>
            <a:r>
              <a:rPr dirty="0" sz="3600" spc="-490">
                <a:latin typeface="Arial"/>
                <a:cs typeface="Arial"/>
              </a:rPr>
              <a:t> </a:t>
            </a:r>
            <a:r>
              <a:rPr dirty="0" sz="3600" spc="-280">
                <a:latin typeface="Arial"/>
                <a:cs typeface="Arial"/>
              </a:rPr>
              <a:t>a  </a:t>
            </a:r>
            <a:r>
              <a:rPr dirty="0" sz="3600" spc="-125">
                <a:latin typeface="Arial"/>
                <a:cs typeface="Arial"/>
              </a:rPr>
              <a:t>convenient</a:t>
            </a:r>
            <a:r>
              <a:rPr dirty="0" sz="3600" spc="-245">
                <a:latin typeface="Arial"/>
                <a:cs typeface="Arial"/>
              </a:rPr>
              <a:t> </a:t>
            </a:r>
            <a:r>
              <a:rPr dirty="0" sz="3600" spc="-45">
                <a:latin typeface="Arial"/>
                <a:cs typeface="Arial"/>
              </a:rPr>
              <a:t>format</a:t>
            </a:r>
            <a:endParaRPr sz="3600">
              <a:latin typeface="Arial"/>
              <a:cs typeface="Arial"/>
            </a:endParaRPr>
          </a:p>
          <a:p>
            <a:pPr marL="500380" marR="50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430">
                <a:latin typeface="Arial"/>
                <a:cs typeface="Arial"/>
              </a:rPr>
              <a:t>JIRA </a:t>
            </a:r>
            <a:r>
              <a:rPr dirty="0" sz="3600" spc="-185">
                <a:latin typeface="Arial"/>
                <a:cs typeface="Arial"/>
              </a:rPr>
              <a:t>enables </a:t>
            </a:r>
            <a:r>
              <a:rPr dirty="0" sz="3600" spc="-40">
                <a:latin typeface="Arial"/>
                <a:cs typeface="Arial"/>
              </a:rPr>
              <a:t>the </a:t>
            </a:r>
            <a:r>
              <a:rPr dirty="0" sz="3600" spc="-165">
                <a:latin typeface="Arial"/>
                <a:cs typeface="Arial"/>
              </a:rPr>
              <a:t>management </a:t>
            </a:r>
            <a:r>
              <a:rPr dirty="0" sz="3600" spc="25">
                <a:latin typeface="Arial"/>
                <a:cs typeface="Arial"/>
              </a:rPr>
              <a:t>to </a:t>
            </a:r>
            <a:r>
              <a:rPr dirty="0" sz="3600" spc="-220">
                <a:latin typeface="Arial"/>
                <a:cs typeface="Arial"/>
              </a:rPr>
              <a:t>have </a:t>
            </a:r>
            <a:r>
              <a:rPr dirty="0" sz="3600" spc="-140">
                <a:latin typeface="Arial"/>
                <a:cs typeface="Arial"/>
              </a:rPr>
              <a:t>clear </a:t>
            </a:r>
            <a:r>
              <a:rPr dirty="0" sz="3600" spc="-55">
                <a:latin typeface="Arial"/>
                <a:cs typeface="Arial"/>
              </a:rPr>
              <a:t>visibility </a:t>
            </a:r>
            <a:r>
              <a:rPr dirty="0" sz="3600" spc="-10">
                <a:latin typeface="Arial"/>
                <a:cs typeface="Arial"/>
              </a:rPr>
              <a:t>of</a:t>
            </a:r>
            <a:r>
              <a:rPr dirty="0" sz="3600" spc="-565">
                <a:latin typeface="Arial"/>
                <a:cs typeface="Arial"/>
              </a:rPr>
              <a:t> </a:t>
            </a:r>
            <a:r>
              <a:rPr dirty="0" sz="3600" spc="-50">
                <a:latin typeface="Arial"/>
                <a:cs typeface="Arial"/>
              </a:rPr>
              <a:t>the  </a:t>
            </a:r>
            <a:r>
              <a:rPr dirty="0" sz="3600" spc="-70">
                <a:latin typeface="Arial"/>
                <a:cs typeface="Arial"/>
              </a:rPr>
              <a:t>situation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37628" y="4078514"/>
            <a:ext cx="5208524" cy="3636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31278" y="4013200"/>
            <a:ext cx="5221605" cy="3727450"/>
          </a:xfrm>
          <a:custGeom>
            <a:avLst/>
            <a:gdLst/>
            <a:ahLst/>
            <a:cxnLst/>
            <a:rect l="l" t="t" r="r" b="b"/>
            <a:pathLst>
              <a:path w="5221605" h="3727450">
                <a:moveTo>
                  <a:pt x="0" y="3727450"/>
                </a:moveTo>
                <a:lnTo>
                  <a:pt x="5221224" y="3727450"/>
                </a:lnTo>
                <a:lnTo>
                  <a:pt x="5221224" y="0"/>
                </a:lnTo>
                <a:lnTo>
                  <a:pt x="0" y="0"/>
                </a:lnTo>
                <a:lnTo>
                  <a:pt x="0" y="37274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1752" y="4059351"/>
            <a:ext cx="5089493" cy="274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2386" y="4013200"/>
            <a:ext cx="5221605" cy="2799080"/>
          </a:xfrm>
          <a:custGeom>
            <a:avLst/>
            <a:gdLst/>
            <a:ahLst/>
            <a:cxnLst/>
            <a:rect l="l" t="t" r="r" b="b"/>
            <a:pathLst>
              <a:path w="5221605" h="2799079">
                <a:moveTo>
                  <a:pt x="0" y="2798826"/>
                </a:moveTo>
                <a:lnTo>
                  <a:pt x="5221478" y="2798826"/>
                </a:lnTo>
                <a:lnTo>
                  <a:pt x="5221478" y="0"/>
                </a:lnTo>
                <a:lnTo>
                  <a:pt x="0" y="0"/>
                </a:lnTo>
                <a:lnTo>
                  <a:pt x="0" y="279882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16528" y="4519676"/>
            <a:ext cx="4000627" cy="3714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09923" y="4513326"/>
            <a:ext cx="4013200" cy="3727450"/>
          </a:xfrm>
          <a:custGeom>
            <a:avLst/>
            <a:gdLst/>
            <a:ahLst/>
            <a:cxnLst/>
            <a:rect l="l" t="t" r="r" b="b"/>
            <a:pathLst>
              <a:path w="4013200" h="3727450">
                <a:moveTo>
                  <a:pt x="0" y="3727450"/>
                </a:moveTo>
                <a:lnTo>
                  <a:pt x="4013200" y="3727450"/>
                </a:lnTo>
                <a:lnTo>
                  <a:pt x="4013200" y="0"/>
                </a:lnTo>
                <a:lnTo>
                  <a:pt x="0" y="0"/>
                </a:lnTo>
                <a:lnTo>
                  <a:pt x="0" y="37274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96" y="235407"/>
            <a:ext cx="59124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0"/>
              <a:t>Jira </a:t>
            </a:r>
            <a:r>
              <a:rPr dirty="0" spc="-135"/>
              <a:t>Features </a:t>
            </a:r>
            <a:r>
              <a:rPr dirty="0" spc="-5"/>
              <a:t>–</a:t>
            </a:r>
            <a:r>
              <a:rPr dirty="0" spc="-735"/>
              <a:t> </a:t>
            </a:r>
            <a:r>
              <a:rPr dirty="0" spc="-135"/>
              <a:t>Roadmaps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587" y="1471421"/>
            <a:ext cx="1090676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5080" indent="-487680">
              <a:lnSpc>
                <a:spcPct val="100000"/>
              </a:lnSpc>
              <a:spcBef>
                <a:spcPts val="10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430">
                <a:latin typeface="Arial"/>
                <a:cs typeface="Arial"/>
              </a:rPr>
              <a:t>JIRA </a:t>
            </a:r>
            <a:r>
              <a:rPr dirty="0" sz="3600" spc="-185">
                <a:latin typeface="Arial"/>
                <a:cs typeface="Arial"/>
              </a:rPr>
              <a:t>enables </a:t>
            </a:r>
            <a:r>
              <a:rPr dirty="0" sz="3600" spc="-145">
                <a:latin typeface="Arial"/>
                <a:cs typeface="Arial"/>
              </a:rPr>
              <a:t>you </a:t>
            </a:r>
            <a:r>
              <a:rPr dirty="0" sz="3600" spc="25">
                <a:latin typeface="Arial"/>
                <a:cs typeface="Arial"/>
              </a:rPr>
              <a:t>to </a:t>
            </a:r>
            <a:r>
              <a:rPr dirty="0" sz="3600" spc="-105">
                <a:latin typeface="Arial"/>
                <a:cs typeface="Arial"/>
              </a:rPr>
              <a:t>know </a:t>
            </a:r>
            <a:r>
              <a:rPr dirty="0" sz="3600" spc="-65">
                <a:latin typeface="Arial"/>
                <a:cs typeface="Arial"/>
              </a:rPr>
              <a:t>what </a:t>
            </a:r>
            <a:r>
              <a:rPr dirty="0" sz="3600" spc="-185">
                <a:latin typeface="Arial"/>
                <a:cs typeface="Arial"/>
              </a:rPr>
              <a:t>is </a:t>
            </a:r>
            <a:r>
              <a:rPr dirty="0" sz="3600" spc="-110">
                <a:latin typeface="Arial"/>
                <a:cs typeface="Arial"/>
              </a:rPr>
              <a:t>outstanding </a:t>
            </a:r>
            <a:r>
              <a:rPr dirty="0" sz="3600" spc="-170">
                <a:latin typeface="Arial"/>
                <a:cs typeface="Arial"/>
              </a:rPr>
              <a:t>and</a:t>
            </a:r>
            <a:r>
              <a:rPr dirty="0" sz="3600" spc="-585">
                <a:latin typeface="Arial"/>
                <a:cs typeface="Arial"/>
              </a:rPr>
              <a:t> </a:t>
            </a:r>
            <a:r>
              <a:rPr dirty="0" sz="3600" spc="-114">
                <a:latin typeface="Arial"/>
                <a:cs typeface="Arial"/>
              </a:rPr>
              <a:t>when  </a:t>
            </a:r>
            <a:r>
              <a:rPr dirty="0" sz="3600" spc="-250">
                <a:latin typeface="Arial"/>
                <a:cs typeface="Arial"/>
              </a:rPr>
              <a:t>issues </a:t>
            </a:r>
            <a:r>
              <a:rPr dirty="0" sz="3600" spc="-160">
                <a:latin typeface="Arial"/>
                <a:cs typeface="Arial"/>
              </a:rPr>
              <a:t>are </a:t>
            </a:r>
            <a:r>
              <a:rPr dirty="0" sz="3600" spc="-175">
                <a:latin typeface="Arial"/>
                <a:cs typeface="Arial"/>
              </a:rPr>
              <a:t>scheduled </a:t>
            </a:r>
            <a:r>
              <a:rPr dirty="0" sz="3600" spc="25">
                <a:latin typeface="Arial"/>
                <a:cs typeface="Arial"/>
              </a:rPr>
              <a:t>to </a:t>
            </a:r>
            <a:r>
              <a:rPr dirty="0" sz="3600" spc="-165">
                <a:latin typeface="Arial"/>
                <a:cs typeface="Arial"/>
              </a:rPr>
              <a:t>be</a:t>
            </a:r>
            <a:r>
              <a:rPr dirty="0" sz="3600" spc="-445">
                <a:latin typeface="Arial"/>
                <a:cs typeface="Arial"/>
              </a:rPr>
              <a:t> </a:t>
            </a:r>
            <a:r>
              <a:rPr dirty="0" sz="3600" spc="-155">
                <a:latin typeface="Arial"/>
                <a:cs typeface="Arial"/>
              </a:rPr>
              <a:t>resolved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4556" y="3246517"/>
            <a:ext cx="12118390" cy="4702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0949" y="3155950"/>
            <a:ext cx="12348845" cy="4799330"/>
          </a:xfrm>
          <a:custGeom>
            <a:avLst/>
            <a:gdLst/>
            <a:ahLst/>
            <a:cxnLst/>
            <a:rect l="l" t="t" r="r" b="b"/>
            <a:pathLst>
              <a:path w="12348845" h="4799330">
                <a:moveTo>
                  <a:pt x="0" y="4799076"/>
                </a:moveTo>
                <a:lnTo>
                  <a:pt x="12348464" y="4799076"/>
                </a:lnTo>
                <a:lnTo>
                  <a:pt x="12348464" y="0"/>
                </a:lnTo>
                <a:lnTo>
                  <a:pt x="0" y="0"/>
                </a:lnTo>
                <a:lnTo>
                  <a:pt x="0" y="479907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96" y="235407"/>
            <a:ext cx="63017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0"/>
              <a:t>Jira </a:t>
            </a:r>
            <a:r>
              <a:rPr dirty="0" spc="-135"/>
              <a:t>Features </a:t>
            </a:r>
            <a:r>
              <a:rPr dirty="0" spc="-5"/>
              <a:t>–</a:t>
            </a:r>
            <a:r>
              <a:rPr dirty="0" spc="-710"/>
              <a:t> </a:t>
            </a:r>
            <a:r>
              <a:rPr dirty="0" spc="-140"/>
              <a:t>Notifications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587" y="1471421"/>
            <a:ext cx="11154410" cy="309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664845" indent="-487680">
              <a:lnSpc>
                <a:spcPct val="100000"/>
              </a:lnSpc>
              <a:spcBef>
                <a:spcPts val="10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430">
                <a:latin typeface="Arial"/>
                <a:cs typeface="Arial"/>
              </a:rPr>
              <a:t>JIRA </a:t>
            </a:r>
            <a:r>
              <a:rPr dirty="0" sz="3600" spc="-185">
                <a:latin typeface="Arial"/>
                <a:cs typeface="Arial"/>
              </a:rPr>
              <a:t>enables </a:t>
            </a:r>
            <a:r>
              <a:rPr dirty="0" sz="3600" spc="-145">
                <a:latin typeface="Arial"/>
                <a:cs typeface="Arial"/>
              </a:rPr>
              <a:t>you </a:t>
            </a:r>
            <a:r>
              <a:rPr dirty="0" sz="3600" spc="25">
                <a:latin typeface="Arial"/>
                <a:cs typeface="Arial"/>
              </a:rPr>
              <a:t>to </a:t>
            </a:r>
            <a:r>
              <a:rPr dirty="0" sz="3600" spc="-160">
                <a:latin typeface="Arial"/>
                <a:cs typeface="Arial"/>
              </a:rPr>
              <a:t>receive </a:t>
            </a:r>
            <a:r>
              <a:rPr dirty="0" sz="3600" spc="-40">
                <a:latin typeface="Arial"/>
                <a:cs typeface="Arial"/>
              </a:rPr>
              <a:t>the </a:t>
            </a:r>
            <a:r>
              <a:rPr dirty="0" sz="3600" spc="-55">
                <a:latin typeface="Arial"/>
                <a:cs typeface="Arial"/>
              </a:rPr>
              <a:t>information </a:t>
            </a:r>
            <a:r>
              <a:rPr dirty="0" sz="3600" spc="-145">
                <a:latin typeface="Arial"/>
                <a:cs typeface="Arial"/>
              </a:rPr>
              <a:t>you</a:t>
            </a:r>
            <a:r>
              <a:rPr dirty="0" sz="3600" spc="-615">
                <a:latin typeface="Arial"/>
                <a:cs typeface="Arial"/>
              </a:rPr>
              <a:t> </a:t>
            </a:r>
            <a:r>
              <a:rPr dirty="0" sz="3600" spc="-155">
                <a:latin typeface="Arial"/>
                <a:cs typeface="Arial"/>
              </a:rPr>
              <a:t>need,  </a:t>
            </a:r>
            <a:r>
              <a:rPr dirty="0" sz="3600" spc="-114">
                <a:latin typeface="Arial"/>
                <a:cs typeface="Arial"/>
              </a:rPr>
              <a:t>when </a:t>
            </a:r>
            <a:r>
              <a:rPr dirty="0" sz="3600" spc="-145">
                <a:latin typeface="Arial"/>
                <a:cs typeface="Arial"/>
              </a:rPr>
              <a:t>you </a:t>
            </a:r>
            <a:r>
              <a:rPr dirty="0" sz="3600" spc="-165">
                <a:latin typeface="Arial"/>
                <a:cs typeface="Arial"/>
              </a:rPr>
              <a:t>need</a:t>
            </a:r>
            <a:r>
              <a:rPr dirty="0" sz="3600" spc="-390">
                <a:latin typeface="Arial"/>
                <a:cs typeface="Arial"/>
              </a:rPr>
              <a:t> </a:t>
            </a:r>
            <a:r>
              <a:rPr dirty="0" sz="3600" spc="45">
                <a:latin typeface="Arial"/>
                <a:cs typeface="Arial"/>
              </a:rPr>
              <a:t>it.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155">
                <a:latin typeface="Arial"/>
                <a:cs typeface="Arial"/>
              </a:rPr>
              <a:t>Configurable </a:t>
            </a:r>
            <a:r>
              <a:rPr dirty="0" sz="3600" spc="-114">
                <a:latin typeface="Arial"/>
                <a:cs typeface="Arial"/>
              </a:rPr>
              <a:t>email </a:t>
            </a:r>
            <a:r>
              <a:rPr dirty="0" sz="3600" spc="-100">
                <a:latin typeface="Arial"/>
                <a:cs typeface="Arial"/>
              </a:rPr>
              <a:t>alerts </a:t>
            </a:r>
            <a:r>
              <a:rPr dirty="0" sz="3600" spc="-335">
                <a:latin typeface="Arial"/>
                <a:cs typeface="Arial"/>
              </a:rPr>
              <a:t>as </a:t>
            </a:r>
            <a:r>
              <a:rPr dirty="0" sz="3600" spc="-170">
                <a:latin typeface="Arial"/>
                <a:cs typeface="Arial"/>
              </a:rPr>
              <a:t>and </a:t>
            </a:r>
            <a:r>
              <a:rPr dirty="0" sz="3600" spc="-114">
                <a:latin typeface="Arial"/>
                <a:cs typeface="Arial"/>
              </a:rPr>
              <a:t>when </a:t>
            </a:r>
            <a:r>
              <a:rPr dirty="0" sz="3600" spc="-250">
                <a:latin typeface="Arial"/>
                <a:cs typeface="Arial"/>
              </a:rPr>
              <a:t>issues </a:t>
            </a:r>
            <a:r>
              <a:rPr dirty="0" sz="3600" spc="-160">
                <a:latin typeface="Arial"/>
                <a:cs typeface="Arial"/>
              </a:rPr>
              <a:t>are</a:t>
            </a:r>
            <a:r>
              <a:rPr dirty="0" sz="3600" spc="-345">
                <a:latin typeface="Arial"/>
                <a:cs typeface="Arial"/>
              </a:rPr>
              <a:t> </a:t>
            </a:r>
            <a:r>
              <a:rPr dirty="0" sz="3600" spc="-120">
                <a:latin typeface="Arial"/>
                <a:cs typeface="Arial"/>
              </a:rPr>
              <a:t>updated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100">
                <a:latin typeface="Arial"/>
                <a:cs typeface="Arial"/>
              </a:rPr>
              <a:t>Optional </a:t>
            </a:r>
            <a:r>
              <a:rPr dirty="0" sz="3600" spc="-160">
                <a:latin typeface="Arial"/>
                <a:cs typeface="Arial"/>
              </a:rPr>
              <a:t>emails </a:t>
            </a:r>
            <a:r>
              <a:rPr dirty="0" sz="3600" spc="25">
                <a:latin typeface="Arial"/>
                <a:cs typeface="Arial"/>
              </a:rPr>
              <a:t>to </a:t>
            </a:r>
            <a:r>
              <a:rPr dirty="0" sz="3600" spc="-90">
                <a:latin typeface="Arial"/>
                <a:cs typeface="Arial"/>
              </a:rPr>
              <a:t>remind</a:t>
            </a:r>
            <a:r>
              <a:rPr dirty="0" sz="3600" spc="-750">
                <a:latin typeface="Arial"/>
                <a:cs typeface="Arial"/>
              </a:rPr>
              <a:t> </a:t>
            </a:r>
            <a:r>
              <a:rPr dirty="0" sz="3600" spc="-110">
                <a:latin typeface="Arial"/>
                <a:cs typeface="Arial"/>
              </a:rPr>
              <a:t>on </a:t>
            </a:r>
            <a:r>
              <a:rPr dirty="0" sz="3600" spc="-140">
                <a:latin typeface="Arial"/>
                <a:cs typeface="Arial"/>
              </a:rPr>
              <a:t>overdue </a:t>
            </a:r>
            <a:r>
              <a:rPr dirty="0" sz="3600" spc="-225">
                <a:latin typeface="Arial"/>
                <a:cs typeface="Arial"/>
              </a:rPr>
              <a:t>tasks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215">
                <a:latin typeface="Arial"/>
                <a:cs typeface="Arial"/>
              </a:rPr>
              <a:t>Subscribe </a:t>
            </a:r>
            <a:r>
              <a:rPr dirty="0" sz="3600" spc="25">
                <a:latin typeface="Arial"/>
                <a:cs typeface="Arial"/>
              </a:rPr>
              <a:t>to </a:t>
            </a:r>
            <a:r>
              <a:rPr dirty="0" sz="3600" spc="-60">
                <a:latin typeface="Arial"/>
                <a:cs typeface="Arial"/>
              </a:rPr>
              <a:t>weekly/monthly </a:t>
            </a:r>
            <a:r>
              <a:rPr dirty="0" sz="3600" spc="-80">
                <a:latin typeface="Arial"/>
                <a:cs typeface="Arial"/>
              </a:rPr>
              <a:t>reports </a:t>
            </a:r>
            <a:r>
              <a:rPr dirty="0" sz="3600" spc="-114">
                <a:latin typeface="Arial"/>
                <a:cs typeface="Arial"/>
              </a:rPr>
              <a:t>on</a:t>
            </a:r>
            <a:r>
              <a:rPr dirty="0" sz="3600" spc="-700">
                <a:latin typeface="Arial"/>
                <a:cs typeface="Arial"/>
              </a:rPr>
              <a:t> </a:t>
            </a:r>
            <a:r>
              <a:rPr dirty="0" sz="3600" spc="-220">
                <a:latin typeface="Arial"/>
                <a:cs typeface="Arial"/>
              </a:rPr>
              <a:t>issue </a:t>
            </a:r>
            <a:r>
              <a:rPr dirty="0" sz="3600" spc="-150">
                <a:latin typeface="Arial"/>
                <a:cs typeface="Arial"/>
              </a:rPr>
              <a:t>status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96" y="235407"/>
            <a:ext cx="71640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0"/>
              <a:t>Jira</a:t>
            </a:r>
            <a:r>
              <a:rPr dirty="0" spc="-330"/>
              <a:t> </a:t>
            </a:r>
            <a:r>
              <a:rPr dirty="0" spc="-135"/>
              <a:t>Features</a:t>
            </a:r>
            <a:r>
              <a:rPr dirty="0" spc="-310"/>
              <a:t> </a:t>
            </a:r>
            <a:r>
              <a:rPr dirty="0" spc="-5"/>
              <a:t>–</a:t>
            </a:r>
            <a:r>
              <a:rPr dirty="0" spc="-305"/>
              <a:t> </a:t>
            </a:r>
            <a:r>
              <a:rPr dirty="0" spc="-135"/>
              <a:t>Powerful</a:t>
            </a:r>
            <a:r>
              <a:rPr dirty="0" spc="-335"/>
              <a:t> </a:t>
            </a:r>
            <a:r>
              <a:rPr dirty="0" spc="-125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587" y="1361817"/>
            <a:ext cx="9709785" cy="265938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500380" indent="-487680">
              <a:lnSpc>
                <a:spcPct val="100000"/>
              </a:lnSpc>
              <a:spcBef>
                <a:spcPts val="96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190">
                <a:latin typeface="Arial"/>
                <a:cs typeface="Arial"/>
              </a:rPr>
              <a:t>Find </a:t>
            </a:r>
            <a:r>
              <a:rPr dirty="0" sz="3600" spc="-150">
                <a:latin typeface="Arial"/>
                <a:cs typeface="Arial"/>
              </a:rPr>
              <a:t>precisely </a:t>
            </a:r>
            <a:r>
              <a:rPr dirty="0" sz="3600" spc="-65">
                <a:latin typeface="Arial"/>
                <a:cs typeface="Arial"/>
              </a:rPr>
              <a:t>what </a:t>
            </a:r>
            <a:r>
              <a:rPr dirty="0" sz="3600" spc="-145">
                <a:latin typeface="Arial"/>
                <a:cs typeface="Arial"/>
              </a:rPr>
              <a:t>you </a:t>
            </a:r>
            <a:r>
              <a:rPr dirty="0" sz="3600" spc="-160">
                <a:latin typeface="Arial"/>
                <a:cs typeface="Arial"/>
              </a:rPr>
              <a:t>are </a:t>
            </a:r>
            <a:r>
              <a:rPr dirty="0" sz="3600" spc="-110">
                <a:latin typeface="Arial"/>
                <a:cs typeface="Arial"/>
              </a:rPr>
              <a:t>looking </a:t>
            </a:r>
            <a:r>
              <a:rPr dirty="0" sz="3600" spc="-10">
                <a:latin typeface="Arial"/>
                <a:cs typeface="Arial"/>
              </a:rPr>
              <a:t>for </a:t>
            </a:r>
            <a:r>
              <a:rPr dirty="0" sz="3600" spc="-45">
                <a:latin typeface="Arial"/>
                <a:cs typeface="Arial"/>
              </a:rPr>
              <a:t>in</a:t>
            </a:r>
            <a:r>
              <a:rPr dirty="0" sz="3600" spc="-760">
                <a:latin typeface="Arial"/>
                <a:cs typeface="Arial"/>
              </a:rPr>
              <a:t> </a:t>
            </a:r>
            <a:r>
              <a:rPr dirty="0" sz="3600" spc="-240">
                <a:latin typeface="Arial"/>
                <a:cs typeface="Arial"/>
              </a:rPr>
              <a:t>seconds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7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275">
                <a:latin typeface="Arial"/>
                <a:cs typeface="Arial"/>
              </a:rPr>
              <a:t>Search </a:t>
            </a:r>
            <a:r>
              <a:rPr dirty="0" sz="3600" spc="-229">
                <a:latin typeface="Arial"/>
                <a:cs typeface="Arial"/>
              </a:rPr>
              <a:t>can </a:t>
            </a:r>
            <a:r>
              <a:rPr dirty="0" sz="3600" spc="-165">
                <a:latin typeface="Arial"/>
                <a:cs typeface="Arial"/>
              </a:rPr>
              <a:t>be </a:t>
            </a:r>
            <a:r>
              <a:rPr dirty="0" sz="3600" spc="-254">
                <a:latin typeface="Arial"/>
                <a:cs typeface="Arial"/>
              </a:rPr>
              <a:t>saved </a:t>
            </a:r>
            <a:r>
              <a:rPr dirty="0" sz="3600" spc="-335">
                <a:latin typeface="Arial"/>
                <a:cs typeface="Arial"/>
              </a:rPr>
              <a:t>as </a:t>
            </a:r>
            <a:r>
              <a:rPr dirty="0" sz="3600" spc="-45">
                <a:latin typeface="Arial"/>
                <a:cs typeface="Arial"/>
              </a:rPr>
              <a:t>filters </a:t>
            </a:r>
            <a:r>
              <a:rPr dirty="0" sz="3600" spc="-170">
                <a:latin typeface="Arial"/>
                <a:cs typeface="Arial"/>
              </a:rPr>
              <a:t>and</a:t>
            </a:r>
            <a:r>
              <a:rPr dirty="0" sz="3600" spc="-130">
                <a:latin typeface="Arial"/>
                <a:cs typeface="Arial"/>
              </a:rPr>
              <a:t> </a:t>
            </a:r>
            <a:r>
              <a:rPr dirty="0" sz="3600" spc="-175">
                <a:latin typeface="Arial"/>
                <a:cs typeface="Arial"/>
              </a:rPr>
              <a:t>reused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120">
                <a:latin typeface="Arial"/>
                <a:cs typeface="Arial"/>
              </a:rPr>
              <a:t>Powerful </a:t>
            </a:r>
            <a:r>
              <a:rPr dirty="0" sz="3600" spc="-170">
                <a:latin typeface="Arial"/>
                <a:cs typeface="Arial"/>
              </a:rPr>
              <a:t>and </a:t>
            </a:r>
            <a:r>
              <a:rPr dirty="0" sz="3600" spc="-90">
                <a:latin typeface="Arial"/>
                <a:cs typeface="Arial"/>
              </a:rPr>
              <a:t>flexible</a:t>
            </a:r>
            <a:r>
              <a:rPr dirty="0" sz="3600" spc="-330">
                <a:latin typeface="Arial"/>
                <a:cs typeface="Arial"/>
              </a:rPr>
              <a:t> </a:t>
            </a:r>
            <a:r>
              <a:rPr dirty="0" sz="3600" spc="-185">
                <a:latin typeface="Arial"/>
                <a:cs typeface="Arial"/>
              </a:rPr>
              <a:t>searching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170">
                <a:latin typeface="Arial"/>
                <a:cs typeface="Arial"/>
              </a:rPr>
              <a:t>Supports </a:t>
            </a:r>
            <a:r>
              <a:rPr dirty="0" sz="3600" spc="-185">
                <a:latin typeface="Arial"/>
                <a:cs typeface="Arial"/>
              </a:rPr>
              <a:t>searching </a:t>
            </a:r>
            <a:r>
              <a:rPr dirty="0" sz="3600" spc="-10">
                <a:latin typeface="Arial"/>
                <a:cs typeface="Arial"/>
              </a:rPr>
              <a:t>of </a:t>
            </a:r>
            <a:r>
              <a:rPr dirty="0" sz="3600" spc="-165">
                <a:latin typeface="Arial"/>
                <a:cs typeface="Arial"/>
              </a:rPr>
              <a:t>customized </a:t>
            </a:r>
            <a:r>
              <a:rPr dirty="0" sz="3600" spc="-100">
                <a:latin typeface="Arial"/>
                <a:cs typeface="Arial"/>
              </a:rPr>
              <a:t>fields</a:t>
            </a:r>
            <a:r>
              <a:rPr dirty="0" sz="3600" spc="-520">
                <a:latin typeface="Arial"/>
                <a:cs typeface="Arial"/>
              </a:rPr>
              <a:t> </a:t>
            </a:r>
            <a:r>
              <a:rPr dirty="0" sz="3600" spc="-25">
                <a:latin typeface="Arial"/>
                <a:cs typeface="Arial"/>
              </a:rPr>
              <a:t>too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315" y="4305325"/>
            <a:ext cx="3993896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3298" y="4298975"/>
            <a:ext cx="4013835" cy="4584700"/>
          </a:xfrm>
          <a:custGeom>
            <a:avLst/>
            <a:gdLst/>
            <a:ahLst/>
            <a:cxnLst/>
            <a:rect l="l" t="t" r="r" b="b"/>
            <a:pathLst>
              <a:path w="4013835" h="4584700">
                <a:moveTo>
                  <a:pt x="0" y="4584700"/>
                </a:moveTo>
                <a:lnTo>
                  <a:pt x="4013327" y="4584700"/>
                </a:lnTo>
                <a:lnTo>
                  <a:pt x="4013327" y="0"/>
                </a:lnTo>
                <a:lnTo>
                  <a:pt x="0" y="0"/>
                </a:lnTo>
                <a:lnTo>
                  <a:pt x="0" y="4584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46853" y="4305325"/>
            <a:ext cx="4027170" cy="457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33900" y="4298975"/>
            <a:ext cx="4046854" cy="4584700"/>
          </a:xfrm>
          <a:custGeom>
            <a:avLst/>
            <a:gdLst/>
            <a:ahLst/>
            <a:cxnLst/>
            <a:rect l="l" t="t" r="r" b="b"/>
            <a:pathLst>
              <a:path w="4046854" h="4584700">
                <a:moveTo>
                  <a:pt x="0" y="4584700"/>
                </a:moveTo>
                <a:lnTo>
                  <a:pt x="4046601" y="4584700"/>
                </a:lnTo>
                <a:lnTo>
                  <a:pt x="4046601" y="0"/>
                </a:lnTo>
                <a:lnTo>
                  <a:pt x="0" y="0"/>
                </a:lnTo>
                <a:lnTo>
                  <a:pt x="0" y="4584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47481" y="4305325"/>
            <a:ext cx="3955796" cy="457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34400" y="4298975"/>
            <a:ext cx="3975100" cy="4584700"/>
          </a:xfrm>
          <a:custGeom>
            <a:avLst/>
            <a:gdLst/>
            <a:ahLst/>
            <a:cxnLst/>
            <a:rect l="l" t="t" r="r" b="b"/>
            <a:pathLst>
              <a:path w="3975100" h="4584700">
                <a:moveTo>
                  <a:pt x="0" y="4584700"/>
                </a:moveTo>
                <a:lnTo>
                  <a:pt x="3975100" y="4584700"/>
                </a:lnTo>
                <a:lnTo>
                  <a:pt x="3975100" y="0"/>
                </a:lnTo>
                <a:lnTo>
                  <a:pt x="0" y="0"/>
                </a:lnTo>
                <a:lnTo>
                  <a:pt x="0" y="4584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1230" y="8342756"/>
            <a:ext cx="3963670" cy="534670"/>
          </a:xfrm>
          <a:custGeom>
            <a:avLst/>
            <a:gdLst/>
            <a:ahLst/>
            <a:cxnLst/>
            <a:rect l="l" t="t" r="r" b="b"/>
            <a:pathLst>
              <a:path w="3963670" h="534670">
                <a:moveTo>
                  <a:pt x="0" y="534568"/>
                </a:moveTo>
                <a:lnTo>
                  <a:pt x="3963542" y="534568"/>
                </a:lnTo>
                <a:lnTo>
                  <a:pt x="3963542" y="0"/>
                </a:lnTo>
                <a:lnTo>
                  <a:pt x="0" y="0"/>
                </a:lnTo>
                <a:lnTo>
                  <a:pt x="0" y="534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96" y="235407"/>
            <a:ext cx="49936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0"/>
              <a:t>Jira </a:t>
            </a:r>
            <a:r>
              <a:rPr dirty="0" spc="-135"/>
              <a:t>Features </a:t>
            </a:r>
            <a:r>
              <a:rPr dirty="0" spc="-5"/>
              <a:t>–</a:t>
            </a:r>
            <a:r>
              <a:rPr dirty="0" spc="-735"/>
              <a:t> </a:t>
            </a:r>
            <a:r>
              <a:rPr dirty="0" spc="-125"/>
              <a:t>Others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587" y="1471421"/>
            <a:ext cx="11268710" cy="7158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1261110" indent="-4876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500380" algn="l"/>
                <a:tab pos="501015" algn="l"/>
              </a:tabLst>
            </a:pPr>
            <a:r>
              <a:rPr dirty="0" sz="3600" spc="-245" b="1">
                <a:solidFill>
                  <a:srgbClr val="001F5F"/>
                </a:solidFill>
                <a:latin typeface="Trebuchet MS"/>
                <a:cs typeface="Trebuchet MS"/>
              </a:rPr>
              <a:t>Secure </a:t>
            </a:r>
            <a:r>
              <a:rPr dirty="0" sz="3600" spc="-210">
                <a:latin typeface="Arial"/>
                <a:cs typeface="Arial"/>
              </a:rPr>
              <a:t>– </a:t>
            </a:r>
            <a:r>
              <a:rPr dirty="0" sz="3600" spc="-430">
                <a:latin typeface="Arial"/>
                <a:cs typeface="Arial"/>
              </a:rPr>
              <a:t>JIRA </a:t>
            </a:r>
            <a:r>
              <a:rPr dirty="0" sz="3600" spc="-140">
                <a:latin typeface="Arial"/>
                <a:cs typeface="Arial"/>
              </a:rPr>
              <a:t>provides </a:t>
            </a:r>
            <a:r>
              <a:rPr dirty="0" sz="3600" spc="-110">
                <a:latin typeface="Arial"/>
                <a:cs typeface="Arial"/>
              </a:rPr>
              <a:t>fine-grained </a:t>
            </a:r>
            <a:r>
              <a:rPr dirty="0" sz="3600" spc="-100">
                <a:latin typeface="Arial"/>
                <a:cs typeface="Arial"/>
              </a:rPr>
              <a:t>enterprise</a:t>
            </a:r>
            <a:r>
              <a:rPr dirty="0" sz="3600" spc="-250">
                <a:latin typeface="Arial"/>
                <a:cs typeface="Arial"/>
              </a:rPr>
              <a:t> </a:t>
            </a:r>
            <a:r>
              <a:rPr dirty="0" sz="3600" spc="-120">
                <a:latin typeface="Arial"/>
                <a:cs typeface="Arial"/>
              </a:rPr>
              <a:t>level  </a:t>
            </a:r>
            <a:r>
              <a:rPr dirty="0" sz="3600" spc="-114">
                <a:latin typeface="Arial"/>
                <a:cs typeface="Arial"/>
              </a:rPr>
              <a:t>security</a:t>
            </a:r>
            <a:endParaRPr sz="3600">
              <a:latin typeface="Arial"/>
              <a:cs typeface="Arial"/>
            </a:endParaRPr>
          </a:p>
          <a:p>
            <a:pPr marL="500380" marR="379730" indent="-48768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500380" algn="l"/>
                <a:tab pos="501015" algn="l"/>
              </a:tabLst>
            </a:pPr>
            <a:r>
              <a:rPr dirty="0" sz="3600" spc="-160" b="1">
                <a:solidFill>
                  <a:srgbClr val="001F5F"/>
                </a:solidFill>
                <a:latin typeface="Trebuchet MS"/>
                <a:cs typeface="Trebuchet MS"/>
              </a:rPr>
              <a:t>Usable</a:t>
            </a:r>
            <a:r>
              <a:rPr dirty="0" sz="3600" spc="-285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3600" spc="-210">
                <a:latin typeface="Arial"/>
                <a:cs typeface="Arial"/>
              </a:rPr>
              <a:t>–</a:t>
            </a:r>
            <a:r>
              <a:rPr dirty="0" sz="3600" spc="-204">
                <a:latin typeface="Arial"/>
                <a:cs typeface="Arial"/>
              </a:rPr>
              <a:t> </a:t>
            </a:r>
            <a:r>
              <a:rPr dirty="0" sz="3600" spc="-35">
                <a:latin typeface="Arial"/>
                <a:cs typeface="Arial"/>
              </a:rPr>
              <a:t>Intuitive</a:t>
            </a:r>
            <a:r>
              <a:rPr dirty="0" sz="3600" spc="-210">
                <a:latin typeface="Arial"/>
                <a:cs typeface="Arial"/>
              </a:rPr>
              <a:t> </a:t>
            </a:r>
            <a:r>
              <a:rPr dirty="0" sz="3600" spc="-95">
                <a:latin typeface="Arial"/>
                <a:cs typeface="Arial"/>
              </a:rPr>
              <a:t>interface</a:t>
            </a:r>
            <a:r>
              <a:rPr dirty="0" sz="3600" spc="-225">
                <a:latin typeface="Arial"/>
                <a:cs typeface="Arial"/>
              </a:rPr>
              <a:t> </a:t>
            </a:r>
            <a:r>
              <a:rPr dirty="0" sz="3600" spc="-185">
                <a:latin typeface="Arial"/>
                <a:cs typeface="Arial"/>
              </a:rPr>
              <a:t>designed</a:t>
            </a:r>
            <a:r>
              <a:rPr dirty="0" sz="3600" spc="-190">
                <a:latin typeface="Arial"/>
                <a:cs typeface="Arial"/>
              </a:rPr>
              <a:t> </a:t>
            </a:r>
            <a:r>
              <a:rPr dirty="0" sz="3600" spc="20">
                <a:latin typeface="Arial"/>
                <a:cs typeface="Arial"/>
              </a:rPr>
              <a:t>with</a:t>
            </a:r>
            <a:r>
              <a:rPr dirty="0" sz="3600" spc="-185">
                <a:latin typeface="Arial"/>
                <a:cs typeface="Arial"/>
              </a:rPr>
              <a:t> </a:t>
            </a:r>
            <a:r>
              <a:rPr dirty="0" sz="3600" spc="-40">
                <a:latin typeface="Arial"/>
                <a:cs typeface="Arial"/>
              </a:rPr>
              <a:t>both</a:t>
            </a:r>
            <a:r>
              <a:rPr dirty="0" sz="3600" spc="-195">
                <a:latin typeface="Arial"/>
                <a:cs typeface="Arial"/>
              </a:rPr>
              <a:t> </a:t>
            </a:r>
            <a:r>
              <a:rPr dirty="0" sz="3600" spc="-215">
                <a:latin typeface="Arial"/>
                <a:cs typeface="Arial"/>
              </a:rPr>
              <a:t>business  </a:t>
            </a:r>
            <a:r>
              <a:rPr dirty="0" sz="3600" spc="-170">
                <a:latin typeface="Arial"/>
                <a:cs typeface="Arial"/>
              </a:rPr>
              <a:t>and </a:t>
            </a:r>
            <a:r>
              <a:rPr dirty="0" sz="3600" spc="-120">
                <a:latin typeface="Arial"/>
                <a:cs typeface="Arial"/>
              </a:rPr>
              <a:t>technical </a:t>
            </a:r>
            <a:r>
              <a:rPr dirty="0" sz="3600" spc="-225">
                <a:latin typeface="Arial"/>
                <a:cs typeface="Arial"/>
              </a:rPr>
              <a:t>users </a:t>
            </a:r>
            <a:r>
              <a:rPr dirty="0" sz="3600" spc="-45">
                <a:latin typeface="Arial"/>
                <a:cs typeface="Arial"/>
              </a:rPr>
              <a:t>in</a:t>
            </a:r>
            <a:r>
              <a:rPr dirty="0" sz="3600" spc="-310">
                <a:latin typeface="Arial"/>
                <a:cs typeface="Arial"/>
              </a:rPr>
              <a:t> </a:t>
            </a:r>
            <a:r>
              <a:rPr dirty="0" sz="3600" spc="-80">
                <a:latin typeface="Arial"/>
                <a:cs typeface="Arial"/>
              </a:rPr>
              <a:t>mind</a:t>
            </a:r>
            <a:endParaRPr sz="3600">
              <a:latin typeface="Arial"/>
              <a:cs typeface="Arial"/>
            </a:endParaRPr>
          </a:p>
          <a:p>
            <a:pPr marL="500380" marR="1059815" indent="-48768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500380" algn="l"/>
                <a:tab pos="501015" algn="l"/>
              </a:tabLst>
            </a:pPr>
            <a:r>
              <a:rPr dirty="0" sz="3600" spc="-335" b="1">
                <a:solidFill>
                  <a:srgbClr val="001F5F"/>
                </a:solidFill>
                <a:latin typeface="Trebuchet MS"/>
                <a:cs typeface="Trebuchet MS"/>
              </a:rPr>
              <a:t>Track </a:t>
            </a:r>
            <a:r>
              <a:rPr dirty="0" sz="3600" spc="-210">
                <a:latin typeface="Arial"/>
                <a:cs typeface="Arial"/>
              </a:rPr>
              <a:t>– </a:t>
            </a:r>
            <a:r>
              <a:rPr dirty="0" sz="3600" spc="-285">
                <a:latin typeface="Arial"/>
                <a:cs typeface="Arial"/>
              </a:rPr>
              <a:t>Keep </a:t>
            </a:r>
            <a:r>
              <a:rPr dirty="0" sz="3600" spc="-110">
                <a:latin typeface="Arial"/>
                <a:cs typeface="Arial"/>
              </a:rPr>
              <a:t>track </a:t>
            </a:r>
            <a:r>
              <a:rPr dirty="0" sz="3600" spc="-15">
                <a:latin typeface="Arial"/>
                <a:cs typeface="Arial"/>
              </a:rPr>
              <a:t>of </a:t>
            </a:r>
            <a:r>
              <a:rPr dirty="0" sz="3600" spc="-75">
                <a:latin typeface="Arial"/>
                <a:cs typeface="Arial"/>
              </a:rPr>
              <a:t>all </a:t>
            </a:r>
            <a:r>
              <a:rPr dirty="0" sz="3600" spc="-90">
                <a:latin typeface="Arial"/>
                <a:cs typeface="Arial"/>
              </a:rPr>
              <a:t>activities, </a:t>
            </a:r>
            <a:r>
              <a:rPr dirty="0" sz="3600" spc="-245">
                <a:latin typeface="Arial"/>
                <a:cs typeface="Arial"/>
              </a:rPr>
              <a:t>changes </a:t>
            </a:r>
            <a:r>
              <a:rPr dirty="0" sz="3600" spc="-170">
                <a:latin typeface="Arial"/>
                <a:cs typeface="Arial"/>
              </a:rPr>
              <a:t>and</a:t>
            </a:r>
            <a:r>
              <a:rPr dirty="0" sz="3600" spc="-505">
                <a:latin typeface="Arial"/>
                <a:cs typeface="Arial"/>
              </a:rPr>
              <a:t> </a:t>
            </a:r>
            <a:r>
              <a:rPr dirty="0" sz="3600" spc="-75">
                <a:latin typeface="Arial"/>
                <a:cs typeface="Arial"/>
              </a:rPr>
              <a:t>work  </a:t>
            </a:r>
            <a:r>
              <a:rPr dirty="0" sz="3600" spc="-170">
                <a:latin typeface="Arial"/>
                <a:cs typeface="Arial"/>
              </a:rPr>
              <a:t>logged </a:t>
            </a:r>
            <a:r>
              <a:rPr dirty="0" sz="3600" spc="-180">
                <a:latin typeface="Arial"/>
                <a:cs typeface="Arial"/>
              </a:rPr>
              <a:t>against</a:t>
            </a:r>
            <a:r>
              <a:rPr dirty="0" sz="3600" spc="-225">
                <a:latin typeface="Arial"/>
                <a:cs typeface="Arial"/>
              </a:rPr>
              <a:t> </a:t>
            </a:r>
            <a:r>
              <a:rPr dirty="0" sz="3600" spc="-250">
                <a:latin typeface="Arial"/>
                <a:cs typeface="Arial"/>
              </a:rPr>
              <a:t>issues</a:t>
            </a:r>
            <a:endParaRPr sz="3600">
              <a:latin typeface="Arial"/>
              <a:cs typeface="Arial"/>
            </a:endParaRPr>
          </a:p>
          <a:p>
            <a:pPr marL="500380" marR="1609725" indent="-48768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500380" algn="l"/>
                <a:tab pos="501015" algn="l"/>
              </a:tabLst>
            </a:pPr>
            <a:r>
              <a:rPr dirty="0" sz="3600" spc="-180" b="1">
                <a:solidFill>
                  <a:srgbClr val="001F5F"/>
                </a:solidFill>
                <a:latin typeface="Trebuchet MS"/>
                <a:cs typeface="Trebuchet MS"/>
              </a:rPr>
              <a:t>Administration </a:t>
            </a:r>
            <a:r>
              <a:rPr dirty="0" sz="3600" spc="-210">
                <a:latin typeface="Arial"/>
                <a:cs typeface="Arial"/>
              </a:rPr>
              <a:t>– </a:t>
            </a:r>
            <a:r>
              <a:rPr dirty="0" sz="3600" spc="-320">
                <a:latin typeface="Arial"/>
                <a:cs typeface="Arial"/>
              </a:rPr>
              <a:t>A </a:t>
            </a:r>
            <a:r>
              <a:rPr dirty="0" sz="3600" spc="-45">
                <a:latin typeface="Arial"/>
                <a:cs typeface="Arial"/>
              </a:rPr>
              <a:t>low </a:t>
            </a:r>
            <a:r>
              <a:rPr dirty="0" sz="3600" spc="-145">
                <a:latin typeface="Arial"/>
                <a:cs typeface="Arial"/>
              </a:rPr>
              <a:t>maintenance </a:t>
            </a:r>
            <a:r>
              <a:rPr dirty="0" sz="3600" spc="-215">
                <a:latin typeface="Arial"/>
                <a:cs typeface="Arial"/>
              </a:rPr>
              <a:t>system</a:t>
            </a:r>
            <a:r>
              <a:rPr dirty="0" sz="3600" spc="-365">
                <a:latin typeface="Arial"/>
                <a:cs typeface="Arial"/>
              </a:rPr>
              <a:t> </a:t>
            </a:r>
            <a:r>
              <a:rPr dirty="0" sz="3600" spc="20">
                <a:latin typeface="Arial"/>
                <a:cs typeface="Arial"/>
              </a:rPr>
              <a:t>with  </a:t>
            </a:r>
            <a:r>
              <a:rPr dirty="0" sz="3600" spc="-80">
                <a:latin typeface="Arial"/>
                <a:cs typeface="Arial"/>
              </a:rPr>
              <a:t>straightforward administration</a:t>
            </a:r>
            <a:r>
              <a:rPr dirty="0" sz="3600" spc="-415">
                <a:latin typeface="Arial"/>
                <a:cs typeface="Arial"/>
              </a:rPr>
              <a:t> </a:t>
            </a:r>
            <a:r>
              <a:rPr dirty="0" sz="3600" spc="-100">
                <a:latin typeface="Arial"/>
                <a:cs typeface="Arial"/>
              </a:rPr>
              <a:t>capability</a:t>
            </a:r>
            <a:endParaRPr sz="3600">
              <a:latin typeface="Arial"/>
              <a:cs typeface="Arial"/>
            </a:endParaRPr>
          </a:p>
          <a:p>
            <a:pPr marL="500380" marR="771525" indent="-48768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500380" algn="l"/>
                <a:tab pos="501015" algn="l"/>
              </a:tabLst>
            </a:pPr>
            <a:r>
              <a:rPr dirty="0" sz="3600" spc="-225" b="1">
                <a:solidFill>
                  <a:srgbClr val="001F5F"/>
                </a:solidFill>
                <a:latin typeface="Trebuchet MS"/>
                <a:cs typeface="Trebuchet MS"/>
              </a:rPr>
              <a:t>Extensible </a:t>
            </a:r>
            <a:r>
              <a:rPr dirty="0" sz="3600" spc="-210">
                <a:latin typeface="Arial"/>
                <a:cs typeface="Arial"/>
              </a:rPr>
              <a:t>– </a:t>
            </a:r>
            <a:r>
              <a:rPr dirty="0" sz="3600" spc="-20">
                <a:latin typeface="Arial"/>
                <a:cs typeface="Arial"/>
              </a:rPr>
              <a:t>With </a:t>
            </a:r>
            <a:r>
              <a:rPr dirty="0" sz="3600" spc="-125">
                <a:latin typeface="Arial"/>
                <a:cs typeface="Arial"/>
              </a:rPr>
              <a:t>over </a:t>
            </a:r>
            <a:r>
              <a:rPr dirty="0" sz="3600" spc="-180">
                <a:latin typeface="Arial"/>
                <a:cs typeface="Arial"/>
              </a:rPr>
              <a:t>100 </a:t>
            </a:r>
            <a:r>
              <a:rPr dirty="0" sz="3600" spc="-145">
                <a:latin typeface="Arial"/>
                <a:cs typeface="Arial"/>
              </a:rPr>
              <a:t>plugins </a:t>
            </a:r>
            <a:r>
              <a:rPr dirty="0" sz="3600" spc="-60">
                <a:latin typeface="Arial"/>
                <a:cs typeface="Arial"/>
              </a:rPr>
              <a:t>contributed </a:t>
            </a:r>
            <a:r>
              <a:rPr dirty="0" sz="3600" spc="-145">
                <a:latin typeface="Arial"/>
                <a:cs typeface="Arial"/>
              </a:rPr>
              <a:t>by</a:t>
            </a:r>
            <a:r>
              <a:rPr dirty="0" sz="3600" spc="-745">
                <a:latin typeface="Arial"/>
                <a:cs typeface="Arial"/>
              </a:rPr>
              <a:t> </a:t>
            </a:r>
            <a:r>
              <a:rPr dirty="0" sz="3600" spc="-40">
                <a:latin typeface="Arial"/>
                <a:cs typeface="Arial"/>
              </a:rPr>
              <a:t>the  </a:t>
            </a:r>
            <a:r>
              <a:rPr dirty="0" sz="3600" spc="-95">
                <a:latin typeface="Arial"/>
                <a:cs typeface="Arial"/>
              </a:rPr>
              <a:t>community</a:t>
            </a:r>
            <a:endParaRPr sz="3600">
              <a:latin typeface="Arial"/>
              <a:cs typeface="Arial"/>
            </a:endParaRPr>
          </a:p>
          <a:p>
            <a:pPr marL="500380" marR="5080" indent="-48768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500380" algn="l"/>
                <a:tab pos="501015" algn="l"/>
              </a:tabLst>
            </a:pPr>
            <a:r>
              <a:rPr dirty="0" sz="3600" spc="-185" b="1">
                <a:solidFill>
                  <a:srgbClr val="001F5F"/>
                </a:solidFill>
                <a:latin typeface="Trebuchet MS"/>
                <a:cs typeface="Trebuchet MS"/>
              </a:rPr>
              <a:t>Open </a:t>
            </a:r>
            <a:r>
              <a:rPr dirty="0" sz="3600" spc="-210">
                <a:latin typeface="Arial"/>
                <a:cs typeface="Arial"/>
              </a:rPr>
              <a:t>– </a:t>
            </a:r>
            <a:r>
              <a:rPr dirty="0" sz="3600" spc="-215">
                <a:latin typeface="Arial"/>
                <a:cs typeface="Arial"/>
              </a:rPr>
              <a:t>An </a:t>
            </a:r>
            <a:r>
              <a:rPr dirty="0" sz="3600" spc="-140">
                <a:latin typeface="Arial"/>
                <a:cs typeface="Arial"/>
              </a:rPr>
              <a:t>open </a:t>
            </a:r>
            <a:r>
              <a:rPr dirty="0" sz="3600" spc="-265">
                <a:latin typeface="Arial"/>
                <a:cs typeface="Arial"/>
              </a:rPr>
              <a:t>API, </a:t>
            </a:r>
            <a:r>
              <a:rPr dirty="0" sz="3600" spc="5">
                <a:latin typeface="Arial"/>
                <a:cs typeface="Arial"/>
              </a:rPr>
              <a:t>full </a:t>
            </a:r>
            <a:r>
              <a:rPr dirty="0" sz="3600" spc="-185">
                <a:latin typeface="Arial"/>
                <a:cs typeface="Arial"/>
              </a:rPr>
              <a:t>source code </a:t>
            </a:r>
            <a:r>
              <a:rPr dirty="0" sz="3600" spc="-310">
                <a:latin typeface="Arial"/>
                <a:cs typeface="Arial"/>
              </a:rPr>
              <a:t>access </a:t>
            </a:r>
            <a:r>
              <a:rPr dirty="0" sz="3600" spc="-75">
                <a:latin typeface="Arial"/>
                <a:cs typeface="Arial"/>
              </a:rPr>
              <a:t>allow </a:t>
            </a:r>
            <a:r>
              <a:rPr dirty="0" sz="3600" spc="-10">
                <a:latin typeface="Arial"/>
                <a:cs typeface="Arial"/>
              </a:rPr>
              <a:t>for  </a:t>
            </a:r>
            <a:r>
              <a:rPr dirty="0" sz="3600" spc="-5">
                <a:latin typeface="Arial"/>
                <a:cs typeface="Arial"/>
              </a:rPr>
              <a:t>further </a:t>
            </a:r>
            <a:r>
              <a:rPr dirty="0" sz="3600" spc="-75">
                <a:latin typeface="Arial"/>
                <a:cs typeface="Arial"/>
              </a:rPr>
              <a:t>integration </a:t>
            </a:r>
            <a:r>
              <a:rPr dirty="0" sz="3600" spc="-170">
                <a:latin typeface="Arial"/>
                <a:cs typeface="Arial"/>
              </a:rPr>
              <a:t>and </a:t>
            </a:r>
            <a:r>
              <a:rPr dirty="0" sz="3600" spc="-125">
                <a:latin typeface="Arial"/>
                <a:cs typeface="Arial"/>
              </a:rPr>
              <a:t>customization </a:t>
            </a:r>
            <a:r>
              <a:rPr dirty="0" sz="3600" spc="-10">
                <a:latin typeface="Arial"/>
                <a:cs typeface="Arial"/>
              </a:rPr>
              <a:t>of</a:t>
            </a:r>
            <a:r>
              <a:rPr dirty="0" sz="3600" spc="-395">
                <a:latin typeface="Arial"/>
                <a:cs typeface="Arial"/>
              </a:rPr>
              <a:t> </a:t>
            </a:r>
            <a:r>
              <a:rPr dirty="0" sz="3600" spc="-430">
                <a:latin typeface="Arial"/>
                <a:cs typeface="Arial"/>
              </a:rPr>
              <a:t>JIRA </a:t>
            </a:r>
            <a:r>
              <a:rPr dirty="0" sz="3600" spc="-50">
                <a:latin typeface="Arial"/>
                <a:cs typeface="Arial"/>
              </a:rPr>
              <a:t>functionality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96" y="235407"/>
            <a:ext cx="17919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A</a:t>
            </a:r>
            <a:r>
              <a:rPr dirty="0" spc="-160"/>
              <a:t>g</a:t>
            </a:r>
            <a:r>
              <a:rPr dirty="0" spc="-155"/>
              <a:t>e</a:t>
            </a:r>
            <a:r>
              <a:rPr dirty="0" spc="-160"/>
              <a:t>nd</a:t>
            </a:r>
            <a:r>
              <a:rPr dirty="0" spc="-5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587" y="1361817"/>
            <a:ext cx="4128135" cy="397637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500380" indent="-487680">
              <a:lnSpc>
                <a:spcPct val="100000"/>
              </a:lnSpc>
              <a:spcBef>
                <a:spcPts val="96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105">
                <a:solidFill>
                  <a:srgbClr val="D9D9D9"/>
                </a:solidFill>
                <a:latin typeface="Arial"/>
                <a:cs typeface="Arial"/>
              </a:rPr>
              <a:t>What </a:t>
            </a:r>
            <a:r>
              <a:rPr dirty="0" sz="3600" spc="-185">
                <a:solidFill>
                  <a:srgbClr val="D9D9D9"/>
                </a:solidFill>
                <a:latin typeface="Arial"/>
                <a:cs typeface="Arial"/>
              </a:rPr>
              <a:t>is</a:t>
            </a:r>
            <a:r>
              <a:rPr dirty="0" sz="3600" spc="-31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3600" spc="-430">
                <a:solidFill>
                  <a:srgbClr val="D9D9D9"/>
                </a:solidFill>
                <a:latin typeface="Arial"/>
                <a:cs typeface="Arial"/>
              </a:rPr>
              <a:t>JIRA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7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430">
                <a:solidFill>
                  <a:srgbClr val="D9D9D9"/>
                </a:solidFill>
                <a:latin typeface="Arial"/>
                <a:cs typeface="Arial"/>
              </a:rPr>
              <a:t>JIRA</a:t>
            </a:r>
            <a:r>
              <a:rPr dirty="0" sz="3600" spc="-21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3600" spc="-215">
                <a:solidFill>
                  <a:srgbClr val="D9D9D9"/>
                </a:solidFill>
                <a:latin typeface="Arial"/>
                <a:cs typeface="Arial"/>
              </a:rPr>
              <a:t>Concepts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204">
                <a:solidFill>
                  <a:srgbClr val="D9D9D9"/>
                </a:solidFill>
                <a:latin typeface="Arial"/>
                <a:cs typeface="Arial"/>
              </a:rPr>
              <a:t>Features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185">
                <a:latin typeface="Arial"/>
                <a:cs typeface="Arial"/>
              </a:rPr>
              <a:t>Why</a:t>
            </a:r>
            <a:r>
              <a:rPr dirty="0" sz="3600" spc="-225">
                <a:latin typeface="Arial"/>
                <a:cs typeface="Arial"/>
              </a:rPr>
              <a:t> </a:t>
            </a:r>
            <a:r>
              <a:rPr dirty="0" sz="3600" spc="-430">
                <a:latin typeface="Arial"/>
                <a:cs typeface="Arial"/>
              </a:rPr>
              <a:t>JIRA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225">
                <a:latin typeface="Arial"/>
                <a:cs typeface="Arial"/>
              </a:rPr>
              <a:t>Live</a:t>
            </a:r>
            <a:r>
              <a:rPr dirty="0" sz="3600" spc="-290">
                <a:latin typeface="Arial"/>
                <a:cs typeface="Arial"/>
              </a:rPr>
              <a:t> </a:t>
            </a:r>
            <a:r>
              <a:rPr dirty="0" sz="3600" spc="-114">
                <a:latin typeface="Arial"/>
                <a:cs typeface="Arial"/>
              </a:rPr>
              <a:t>Demonstration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215">
                <a:latin typeface="Arial"/>
                <a:cs typeface="Arial"/>
              </a:rPr>
              <a:t>Q&amp;A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5713" y="3223641"/>
            <a:ext cx="8026400" cy="2465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244" marR="5080" indent="-43180">
              <a:lnSpc>
                <a:spcPct val="100000"/>
              </a:lnSpc>
              <a:spcBef>
                <a:spcPts val="100"/>
              </a:spcBef>
            </a:pPr>
            <a:r>
              <a:rPr dirty="0" sz="4800" spc="-5" b="1">
                <a:solidFill>
                  <a:srgbClr val="C00000"/>
                </a:solidFill>
                <a:latin typeface="Arial"/>
                <a:cs typeface="Arial"/>
              </a:rPr>
              <a:t>Over </a:t>
            </a:r>
            <a:r>
              <a:rPr dirty="0" sz="8000" b="1">
                <a:solidFill>
                  <a:srgbClr val="C00000"/>
                </a:solidFill>
                <a:latin typeface="Arial"/>
                <a:cs typeface="Arial"/>
              </a:rPr>
              <a:t>10,000</a:t>
            </a:r>
            <a:r>
              <a:rPr dirty="0" sz="8000" spc="-28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800" spc="-5" b="1">
                <a:solidFill>
                  <a:srgbClr val="C00000"/>
                </a:solidFill>
                <a:latin typeface="Arial"/>
                <a:cs typeface="Arial"/>
              </a:rPr>
              <a:t>customers  </a:t>
            </a:r>
            <a:r>
              <a:rPr dirty="0" sz="4800" b="1">
                <a:solidFill>
                  <a:srgbClr val="C00000"/>
                </a:solidFill>
                <a:latin typeface="Arial"/>
                <a:cs typeface="Arial"/>
              </a:rPr>
              <a:t>in more </a:t>
            </a:r>
            <a:r>
              <a:rPr dirty="0" sz="4800" spc="-5" b="1">
                <a:solidFill>
                  <a:srgbClr val="C00000"/>
                </a:solidFill>
                <a:latin typeface="Arial"/>
                <a:cs typeface="Arial"/>
              </a:rPr>
              <a:t>than </a:t>
            </a:r>
            <a:r>
              <a:rPr dirty="0" sz="8000" b="1">
                <a:solidFill>
                  <a:srgbClr val="C00000"/>
                </a:solidFill>
                <a:latin typeface="Arial"/>
                <a:cs typeface="Arial"/>
              </a:rPr>
              <a:t>90</a:t>
            </a:r>
            <a:r>
              <a:rPr dirty="0" sz="8000" spc="-57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4800" spc="-5" b="1">
                <a:solidFill>
                  <a:srgbClr val="C00000"/>
                </a:solidFill>
                <a:latin typeface="Arial"/>
                <a:cs typeface="Arial"/>
              </a:rPr>
              <a:t>countries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3500" y="1419225"/>
            <a:ext cx="765175" cy="57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80300" y="1388999"/>
            <a:ext cx="1069975" cy="628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78500" y="1563624"/>
            <a:ext cx="11811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89225" y="1355725"/>
            <a:ext cx="1169987" cy="622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81100" y="2420810"/>
            <a:ext cx="2654300" cy="3603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49801" y="2425573"/>
            <a:ext cx="1905000" cy="2730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64300" y="2366898"/>
            <a:ext cx="1652651" cy="393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033000" y="6350000"/>
            <a:ext cx="1238250" cy="6445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18100" y="6565900"/>
            <a:ext cx="1014412" cy="2254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08300" y="7235888"/>
            <a:ext cx="730250" cy="5699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689403" y="2290635"/>
            <a:ext cx="749871" cy="5635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804400" y="7285037"/>
            <a:ext cx="1682750" cy="4841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16025" y="6357937"/>
            <a:ext cx="1247775" cy="6207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30700" y="7286688"/>
            <a:ext cx="985837" cy="46831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35701" y="7350125"/>
            <a:ext cx="1520825" cy="3429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848600" y="8172475"/>
            <a:ext cx="2160077" cy="444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96200" y="7383462"/>
            <a:ext cx="1651000" cy="2841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45000" y="1355661"/>
            <a:ext cx="762000" cy="6207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439400" y="8185175"/>
            <a:ext cx="1020762" cy="4191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06575" y="1317625"/>
            <a:ext cx="1066800" cy="6921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082276" y="2150935"/>
            <a:ext cx="1435100" cy="8397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54300" y="8261375"/>
            <a:ext cx="1244600" cy="2809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521700" y="6324600"/>
            <a:ext cx="1054100" cy="70485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62075" y="8162950"/>
            <a:ext cx="955675" cy="46513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317959" y="7245413"/>
            <a:ext cx="1096627" cy="56038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77025" y="6391275"/>
            <a:ext cx="1206500" cy="56832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19600" y="7981975"/>
            <a:ext cx="1054100" cy="82391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464800" y="1304925"/>
            <a:ext cx="952500" cy="8128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45148" y="8099462"/>
            <a:ext cx="1008062" cy="482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44773" y="6234176"/>
            <a:ext cx="1143000" cy="56197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61796" y="235407"/>
            <a:ext cx="34925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5" b="1">
                <a:latin typeface="Arial"/>
                <a:cs typeface="Arial"/>
              </a:rPr>
              <a:t>Who </a:t>
            </a:r>
            <a:r>
              <a:rPr dirty="0" sz="4000" spc="-120" b="1">
                <a:latin typeface="Arial"/>
                <a:cs typeface="Arial"/>
              </a:rPr>
              <a:t>uses</a:t>
            </a:r>
            <a:r>
              <a:rPr dirty="0" sz="4000" spc="-580" b="1">
                <a:latin typeface="Arial"/>
                <a:cs typeface="Arial"/>
              </a:rPr>
              <a:t> </a:t>
            </a:r>
            <a:r>
              <a:rPr dirty="0" sz="4000" spc="-114" b="1">
                <a:latin typeface="Arial"/>
                <a:cs typeface="Arial"/>
              </a:rPr>
              <a:t>JIRA</a:t>
            </a:r>
            <a:endParaRPr sz="40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96" y="235407"/>
            <a:ext cx="17919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A</a:t>
            </a:r>
            <a:r>
              <a:rPr dirty="0" spc="-160"/>
              <a:t>g</a:t>
            </a:r>
            <a:r>
              <a:rPr dirty="0" spc="-155"/>
              <a:t>e</a:t>
            </a:r>
            <a:r>
              <a:rPr dirty="0" spc="-160"/>
              <a:t>nd</a:t>
            </a:r>
            <a:r>
              <a:rPr dirty="0" spc="-5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587" y="1361817"/>
            <a:ext cx="4128135" cy="397637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500380" indent="-487680">
              <a:lnSpc>
                <a:spcPct val="100000"/>
              </a:lnSpc>
              <a:spcBef>
                <a:spcPts val="96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105">
                <a:latin typeface="Arial"/>
                <a:cs typeface="Arial"/>
              </a:rPr>
              <a:t>What </a:t>
            </a:r>
            <a:r>
              <a:rPr dirty="0" sz="3600" spc="-185">
                <a:latin typeface="Arial"/>
                <a:cs typeface="Arial"/>
              </a:rPr>
              <a:t>is</a:t>
            </a:r>
            <a:r>
              <a:rPr dirty="0" sz="3600" spc="-310">
                <a:latin typeface="Arial"/>
                <a:cs typeface="Arial"/>
              </a:rPr>
              <a:t> </a:t>
            </a:r>
            <a:r>
              <a:rPr dirty="0" sz="3600" spc="-430">
                <a:latin typeface="Arial"/>
                <a:cs typeface="Arial"/>
              </a:rPr>
              <a:t>JIRA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7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430">
                <a:latin typeface="Arial"/>
                <a:cs typeface="Arial"/>
              </a:rPr>
              <a:t>JIRA</a:t>
            </a:r>
            <a:r>
              <a:rPr dirty="0" sz="3600" spc="-210">
                <a:latin typeface="Arial"/>
                <a:cs typeface="Arial"/>
              </a:rPr>
              <a:t> </a:t>
            </a:r>
            <a:r>
              <a:rPr dirty="0" sz="3600" spc="-215">
                <a:latin typeface="Arial"/>
                <a:cs typeface="Arial"/>
              </a:rPr>
              <a:t>Concepts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204">
                <a:latin typeface="Arial"/>
                <a:cs typeface="Arial"/>
              </a:rPr>
              <a:t>Features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185">
                <a:latin typeface="Arial"/>
                <a:cs typeface="Arial"/>
              </a:rPr>
              <a:t>Why</a:t>
            </a:r>
            <a:r>
              <a:rPr dirty="0" sz="3600" spc="-225">
                <a:latin typeface="Arial"/>
                <a:cs typeface="Arial"/>
              </a:rPr>
              <a:t> </a:t>
            </a:r>
            <a:r>
              <a:rPr dirty="0" sz="3600" spc="-430">
                <a:latin typeface="Arial"/>
                <a:cs typeface="Arial"/>
              </a:rPr>
              <a:t>JIRA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225">
                <a:latin typeface="Arial"/>
                <a:cs typeface="Arial"/>
              </a:rPr>
              <a:t>Live</a:t>
            </a:r>
            <a:r>
              <a:rPr dirty="0" sz="3600" spc="-290">
                <a:latin typeface="Arial"/>
                <a:cs typeface="Arial"/>
              </a:rPr>
              <a:t> </a:t>
            </a:r>
            <a:r>
              <a:rPr dirty="0" sz="3600" spc="-114">
                <a:latin typeface="Arial"/>
                <a:cs typeface="Arial"/>
              </a:rPr>
              <a:t>Demonstration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215">
                <a:latin typeface="Arial"/>
                <a:cs typeface="Arial"/>
              </a:rPr>
              <a:t>Q&amp;A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96" y="265633"/>
            <a:ext cx="61715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4"/>
              <a:t>Top</a:t>
            </a:r>
            <a:r>
              <a:rPr dirty="0" spc="-345"/>
              <a:t> </a:t>
            </a:r>
            <a:r>
              <a:rPr dirty="0" spc="-80"/>
              <a:t>10</a:t>
            </a:r>
            <a:r>
              <a:rPr dirty="0" spc="-315"/>
              <a:t> </a:t>
            </a:r>
            <a:r>
              <a:rPr dirty="0" spc="-130"/>
              <a:t>reasons</a:t>
            </a:r>
            <a:r>
              <a:rPr dirty="0" spc="-305"/>
              <a:t> </a:t>
            </a:r>
            <a:r>
              <a:rPr dirty="0" spc="-75"/>
              <a:t>to</a:t>
            </a:r>
            <a:r>
              <a:rPr dirty="0" spc="-320"/>
              <a:t> </a:t>
            </a:r>
            <a:r>
              <a:rPr dirty="0" spc="-105"/>
              <a:t>use</a:t>
            </a:r>
            <a:r>
              <a:rPr dirty="0" spc="-310"/>
              <a:t> </a:t>
            </a:r>
            <a:r>
              <a:rPr dirty="0" spc="-114"/>
              <a:t>JIRA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587" y="1353439"/>
            <a:ext cx="7814945" cy="5741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indent="-4876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00380" algn="l"/>
                <a:tab pos="501015" algn="l"/>
                <a:tab pos="2162175" algn="l"/>
              </a:tabLst>
            </a:pPr>
            <a:r>
              <a:rPr dirty="0" sz="2400" spc="-15">
                <a:latin typeface="Arial Black"/>
                <a:cs typeface="Arial Black"/>
              </a:rPr>
              <a:t>Features	you </a:t>
            </a:r>
            <a:r>
              <a:rPr dirty="0" sz="2400" spc="-20">
                <a:latin typeface="Arial Black"/>
                <a:cs typeface="Arial Black"/>
              </a:rPr>
              <a:t>won’t </a:t>
            </a:r>
            <a:r>
              <a:rPr dirty="0" sz="2400" spc="-5">
                <a:latin typeface="Arial Black"/>
                <a:cs typeface="Arial Black"/>
              </a:rPr>
              <a:t>find</a:t>
            </a:r>
            <a:r>
              <a:rPr dirty="0" sz="2400" spc="-15">
                <a:latin typeface="Arial Black"/>
                <a:cs typeface="Arial Black"/>
              </a:rPr>
              <a:t> </a:t>
            </a:r>
            <a:r>
              <a:rPr dirty="0" sz="2400" spc="5">
                <a:latin typeface="Arial Black"/>
                <a:cs typeface="Arial Black"/>
              </a:rPr>
              <a:t>elsewhere</a:t>
            </a:r>
            <a:endParaRPr sz="2400">
              <a:latin typeface="Arial Black"/>
              <a:cs typeface="Arial Black"/>
            </a:endParaRPr>
          </a:p>
          <a:p>
            <a:pPr marL="500380" indent="-487680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500380" algn="l"/>
                <a:tab pos="501015" algn="l"/>
              </a:tabLst>
            </a:pPr>
            <a:r>
              <a:rPr dirty="0" sz="2400" spc="-5">
                <a:latin typeface="Arial Black"/>
                <a:cs typeface="Arial Black"/>
              </a:rPr>
              <a:t>It </a:t>
            </a:r>
            <a:r>
              <a:rPr dirty="0" sz="2400">
                <a:latin typeface="Arial Black"/>
                <a:cs typeface="Arial Black"/>
              </a:rPr>
              <a:t>… just …</a:t>
            </a:r>
            <a:r>
              <a:rPr dirty="0" sz="2400" spc="-50">
                <a:latin typeface="Arial Black"/>
                <a:cs typeface="Arial Black"/>
              </a:rPr>
              <a:t> </a:t>
            </a:r>
            <a:r>
              <a:rPr dirty="0" sz="2400" spc="5">
                <a:latin typeface="Arial Black"/>
                <a:cs typeface="Arial Black"/>
              </a:rPr>
              <a:t>works</a:t>
            </a:r>
            <a:endParaRPr sz="2400">
              <a:latin typeface="Arial Black"/>
              <a:cs typeface="Arial Black"/>
            </a:endParaRPr>
          </a:p>
          <a:p>
            <a:pPr marL="500380" indent="-487680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500380" algn="l"/>
                <a:tab pos="501015" algn="l"/>
              </a:tabLst>
            </a:pPr>
            <a:r>
              <a:rPr dirty="0" sz="2400" spc="-50">
                <a:latin typeface="Arial Black"/>
                <a:cs typeface="Arial Black"/>
              </a:rPr>
              <a:t>Fair, </a:t>
            </a:r>
            <a:r>
              <a:rPr dirty="0" sz="2400">
                <a:latin typeface="Arial Black"/>
                <a:cs typeface="Arial Black"/>
              </a:rPr>
              <a:t>upfront </a:t>
            </a:r>
            <a:r>
              <a:rPr dirty="0" sz="2400" spc="-5">
                <a:latin typeface="Arial Black"/>
                <a:cs typeface="Arial Black"/>
              </a:rPr>
              <a:t>licensing</a:t>
            </a:r>
            <a:r>
              <a:rPr dirty="0" sz="2400" spc="35">
                <a:latin typeface="Arial Black"/>
                <a:cs typeface="Arial Black"/>
              </a:rPr>
              <a:t> </a:t>
            </a:r>
            <a:r>
              <a:rPr dirty="0" sz="2400" spc="-10">
                <a:latin typeface="Arial Black"/>
                <a:cs typeface="Arial Black"/>
              </a:rPr>
              <a:t>policy</a:t>
            </a:r>
            <a:endParaRPr sz="2400">
              <a:latin typeface="Arial Black"/>
              <a:cs typeface="Arial Black"/>
            </a:endParaRPr>
          </a:p>
          <a:p>
            <a:pPr marL="500380" indent="-487680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500380" algn="l"/>
                <a:tab pos="501015" algn="l"/>
              </a:tabLst>
            </a:pPr>
            <a:r>
              <a:rPr dirty="0" sz="2400" spc="-10">
                <a:latin typeface="Arial Black"/>
                <a:cs typeface="Arial Black"/>
              </a:rPr>
              <a:t>Battle </a:t>
            </a:r>
            <a:r>
              <a:rPr dirty="0" sz="2400" spc="-5">
                <a:latin typeface="Arial Black"/>
                <a:cs typeface="Arial Black"/>
              </a:rPr>
              <a:t>tested </a:t>
            </a:r>
            <a:r>
              <a:rPr dirty="0" sz="2400">
                <a:latin typeface="Arial Black"/>
                <a:cs typeface="Arial Black"/>
              </a:rPr>
              <a:t>by </a:t>
            </a:r>
            <a:r>
              <a:rPr dirty="0" sz="2400" spc="-5">
                <a:latin typeface="Arial Black"/>
                <a:cs typeface="Arial Black"/>
              </a:rPr>
              <a:t>the </a:t>
            </a:r>
            <a:r>
              <a:rPr dirty="0" sz="2400" spc="5">
                <a:latin typeface="Arial Black"/>
                <a:cs typeface="Arial Black"/>
              </a:rPr>
              <a:t>world</a:t>
            </a:r>
            <a:r>
              <a:rPr dirty="0" sz="2400" spc="-40">
                <a:latin typeface="Arial Black"/>
                <a:cs typeface="Arial Black"/>
              </a:rPr>
              <a:t> </a:t>
            </a:r>
            <a:r>
              <a:rPr dirty="0" sz="2400">
                <a:latin typeface="Arial Black"/>
                <a:cs typeface="Arial Black"/>
              </a:rPr>
              <a:t>corporations</a:t>
            </a:r>
            <a:endParaRPr sz="2400">
              <a:latin typeface="Arial Black"/>
              <a:cs typeface="Arial Black"/>
            </a:endParaRPr>
          </a:p>
          <a:p>
            <a:pPr marL="500380" indent="-487680">
              <a:lnSpc>
                <a:spcPct val="100000"/>
              </a:lnSpc>
              <a:spcBef>
                <a:spcPts val="1805"/>
              </a:spcBef>
              <a:buAutoNum type="arabicPeriod"/>
              <a:tabLst>
                <a:tab pos="500380" algn="l"/>
                <a:tab pos="501015" algn="l"/>
              </a:tabLst>
            </a:pPr>
            <a:r>
              <a:rPr dirty="0" sz="2400" spc="15">
                <a:latin typeface="Arial Black"/>
                <a:cs typeface="Arial Black"/>
              </a:rPr>
              <a:t>The </a:t>
            </a:r>
            <a:r>
              <a:rPr dirty="0" sz="2400">
                <a:latin typeface="Arial Black"/>
                <a:cs typeface="Arial Black"/>
              </a:rPr>
              <a:t>information </a:t>
            </a:r>
            <a:r>
              <a:rPr dirty="0" sz="2400" spc="-15">
                <a:latin typeface="Arial Black"/>
                <a:cs typeface="Arial Black"/>
              </a:rPr>
              <a:t>you </a:t>
            </a:r>
            <a:r>
              <a:rPr dirty="0" sz="2400" spc="-5">
                <a:latin typeface="Arial Black"/>
                <a:cs typeface="Arial Black"/>
              </a:rPr>
              <a:t>need, </a:t>
            </a:r>
            <a:r>
              <a:rPr dirty="0" sz="2400" spc="5">
                <a:latin typeface="Arial Black"/>
                <a:cs typeface="Arial Black"/>
              </a:rPr>
              <a:t>when </a:t>
            </a:r>
            <a:r>
              <a:rPr dirty="0" sz="2400" spc="-15">
                <a:latin typeface="Arial Black"/>
                <a:cs typeface="Arial Black"/>
              </a:rPr>
              <a:t>you </a:t>
            </a:r>
            <a:r>
              <a:rPr dirty="0" sz="2400" spc="-5">
                <a:latin typeface="Arial Black"/>
                <a:cs typeface="Arial Black"/>
              </a:rPr>
              <a:t>need</a:t>
            </a:r>
            <a:r>
              <a:rPr dirty="0" sz="2400" spc="-60">
                <a:latin typeface="Arial Black"/>
                <a:cs typeface="Arial Black"/>
              </a:rPr>
              <a:t> </a:t>
            </a:r>
            <a:r>
              <a:rPr dirty="0" sz="2400">
                <a:latin typeface="Arial Black"/>
                <a:cs typeface="Arial Black"/>
              </a:rPr>
              <a:t>it</a:t>
            </a:r>
            <a:endParaRPr sz="2400">
              <a:latin typeface="Arial Black"/>
              <a:cs typeface="Arial Black"/>
            </a:endParaRPr>
          </a:p>
          <a:p>
            <a:pPr marL="500380" indent="-487680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500380" algn="l"/>
                <a:tab pos="501015" algn="l"/>
              </a:tabLst>
            </a:pPr>
            <a:r>
              <a:rPr dirty="0" sz="2400">
                <a:latin typeface="Arial Black"/>
                <a:cs typeface="Arial Black"/>
              </a:rPr>
              <a:t>Easily customizable </a:t>
            </a:r>
            <a:r>
              <a:rPr dirty="0" sz="2400" spc="-5">
                <a:latin typeface="Arial Black"/>
                <a:cs typeface="Arial Black"/>
              </a:rPr>
              <a:t>and</a:t>
            </a:r>
            <a:r>
              <a:rPr dirty="0" sz="2400" spc="-10">
                <a:latin typeface="Arial Black"/>
                <a:cs typeface="Arial Black"/>
              </a:rPr>
              <a:t> extensible</a:t>
            </a:r>
            <a:endParaRPr sz="2400">
              <a:latin typeface="Arial Black"/>
              <a:cs typeface="Arial Black"/>
            </a:endParaRPr>
          </a:p>
          <a:p>
            <a:pPr marL="500380" indent="-487680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500380" algn="l"/>
                <a:tab pos="501015" algn="l"/>
              </a:tabLst>
            </a:pPr>
            <a:r>
              <a:rPr dirty="0" sz="2400" spc="15">
                <a:latin typeface="Arial Black"/>
                <a:cs typeface="Arial Black"/>
              </a:rPr>
              <a:t>Legendary</a:t>
            </a:r>
            <a:r>
              <a:rPr dirty="0" sz="2400" spc="-10">
                <a:latin typeface="Arial Black"/>
                <a:cs typeface="Arial Black"/>
              </a:rPr>
              <a:t> </a:t>
            </a:r>
            <a:r>
              <a:rPr dirty="0" sz="2400" spc="15">
                <a:latin typeface="Arial Black"/>
                <a:cs typeface="Arial Black"/>
              </a:rPr>
              <a:t>service</a:t>
            </a:r>
            <a:endParaRPr sz="2400">
              <a:latin typeface="Arial Black"/>
              <a:cs typeface="Arial Black"/>
            </a:endParaRPr>
          </a:p>
          <a:p>
            <a:pPr marL="500380" indent="-487680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500380" algn="l"/>
                <a:tab pos="501015" algn="l"/>
              </a:tabLst>
            </a:pPr>
            <a:r>
              <a:rPr dirty="0" sz="2400" spc="5">
                <a:latin typeface="Arial Black"/>
                <a:cs typeface="Arial Black"/>
              </a:rPr>
              <a:t>Jira </a:t>
            </a:r>
            <a:r>
              <a:rPr dirty="0" sz="2400" spc="15">
                <a:latin typeface="Arial Black"/>
                <a:cs typeface="Arial Black"/>
              </a:rPr>
              <a:t>runs</a:t>
            </a:r>
            <a:r>
              <a:rPr dirty="0" sz="2400" spc="-40">
                <a:latin typeface="Arial Black"/>
                <a:cs typeface="Arial Black"/>
              </a:rPr>
              <a:t> </a:t>
            </a:r>
            <a:r>
              <a:rPr dirty="0" sz="2400" spc="5">
                <a:latin typeface="Arial Black"/>
                <a:cs typeface="Arial Black"/>
              </a:rPr>
              <a:t>anywhere</a:t>
            </a:r>
            <a:endParaRPr sz="2400">
              <a:latin typeface="Arial Black"/>
              <a:cs typeface="Arial Black"/>
            </a:endParaRPr>
          </a:p>
          <a:p>
            <a:pPr marL="500380" indent="-487680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500380" algn="l"/>
                <a:tab pos="501015" algn="l"/>
              </a:tabLst>
            </a:pPr>
            <a:r>
              <a:rPr dirty="0" sz="2400">
                <a:latin typeface="Arial Black"/>
                <a:cs typeface="Arial Black"/>
              </a:rPr>
              <a:t>Continually</a:t>
            </a:r>
            <a:r>
              <a:rPr dirty="0" sz="2400" spc="-30">
                <a:latin typeface="Arial Black"/>
                <a:cs typeface="Arial Black"/>
              </a:rPr>
              <a:t> </a:t>
            </a:r>
            <a:r>
              <a:rPr dirty="0" sz="2400" spc="-10">
                <a:latin typeface="Arial Black"/>
                <a:cs typeface="Arial Black"/>
              </a:rPr>
              <a:t>improving</a:t>
            </a:r>
            <a:endParaRPr sz="2400">
              <a:latin typeface="Arial Black"/>
              <a:cs typeface="Arial Black"/>
            </a:endParaRPr>
          </a:p>
          <a:p>
            <a:pPr marL="621030" indent="-608330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621030" algn="l"/>
              </a:tabLst>
            </a:pPr>
            <a:r>
              <a:rPr dirty="0" sz="2400" spc="-15">
                <a:latin typeface="Arial Black"/>
                <a:cs typeface="Arial Black"/>
              </a:rPr>
              <a:t>Recognized </a:t>
            </a:r>
            <a:r>
              <a:rPr dirty="0" sz="2400">
                <a:latin typeface="Arial Black"/>
                <a:cs typeface="Arial Black"/>
              </a:rPr>
              <a:t>with </a:t>
            </a:r>
            <a:r>
              <a:rPr dirty="0" sz="2400" spc="-5">
                <a:latin typeface="Arial Black"/>
                <a:cs typeface="Arial Black"/>
              </a:rPr>
              <a:t>many </a:t>
            </a:r>
            <a:r>
              <a:rPr dirty="0" sz="2400" spc="15">
                <a:latin typeface="Arial Black"/>
                <a:cs typeface="Arial Black"/>
              </a:rPr>
              <a:t>industry</a:t>
            </a:r>
            <a:r>
              <a:rPr dirty="0" sz="2400" spc="-15">
                <a:latin typeface="Arial Black"/>
                <a:cs typeface="Arial Black"/>
              </a:rPr>
              <a:t> </a:t>
            </a:r>
            <a:r>
              <a:rPr dirty="0" sz="2400">
                <a:latin typeface="Arial Black"/>
                <a:cs typeface="Arial Black"/>
              </a:rPr>
              <a:t>awards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827" y="7394600"/>
            <a:ext cx="1264355" cy="1589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74140" y="7945290"/>
            <a:ext cx="2149266" cy="506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67834" y="7620025"/>
            <a:ext cx="977900" cy="1174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850933" y="7570813"/>
            <a:ext cx="1938093" cy="1273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54165" y="7606538"/>
            <a:ext cx="2060574" cy="12017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23045" y="7529538"/>
            <a:ext cx="1806575" cy="1355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96" y="265633"/>
            <a:ext cx="52266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Customer</a:t>
            </a:r>
            <a:r>
              <a:rPr dirty="0" spc="-355"/>
              <a:t> </a:t>
            </a:r>
            <a:r>
              <a:rPr dirty="0" spc="-165"/>
              <a:t>Testimonials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166" y="2329687"/>
            <a:ext cx="10125710" cy="195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9075">
              <a:lnSpc>
                <a:spcPct val="100000"/>
              </a:lnSpc>
              <a:spcBef>
                <a:spcPts val="100"/>
              </a:spcBef>
              <a:tabLst>
                <a:tab pos="3477895" algn="l"/>
                <a:tab pos="6969759" algn="l"/>
              </a:tabLst>
            </a:pPr>
            <a:r>
              <a:rPr dirty="0" sz="3200" spc="25">
                <a:solidFill>
                  <a:srgbClr val="0000FF"/>
                </a:solidFill>
                <a:latin typeface="Arial"/>
                <a:cs typeface="Arial"/>
              </a:rPr>
              <a:t>“In </a:t>
            </a:r>
            <a:r>
              <a:rPr dirty="0" sz="3200" spc="-70">
                <a:solidFill>
                  <a:srgbClr val="0000FF"/>
                </a:solidFill>
                <a:latin typeface="Arial"/>
                <a:cs typeface="Arial"/>
              </a:rPr>
              <a:t>about </a:t>
            </a:r>
            <a:r>
              <a:rPr dirty="0" sz="3200" spc="-130">
                <a:solidFill>
                  <a:srgbClr val="0000FF"/>
                </a:solidFill>
                <a:latin typeface="Arial"/>
                <a:cs typeface="Arial"/>
              </a:rPr>
              <a:t>one </a:t>
            </a:r>
            <a:r>
              <a:rPr dirty="0" sz="3200" spc="-145">
                <a:solidFill>
                  <a:srgbClr val="0000FF"/>
                </a:solidFill>
                <a:latin typeface="Arial"/>
                <a:cs typeface="Arial"/>
              </a:rPr>
              <a:t>week </a:t>
            </a:r>
            <a:r>
              <a:rPr dirty="0" sz="3200" spc="-5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dirty="0" sz="3200" spc="-215">
                <a:solidFill>
                  <a:srgbClr val="0000FF"/>
                </a:solidFill>
                <a:latin typeface="Arial"/>
                <a:cs typeface="Arial"/>
              </a:rPr>
              <a:t>use </a:t>
            </a:r>
            <a:r>
              <a:rPr dirty="0" sz="3200" spc="-5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dirty="0" sz="3200" spc="-85">
                <a:solidFill>
                  <a:srgbClr val="0000FF"/>
                </a:solidFill>
                <a:latin typeface="Arial"/>
                <a:cs typeface="Arial"/>
              </a:rPr>
              <a:t>your </a:t>
            </a:r>
            <a:r>
              <a:rPr dirty="0" sz="3200" spc="-15">
                <a:solidFill>
                  <a:srgbClr val="0000FF"/>
                </a:solidFill>
                <a:latin typeface="Arial"/>
                <a:cs typeface="Arial"/>
              </a:rPr>
              <a:t>trial, </a:t>
            </a:r>
            <a:r>
              <a:rPr dirty="0" sz="3200" spc="-120">
                <a:solidFill>
                  <a:srgbClr val="0000FF"/>
                </a:solidFill>
                <a:latin typeface="Arial"/>
                <a:cs typeface="Arial"/>
              </a:rPr>
              <a:t>we </a:t>
            </a:r>
            <a:r>
              <a:rPr dirty="0" sz="3200" spc="-105">
                <a:solidFill>
                  <a:srgbClr val="0000FF"/>
                </a:solidFill>
                <a:latin typeface="Arial"/>
                <a:cs typeface="Arial"/>
              </a:rPr>
              <a:t>were </a:t>
            </a:r>
            <a:r>
              <a:rPr dirty="0" sz="3200" spc="-130">
                <a:solidFill>
                  <a:srgbClr val="0000FF"/>
                </a:solidFill>
                <a:latin typeface="Arial"/>
                <a:cs typeface="Arial"/>
              </a:rPr>
              <a:t>able </a:t>
            </a:r>
            <a:r>
              <a:rPr dirty="0" sz="3200" spc="25">
                <a:solidFill>
                  <a:srgbClr val="0000FF"/>
                </a:solidFill>
                <a:latin typeface="Arial"/>
                <a:cs typeface="Arial"/>
              </a:rPr>
              <a:t>to  </a:t>
            </a:r>
            <a:r>
              <a:rPr dirty="0" sz="3200" spc="-160">
                <a:solidFill>
                  <a:srgbClr val="0000FF"/>
                </a:solidFill>
                <a:latin typeface="Arial"/>
                <a:cs typeface="Arial"/>
              </a:rPr>
              <a:t>increase </a:t>
            </a:r>
            <a:r>
              <a:rPr dirty="0" sz="3200" spc="-50">
                <a:solidFill>
                  <a:srgbClr val="0000FF"/>
                </a:solidFill>
                <a:latin typeface="Arial"/>
                <a:cs typeface="Arial"/>
              </a:rPr>
              <a:t>productivity</a:t>
            </a:r>
            <a:r>
              <a:rPr dirty="0" sz="3200" spc="-7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145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dirty="0" sz="3200" spc="-11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180">
                <a:solidFill>
                  <a:srgbClr val="0000FF"/>
                </a:solidFill>
                <a:latin typeface="Arial"/>
                <a:cs typeface="Arial"/>
              </a:rPr>
              <a:t>responsiveness	</a:t>
            </a:r>
            <a:r>
              <a:rPr dirty="0" sz="3200" spc="-75">
                <a:solidFill>
                  <a:srgbClr val="0000FF"/>
                </a:solidFill>
                <a:latin typeface="Arial"/>
                <a:cs typeface="Arial"/>
              </a:rPr>
              <a:t>through </a:t>
            </a:r>
            <a:r>
              <a:rPr dirty="0" sz="3200" spc="-50">
                <a:solidFill>
                  <a:srgbClr val="0000FF"/>
                </a:solidFill>
                <a:latin typeface="Arial"/>
                <a:cs typeface="Arial"/>
              </a:rPr>
              <a:t>our</a:t>
            </a:r>
            <a:r>
              <a:rPr dirty="0" sz="3200" spc="-29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100">
                <a:solidFill>
                  <a:srgbClr val="0000FF"/>
                </a:solidFill>
                <a:latin typeface="Arial"/>
                <a:cs typeface="Arial"/>
              </a:rPr>
              <a:t>team  </a:t>
            </a:r>
            <a:r>
              <a:rPr dirty="0" sz="3200" spc="-135">
                <a:solidFill>
                  <a:srgbClr val="0000FF"/>
                </a:solidFill>
                <a:latin typeface="Arial"/>
                <a:cs typeface="Arial"/>
              </a:rPr>
              <a:t>by </a:t>
            </a:r>
            <a:r>
              <a:rPr dirty="0" sz="3200" spc="-50">
                <a:solidFill>
                  <a:srgbClr val="0000FF"/>
                </a:solidFill>
                <a:latin typeface="Arial"/>
                <a:cs typeface="Arial"/>
              </a:rPr>
              <a:t>at</a:t>
            </a:r>
            <a:r>
              <a:rPr dirty="0" sz="3200" spc="-18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125">
                <a:solidFill>
                  <a:srgbClr val="0000FF"/>
                </a:solidFill>
                <a:latin typeface="Arial"/>
                <a:cs typeface="Arial"/>
              </a:rPr>
              <a:t>least</a:t>
            </a:r>
            <a:r>
              <a:rPr dirty="0" sz="3200" spc="-16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35">
                <a:solidFill>
                  <a:srgbClr val="0000FF"/>
                </a:solidFill>
                <a:latin typeface="Arial"/>
                <a:cs typeface="Arial"/>
              </a:rPr>
              <a:t>two-fold.	</a:t>
            </a:r>
            <a:r>
              <a:rPr dirty="0" sz="3200" spc="-235">
                <a:solidFill>
                  <a:srgbClr val="0000FF"/>
                </a:solidFill>
                <a:latin typeface="Arial"/>
                <a:cs typeface="Arial"/>
              </a:rPr>
              <a:t>We </a:t>
            </a:r>
            <a:r>
              <a:rPr dirty="0" sz="3200" spc="-70">
                <a:solidFill>
                  <a:srgbClr val="0000FF"/>
                </a:solidFill>
                <a:latin typeface="Arial"/>
                <a:cs typeface="Arial"/>
              </a:rPr>
              <a:t>can’t </a:t>
            </a:r>
            <a:r>
              <a:rPr dirty="0" sz="3200" spc="-85">
                <a:solidFill>
                  <a:srgbClr val="0000FF"/>
                </a:solidFill>
                <a:latin typeface="Arial"/>
                <a:cs typeface="Arial"/>
              </a:rPr>
              <a:t>live </a:t>
            </a:r>
            <a:r>
              <a:rPr dirty="0" sz="3200" spc="10">
                <a:solidFill>
                  <a:srgbClr val="0000FF"/>
                </a:solidFill>
                <a:latin typeface="Arial"/>
                <a:cs typeface="Arial"/>
              </a:rPr>
              <a:t>without </a:t>
            </a:r>
            <a:r>
              <a:rPr dirty="0" sz="3200" spc="100">
                <a:solidFill>
                  <a:srgbClr val="0000FF"/>
                </a:solidFill>
                <a:latin typeface="Arial"/>
                <a:cs typeface="Arial"/>
              </a:rPr>
              <a:t>it</a:t>
            </a:r>
            <a:r>
              <a:rPr dirty="0" sz="3200" spc="-38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200" spc="-225">
                <a:solidFill>
                  <a:srgbClr val="0000FF"/>
                </a:solidFill>
                <a:latin typeface="Arial"/>
                <a:cs typeface="Arial"/>
              </a:rPr>
              <a:t>[JIRA] </a:t>
            </a:r>
            <a:r>
              <a:rPr dirty="0" sz="3200" spc="-145">
                <a:solidFill>
                  <a:srgbClr val="0000FF"/>
                </a:solidFill>
                <a:latin typeface="Arial"/>
                <a:cs typeface="Arial"/>
              </a:rPr>
              <a:t>now.”</a:t>
            </a:r>
            <a:endParaRPr sz="3200">
              <a:latin typeface="Arial"/>
              <a:cs typeface="Arial"/>
            </a:endParaRPr>
          </a:p>
          <a:p>
            <a:pPr marL="5499100">
              <a:lnSpc>
                <a:spcPct val="100000"/>
              </a:lnSpc>
              <a:spcBef>
                <a:spcPts val="805"/>
              </a:spcBef>
            </a:pPr>
            <a:r>
              <a:rPr dirty="0" sz="2400" spc="-145" b="1">
                <a:latin typeface="Trebuchet MS"/>
                <a:cs typeface="Trebuchet MS"/>
              </a:rPr>
              <a:t>Charles </a:t>
            </a:r>
            <a:r>
              <a:rPr dirty="0" sz="2400" spc="-185" b="1">
                <a:latin typeface="Trebuchet MS"/>
                <a:cs typeface="Trebuchet MS"/>
              </a:rPr>
              <a:t>DeLauder, </a:t>
            </a:r>
            <a:r>
              <a:rPr dirty="0" sz="2400" spc="-140" b="1">
                <a:latin typeface="Trebuchet MS"/>
                <a:cs typeface="Trebuchet MS"/>
              </a:rPr>
              <a:t>American</a:t>
            </a:r>
            <a:r>
              <a:rPr dirty="0" sz="2400" spc="-265" b="1">
                <a:latin typeface="Trebuchet MS"/>
                <a:cs typeface="Trebuchet MS"/>
              </a:rPr>
              <a:t> </a:t>
            </a:r>
            <a:r>
              <a:rPr dirty="0" sz="2400" spc="-130" b="1">
                <a:latin typeface="Trebuchet MS"/>
                <a:cs typeface="Trebuchet MS"/>
              </a:rPr>
              <a:t>Apparel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3769" y="5527624"/>
            <a:ext cx="9973945" cy="2501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95">
                <a:solidFill>
                  <a:srgbClr val="FF0000"/>
                </a:solidFill>
                <a:latin typeface="Arial"/>
                <a:cs typeface="Arial"/>
              </a:rPr>
              <a:t>“I</a:t>
            </a:r>
            <a:r>
              <a:rPr dirty="0" sz="3200" spc="-6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65">
                <a:solidFill>
                  <a:srgbClr val="FF0000"/>
                </a:solidFill>
                <a:latin typeface="Arial"/>
                <a:cs typeface="Arial"/>
              </a:rPr>
              <a:t>just </a:t>
            </a:r>
            <a:r>
              <a:rPr dirty="0" sz="3200" spc="-60">
                <a:solidFill>
                  <a:srgbClr val="FF0000"/>
                </a:solidFill>
                <a:latin typeface="Arial"/>
                <a:cs typeface="Arial"/>
              </a:rPr>
              <a:t>want </a:t>
            </a:r>
            <a:r>
              <a:rPr dirty="0" sz="3200" spc="25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3200" spc="-270">
                <a:solidFill>
                  <a:srgbClr val="FF0000"/>
                </a:solidFill>
                <a:latin typeface="Arial"/>
                <a:cs typeface="Arial"/>
              </a:rPr>
              <a:t>say </a:t>
            </a:r>
            <a:r>
              <a:rPr dirty="0" sz="3200" spc="-85">
                <a:solidFill>
                  <a:srgbClr val="FF0000"/>
                </a:solidFill>
                <a:latin typeface="Arial"/>
                <a:cs typeface="Arial"/>
              </a:rPr>
              <a:t>though, </a:t>
            </a:r>
            <a:r>
              <a:rPr dirty="0" sz="3200" spc="-12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dirty="0" sz="3200" spc="-140">
                <a:solidFill>
                  <a:srgbClr val="FF0000"/>
                </a:solidFill>
                <a:latin typeface="Arial"/>
                <a:cs typeface="Arial"/>
              </a:rPr>
              <a:t>are </a:t>
            </a:r>
            <a:r>
              <a:rPr dirty="0" sz="3200" spc="-110">
                <a:solidFill>
                  <a:srgbClr val="FF0000"/>
                </a:solidFill>
                <a:latin typeface="Arial"/>
                <a:cs typeface="Arial"/>
              </a:rPr>
              <a:t>absolutely </a:t>
            </a:r>
            <a:r>
              <a:rPr dirty="0" sz="3200" spc="-155">
                <a:solidFill>
                  <a:srgbClr val="FF0000"/>
                </a:solidFill>
                <a:latin typeface="Arial"/>
                <a:cs typeface="Arial"/>
              </a:rPr>
              <a:t>impressed </a:t>
            </a:r>
            <a:r>
              <a:rPr dirty="0" sz="3200" spc="20">
                <a:solidFill>
                  <a:srgbClr val="FF0000"/>
                </a:solidFill>
                <a:latin typeface="Arial"/>
                <a:cs typeface="Arial"/>
              </a:rPr>
              <a:t>with  </a:t>
            </a:r>
            <a:r>
              <a:rPr dirty="0" sz="3200" spc="-35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3200" spc="-60">
                <a:solidFill>
                  <a:srgbClr val="FF0000"/>
                </a:solidFill>
                <a:latin typeface="Arial"/>
                <a:cs typeface="Arial"/>
              </a:rPr>
              <a:t>work </a:t>
            </a:r>
            <a:r>
              <a:rPr dirty="0" sz="3200" spc="-130">
                <a:solidFill>
                  <a:srgbClr val="FF0000"/>
                </a:solidFill>
                <a:latin typeface="Arial"/>
                <a:cs typeface="Arial"/>
              </a:rPr>
              <a:t>you </a:t>
            </a:r>
            <a:r>
              <a:rPr dirty="0" sz="3200" spc="-225">
                <a:solidFill>
                  <a:srgbClr val="FF0000"/>
                </a:solidFill>
                <a:latin typeface="Arial"/>
                <a:cs typeface="Arial"/>
              </a:rPr>
              <a:t>guys </a:t>
            </a:r>
            <a:r>
              <a:rPr dirty="0" sz="3200" spc="-195">
                <a:solidFill>
                  <a:srgbClr val="FF0000"/>
                </a:solidFill>
                <a:latin typeface="Arial"/>
                <a:cs typeface="Arial"/>
              </a:rPr>
              <a:t>have </a:t>
            </a:r>
            <a:r>
              <a:rPr dirty="0" sz="3200" spc="-110">
                <a:solidFill>
                  <a:srgbClr val="FF0000"/>
                </a:solidFill>
                <a:latin typeface="Arial"/>
                <a:cs typeface="Arial"/>
              </a:rPr>
              <a:t>done... </a:t>
            </a:r>
            <a:r>
              <a:rPr dirty="0" sz="3200" spc="-145">
                <a:solidFill>
                  <a:srgbClr val="FF0000"/>
                </a:solidFill>
                <a:latin typeface="Arial"/>
                <a:cs typeface="Arial"/>
              </a:rPr>
              <a:t>Our </a:t>
            </a:r>
            <a:r>
              <a:rPr dirty="0" sz="3200" spc="-60">
                <a:solidFill>
                  <a:srgbClr val="FF0000"/>
                </a:solidFill>
                <a:latin typeface="Arial"/>
                <a:cs typeface="Arial"/>
              </a:rPr>
              <a:t>project </a:t>
            </a:r>
            <a:r>
              <a:rPr dirty="0" sz="3200" spc="-145">
                <a:solidFill>
                  <a:srgbClr val="FF0000"/>
                </a:solidFill>
                <a:latin typeface="Arial"/>
                <a:cs typeface="Arial"/>
              </a:rPr>
              <a:t>management  </a:t>
            </a:r>
            <a:r>
              <a:rPr dirty="0" sz="3200" spc="-55">
                <a:solidFill>
                  <a:srgbClr val="FF0000"/>
                </a:solidFill>
                <a:latin typeface="Arial"/>
                <a:cs typeface="Arial"/>
              </a:rPr>
              <a:t>lifeline </a:t>
            </a:r>
            <a:r>
              <a:rPr dirty="0" sz="3200" spc="-165">
                <a:solidFill>
                  <a:srgbClr val="FF0000"/>
                </a:solidFill>
                <a:latin typeface="Arial"/>
                <a:cs typeface="Arial"/>
              </a:rPr>
              <a:t>exists </a:t>
            </a:r>
            <a:r>
              <a:rPr dirty="0" sz="3200" spc="-4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dirty="0" sz="3200" spc="-380">
                <a:solidFill>
                  <a:srgbClr val="FF0000"/>
                </a:solidFill>
                <a:latin typeface="Arial"/>
                <a:cs typeface="Arial"/>
              </a:rPr>
              <a:t>JIRA </a:t>
            </a:r>
            <a:r>
              <a:rPr dirty="0" sz="3200" spc="-15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dirty="0" sz="3200" spc="5">
                <a:solidFill>
                  <a:srgbClr val="FF0000"/>
                </a:solidFill>
                <a:latin typeface="Arial"/>
                <a:cs typeface="Arial"/>
              </a:rPr>
              <a:t>without </a:t>
            </a:r>
            <a:r>
              <a:rPr dirty="0" sz="3200" spc="-245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3200" spc="-55">
                <a:solidFill>
                  <a:srgbClr val="FF0000"/>
                </a:solidFill>
                <a:latin typeface="Arial"/>
                <a:cs typeface="Arial"/>
              </a:rPr>
              <a:t>doubt, </a:t>
            </a:r>
            <a:r>
              <a:rPr dirty="0" sz="3200" spc="10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dirty="0" sz="3200" spc="-165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dirty="0" sz="3200" spc="-130">
                <a:solidFill>
                  <a:srgbClr val="FF0000"/>
                </a:solidFill>
                <a:latin typeface="Arial"/>
                <a:cs typeface="Arial"/>
              </a:rPr>
              <a:t>one </a:t>
            </a:r>
            <a:r>
              <a:rPr dirty="0" sz="3200" spc="-5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z="3200" spc="-6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35">
                <a:solidFill>
                  <a:srgbClr val="FF0000"/>
                </a:solidFill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3200" spc="-150">
                <a:solidFill>
                  <a:srgbClr val="FF0000"/>
                </a:solidFill>
                <a:latin typeface="Arial"/>
                <a:cs typeface="Arial"/>
              </a:rPr>
              <a:t>single </a:t>
            </a:r>
            <a:r>
              <a:rPr dirty="0" sz="3200" spc="-105">
                <a:solidFill>
                  <a:srgbClr val="FF0000"/>
                </a:solidFill>
                <a:latin typeface="Arial"/>
                <a:cs typeface="Arial"/>
              </a:rPr>
              <a:t>most </a:t>
            </a:r>
            <a:r>
              <a:rPr dirty="0" sz="3200" spc="-114">
                <a:solidFill>
                  <a:srgbClr val="FF0000"/>
                </a:solidFill>
                <a:latin typeface="Arial"/>
                <a:cs typeface="Arial"/>
              </a:rPr>
              <a:t>useful </a:t>
            </a:r>
            <a:r>
              <a:rPr dirty="0" sz="3200" spc="-75">
                <a:solidFill>
                  <a:srgbClr val="FF0000"/>
                </a:solidFill>
                <a:latin typeface="Arial"/>
                <a:cs typeface="Arial"/>
              </a:rPr>
              <a:t>tools </a:t>
            </a:r>
            <a:r>
              <a:rPr dirty="0" sz="3200" spc="-120">
                <a:solidFill>
                  <a:srgbClr val="FF0000"/>
                </a:solidFill>
                <a:latin typeface="Arial"/>
                <a:cs typeface="Arial"/>
              </a:rPr>
              <a:t>we </a:t>
            </a:r>
            <a:r>
              <a:rPr dirty="0" sz="3200" spc="-195">
                <a:solidFill>
                  <a:srgbClr val="FF0000"/>
                </a:solidFill>
                <a:latin typeface="Arial"/>
                <a:cs typeface="Arial"/>
              </a:rPr>
              <a:t>have</a:t>
            </a:r>
            <a:r>
              <a:rPr dirty="0" sz="3200" spc="-4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3200" spc="-125">
                <a:solidFill>
                  <a:srgbClr val="FF0000"/>
                </a:solidFill>
                <a:latin typeface="Arial"/>
                <a:cs typeface="Arial"/>
              </a:rPr>
              <a:t>here.”</a:t>
            </a:r>
            <a:endParaRPr sz="3200">
              <a:latin typeface="Arial"/>
              <a:cs typeface="Arial"/>
            </a:endParaRPr>
          </a:p>
          <a:p>
            <a:pPr marL="5499100">
              <a:lnSpc>
                <a:spcPct val="100000"/>
              </a:lnSpc>
              <a:spcBef>
                <a:spcPts val="310"/>
              </a:spcBef>
            </a:pPr>
            <a:r>
              <a:rPr dirty="0" sz="2400" spc="-114" b="1">
                <a:latin typeface="Trebuchet MS"/>
                <a:cs typeface="Trebuchet MS"/>
              </a:rPr>
              <a:t>Aaron </a:t>
            </a:r>
            <a:r>
              <a:rPr dirty="0" sz="2400" spc="-125" b="1">
                <a:latin typeface="Trebuchet MS"/>
                <a:cs typeface="Trebuchet MS"/>
              </a:rPr>
              <a:t>Godert </a:t>
            </a:r>
            <a:r>
              <a:rPr dirty="0" sz="2400" spc="-100" b="1">
                <a:latin typeface="Trebuchet MS"/>
                <a:cs typeface="Trebuchet MS"/>
              </a:rPr>
              <a:t>of </a:t>
            </a:r>
            <a:r>
              <a:rPr dirty="0" sz="2400" spc="-145" b="1">
                <a:latin typeface="Trebuchet MS"/>
                <a:cs typeface="Trebuchet MS"/>
              </a:rPr>
              <a:t>Cornell</a:t>
            </a:r>
            <a:r>
              <a:rPr dirty="0" sz="2400" spc="-459" b="1">
                <a:latin typeface="Trebuchet MS"/>
                <a:cs typeface="Trebuchet MS"/>
              </a:rPr>
              <a:t> </a:t>
            </a:r>
            <a:r>
              <a:rPr dirty="0" sz="2400" spc="-135" b="1">
                <a:latin typeface="Trebuchet MS"/>
                <a:cs typeface="Trebuchet MS"/>
              </a:rPr>
              <a:t>University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96" y="235407"/>
            <a:ext cx="17919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A</a:t>
            </a:r>
            <a:r>
              <a:rPr dirty="0" spc="-160"/>
              <a:t>g</a:t>
            </a:r>
            <a:r>
              <a:rPr dirty="0" spc="-155"/>
              <a:t>e</a:t>
            </a:r>
            <a:r>
              <a:rPr dirty="0" spc="-160"/>
              <a:t>nd</a:t>
            </a:r>
            <a:r>
              <a:rPr dirty="0" spc="-5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587" y="1361817"/>
            <a:ext cx="4128135" cy="397637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500380" indent="-487680">
              <a:lnSpc>
                <a:spcPct val="100000"/>
              </a:lnSpc>
              <a:spcBef>
                <a:spcPts val="96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105">
                <a:solidFill>
                  <a:srgbClr val="D9D9D9"/>
                </a:solidFill>
                <a:latin typeface="Arial"/>
                <a:cs typeface="Arial"/>
              </a:rPr>
              <a:t>What </a:t>
            </a:r>
            <a:r>
              <a:rPr dirty="0" sz="3600" spc="-185">
                <a:solidFill>
                  <a:srgbClr val="D9D9D9"/>
                </a:solidFill>
                <a:latin typeface="Arial"/>
                <a:cs typeface="Arial"/>
              </a:rPr>
              <a:t>is</a:t>
            </a:r>
            <a:r>
              <a:rPr dirty="0" sz="3600" spc="-31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3600" spc="-430">
                <a:solidFill>
                  <a:srgbClr val="D9D9D9"/>
                </a:solidFill>
                <a:latin typeface="Arial"/>
                <a:cs typeface="Arial"/>
              </a:rPr>
              <a:t>JIRA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7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430">
                <a:solidFill>
                  <a:srgbClr val="D9D9D9"/>
                </a:solidFill>
                <a:latin typeface="Arial"/>
                <a:cs typeface="Arial"/>
              </a:rPr>
              <a:t>JIRA</a:t>
            </a:r>
            <a:r>
              <a:rPr dirty="0" sz="3600" spc="-21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3600" spc="-215">
                <a:solidFill>
                  <a:srgbClr val="D9D9D9"/>
                </a:solidFill>
                <a:latin typeface="Arial"/>
                <a:cs typeface="Arial"/>
              </a:rPr>
              <a:t>Concepts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204">
                <a:solidFill>
                  <a:srgbClr val="D9D9D9"/>
                </a:solidFill>
                <a:latin typeface="Arial"/>
                <a:cs typeface="Arial"/>
              </a:rPr>
              <a:t>Features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185">
                <a:solidFill>
                  <a:srgbClr val="D9D9D9"/>
                </a:solidFill>
                <a:latin typeface="Arial"/>
                <a:cs typeface="Arial"/>
              </a:rPr>
              <a:t>Why</a:t>
            </a:r>
            <a:r>
              <a:rPr dirty="0" sz="3600" spc="-225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3600" spc="-430">
                <a:solidFill>
                  <a:srgbClr val="D9D9D9"/>
                </a:solidFill>
                <a:latin typeface="Arial"/>
                <a:cs typeface="Arial"/>
              </a:rPr>
              <a:t>JIRA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225">
                <a:latin typeface="Arial"/>
                <a:cs typeface="Arial"/>
              </a:rPr>
              <a:t>Live</a:t>
            </a:r>
            <a:r>
              <a:rPr dirty="0" sz="3600" spc="-290">
                <a:latin typeface="Arial"/>
                <a:cs typeface="Arial"/>
              </a:rPr>
              <a:t> </a:t>
            </a:r>
            <a:r>
              <a:rPr dirty="0" sz="3600" spc="-114">
                <a:latin typeface="Arial"/>
                <a:cs typeface="Arial"/>
              </a:rPr>
              <a:t>Demonstration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215">
                <a:latin typeface="Arial"/>
                <a:cs typeface="Arial"/>
              </a:rPr>
              <a:t>Q&amp;A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96" y="235407"/>
            <a:ext cx="32118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4"/>
              <a:t>What </a:t>
            </a:r>
            <a:r>
              <a:rPr dirty="0" spc="-75"/>
              <a:t>is</a:t>
            </a:r>
            <a:r>
              <a:rPr dirty="0" spc="-595"/>
              <a:t> </a:t>
            </a:r>
            <a:r>
              <a:rPr dirty="0" spc="-120"/>
              <a:t>JIRA?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587" y="1471421"/>
            <a:ext cx="11418570" cy="584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0380" marR="5080" indent="-487680">
              <a:lnSpc>
                <a:spcPct val="100000"/>
              </a:lnSpc>
              <a:spcBef>
                <a:spcPts val="100"/>
              </a:spcBef>
              <a:buChar char="•"/>
              <a:tabLst>
                <a:tab pos="501015" algn="l"/>
              </a:tabLst>
            </a:pPr>
            <a:r>
              <a:rPr dirty="0" sz="3600" spc="-430">
                <a:latin typeface="Arial"/>
                <a:cs typeface="Arial"/>
              </a:rPr>
              <a:t>JIRA </a:t>
            </a:r>
            <a:r>
              <a:rPr dirty="0" sz="3600" spc="-105">
                <a:latin typeface="Arial"/>
                <a:cs typeface="Arial"/>
              </a:rPr>
              <a:t>lets </a:t>
            </a:r>
            <a:r>
              <a:rPr dirty="0" sz="3600" spc="-145">
                <a:latin typeface="Arial"/>
                <a:cs typeface="Arial"/>
              </a:rPr>
              <a:t>you </a:t>
            </a:r>
            <a:r>
              <a:rPr dirty="0" sz="3600" spc="-55">
                <a:solidFill>
                  <a:srgbClr val="C00000"/>
                </a:solidFill>
                <a:latin typeface="Arial"/>
                <a:cs typeface="Arial"/>
              </a:rPr>
              <a:t>prioritize</a:t>
            </a:r>
            <a:r>
              <a:rPr dirty="0" sz="3600" spc="-55">
                <a:latin typeface="Arial"/>
                <a:cs typeface="Arial"/>
              </a:rPr>
              <a:t>, </a:t>
            </a:r>
            <a:r>
              <a:rPr dirty="0" sz="3600" spc="-225">
                <a:solidFill>
                  <a:srgbClr val="C00000"/>
                </a:solidFill>
                <a:latin typeface="Arial"/>
                <a:cs typeface="Arial"/>
              </a:rPr>
              <a:t>assign</a:t>
            </a:r>
            <a:r>
              <a:rPr dirty="0" sz="3600" spc="-225">
                <a:latin typeface="Arial"/>
                <a:cs typeface="Arial"/>
              </a:rPr>
              <a:t>, </a:t>
            </a:r>
            <a:r>
              <a:rPr dirty="0" sz="3600" spc="-110">
                <a:solidFill>
                  <a:srgbClr val="C00000"/>
                </a:solidFill>
                <a:latin typeface="Arial"/>
                <a:cs typeface="Arial"/>
              </a:rPr>
              <a:t>track</a:t>
            </a:r>
            <a:r>
              <a:rPr dirty="0" sz="3600" spc="-110">
                <a:latin typeface="Arial"/>
                <a:cs typeface="Arial"/>
              </a:rPr>
              <a:t>, </a:t>
            </a:r>
            <a:r>
              <a:rPr dirty="0" sz="3600" spc="-30">
                <a:solidFill>
                  <a:srgbClr val="C00000"/>
                </a:solidFill>
                <a:latin typeface="Arial"/>
                <a:cs typeface="Arial"/>
              </a:rPr>
              <a:t>report </a:t>
            </a:r>
            <a:r>
              <a:rPr dirty="0" sz="3600" spc="-170">
                <a:latin typeface="Arial"/>
                <a:cs typeface="Arial"/>
              </a:rPr>
              <a:t>and </a:t>
            </a:r>
            <a:r>
              <a:rPr dirty="0" sz="3600" spc="-55">
                <a:solidFill>
                  <a:srgbClr val="C00000"/>
                </a:solidFill>
                <a:latin typeface="Arial"/>
                <a:cs typeface="Arial"/>
              </a:rPr>
              <a:t>audit </a:t>
            </a:r>
            <a:r>
              <a:rPr dirty="0" sz="3600" spc="-95">
                <a:latin typeface="Arial"/>
                <a:cs typeface="Arial"/>
              </a:rPr>
              <a:t>your  </a:t>
            </a:r>
            <a:r>
              <a:rPr dirty="0" sz="3600" spc="-195">
                <a:latin typeface="Arial"/>
                <a:cs typeface="Arial"/>
              </a:rPr>
              <a:t>‘issues’, </a:t>
            </a:r>
            <a:r>
              <a:rPr dirty="0" sz="3600" spc="-35">
                <a:latin typeface="Arial"/>
                <a:cs typeface="Arial"/>
              </a:rPr>
              <a:t>from </a:t>
            </a:r>
            <a:r>
              <a:rPr dirty="0" sz="3600" spc="-100">
                <a:latin typeface="Arial"/>
                <a:cs typeface="Arial"/>
              </a:rPr>
              <a:t>software </a:t>
            </a:r>
            <a:r>
              <a:rPr dirty="0" sz="3600" spc="-235">
                <a:latin typeface="Arial"/>
                <a:cs typeface="Arial"/>
              </a:rPr>
              <a:t>bugs </a:t>
            </a:r>
            <a:r>
              <a:rPr dirty="0" sz="3600" spc="-170">
                <a:latin typeface="Arial"/>
                <a:cs typeface="Arial"/>
              </a:rPr>
              <a:t>and </a:t>
            </a:r>
            <a:r>
              <a:rPr dirty="0" sz="3600" spc="-165">
                <a:latin typeface="Arial"/>
                <a:cs typeface="Arial"/>
              </a:rPr>
              <a:t>helpdesk </a:t>
            </a:r>
            <a:r>
              <a:rPr dirty="0" sz="3600" spc="-110">
                <a:latin typeface="Arial"/>
                <a:cs typeface="Arial"/>
              </a:rPr>
              <a:t>tickets </a:t>
            </a:r>
            <a:r>
              <a:rPr dirty="0" sz="3600" spc="25">
                <a:latin typeface="Arial"/>
                <a:cs typeface="Arial"/>
              </a:rPr>
              <a:t>to</a:t>
            </a:r>
            <a:r>
              <a:rPr dirty="0" sz="3600" spc="-525">
                <a:latin typeface="Arial"/>
                <a:cs typeface="Arial"/>
              </a:rPr>
              <a:t> </a:t>
            </a:r>
            <a:r>
              <a:rPr dirty="0" sz="3600" spc="-70">
                <a:latin typeface="Arial"/>
                <a:cs typeface="Arial"/>
              </a:rPr>
              <a:t>project  </a:t>
            </a:r>
            <a:r>
              <a:rPr dirty="0" sz="3600" spc="-225">
                <a:latin typeface="Arial"/>
                <a:cs typeface="Arial"/>
              </a:rPr>
              <a:t>tasks </a:t>
            </a:r>
            <a:r>
              <a:rPr dirty="0" sz="3600" spc="-170">
                <a:latin typeface="Arial"/>
                <a:cs typeface="Arial"/>
              </a:rPr>
              <a:t>and </a:t>
            </a:r>
            <a:r>
              <a:rPr dirty="0" sz="3600" spc="-225">
                <a:latin typeface="Arial"/>
                <a:cs typeface="Arial"/>
              </a:rPr>
              <a:t>change</a:t>
            </a:r>
            <a:r>
              <a:rPr dirty="0" sz="3600" spc="-195">
                <a:latin typeface="Arial"/>
                <a:cs typeface="Arial"/>
              </a:rPr>
              <a:t> </a:t>
            </a:r>
            <a:r>
              <a:rPr dirty="0" sz="3600" spc="-160">
                <a:latin typeface="Arial"/>
                <a:cs typeface="Arial"/>
              </a:rPr>
              <a:t>requests</a:t>
            </a:r>
            <a:endParaRPr sz="3600">
              <a:latin typeface="Arial"/>
              <a:cs typeface="Arial"/>
            </a:endParaRPr>
          </a:p>
          <a:p>
            <a:pPr marL="500380" marR="545465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55">
                <a:latin typeface="Arial"/>
                <a:cs typeface="Arial"/>
              </a:rPr>
              <a:t>More </a:t>
            </a:r>
            <a:r>
              <a:rPr dirty="0" sz="3600" spc="-75">
                <a:latin typeface="Arial"/>
                <a:cs typeface="Arial"/>
              </a:rPr>
              <a:t>than </a:t>
            </a:r>
            <a:r>
              <a:rPr dirty="0" sz="3600" spc="-70">
                <a:latin typeface="Arial"/>
                <a:cs typeface="Arial"/>
              </a:rPr>
              <a:t>just </a:t>
            </a:r>
            <a:r>
              <a:rPr dirty="0" sz="3600" spc="-195">
                <a:latin typeface="Arial"/>
                <a:cs typeface="Arial"/>
              </a:rPr>
              <a:t>an </a:t>
            </a:r>
            <a:r>
              <a:rPr dirty="0" sz="3600" spc="-220">
                <a:latin typeface="Arial"/>
                <a:cs typeface="Arial"/>
              </a:rPr>
              <a:t>issue </a:t>
            </a:r>
            <a:r>
              <a:rPr dirty="0" sz="3600" spc="-155">
                <a:latin typeface="Arial"/>
                <a:cs typeface="Arial"/>
              </a:rPr>
              <a:t>tracker, </a:t>
            </a:r>
            <a:r>
              <a:rPr dirty="0" sz="3600" spc="-430">
                <a:latin typeface="Arial"/>
                <a:cs typeface="Arial"/>
              </a:rPr>
              <a:t>JIRA </a:t>
            </a:r>
            <a:r>
              <a:rPr dirty="0" sz="3600" spc="-185">
                <a:latin typeface="Arial"/>
                <a:cs typeface="Arial"/>
              </a:rPr>
              <a:t>is </a:t>
            </a:r>
            <a:r>
              <a:rPr dirty="0" sz="3600" spc="-195">
                <a:solidFill>
                  <a:srgbClr val="C00000"/>
                </a:solidFill>
                <a:latin typeface="Arial"/>
                <a:cs typeface="Arial"/>
              </a:rPr>
              <a:t>an </a:t>
            </a:r>
            <a:r>
              <a:rPr dirty="0" sz="3600" spc="-135">
                <a:solidFill>
                  <a:srgbClr val="C00000"/>
                </a:solidFill>
                <a:latin typeface="Arial"/>
                <a:cs typeface="Arial"/>
              </a:rPr>
              <a:t>extensible  </a:t>
            </a:r>
            <a:r>
              <a:rPr dirty="0" sz="3600" spc="-45">
                <a:solidFill>
                  <a:srgbClr val="C00000"/>
                </a:solidFill>
                <a:latin typeface="Arial"/>
                <a:cs typeface="Arial"/>
              </a:rPr>
              <a:t>platform</a:t>
            </a:r>
            <a:r>
              <a:rPr dirty="0" sz="3600" spc="-22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3600" spc="-5">
                <a:latin typeface="Arial"/>
                <a:cs typeface="Arial"/>
              </a:rPr>
              <a:t>that</a:t>
            </a:r>
            <a:r>
              <a:rPr dirty="0" sz="3600" spc="-200">
                <a:latin typeface="Arial"/>
                <a:cs typeface="Arial"/>
              </a:rPr>
              <a:t> </a:t>
            </a:r>
            <a:r>
              <a:rPr dirty="0" sz="3600" spc="-145">
                <a:latin typeface="Arial"/>
                <a:cs typeface="Arial"/>
              </a:rPr>
              <a:t>you</a:t>
            </a:r>
            <a:r>
              <a:rPr dirty="0" sz="3600" spc="-204">
                <a:latin typeface="Arial"/>
                <a:cs typeface="Arial"/>
              </a:rPr>
              <a:t> </a:t>
            </a:r>
            <a:r>
              <a:rPr dirty="0" sz="3600" spc="-235">
                <a:latin typeface="Arial"/>
                <a:cs typeface="Arial"/>
              </a:rPr>
              <a:t>can</a:t>
            </a:r>
            <a:r>
              <a:rPr dirty="0" sz="3600" spc="-185">
                <a:latin typeface="Arial"/>
                <a:cs typeface="Arial"/>
              </a:rPr>
              <a:t> </a:t>
            </a:r>
            <a:r>
              <a:rPr dirty="0" sz="3600" spc="-175">
                <a:latin typeface="Arial"/>
                <a:cs typeface="Arial"/>
              </a:rPr>
              <a:t>customize</a:t>
            </a:r>
            <a:r>
              <a:rPr dirty="0" sz="3600" spc="-200">
                <a:latin typeface="Arial"/>
                <a:cs typeface="Arial"/>
              </a:rPr>
              <a:t> </a:t>
            </a:r>
            <a:r>
              <a:rPr dirty="0" sz="3600" spc="25">
                <a:latin typeface="Arial"/>
                <a:cs typeface="Arial"/>
              </a:rPr>
              <a:t>to</a:t>
            </a:r>
            <a:r>
              <a:rPr dirty="0" sz="3600" spc="-185">
                <a:latin typeface="Arial"/>
                <a:cs typeface="Arial"/>
              </a:rPr>
              <a:t> </a:t>
            </a:r>
            <a:r>
              <a:rPr dirty="0" sz="3600" spc="-135">
                <a:latin typeface="Arial"/>
                <a:cs typeface="Arial"/>
              </a:rPr>
              <a:t>match</a:t>
            </a:r>
            <a:r>
              <a:rPr dirty="0" sz="3600" spc="-185">
                <a:latin typeface="Arial"/>
                <a:cs typeface="Arial"/>
              </a:rPr>
              <a:t> </a:t>
            </a:r>
            <a:r>
              <a:rPr dirty="0" sz="3600" spc="-95">
                <a:latin typeface="Arial"/>
                <a:cs typeface="Arial"/>
              </a:rPr>
              <a:t>your</a:t>
            </a:r>
            <a:r>
              <a:rPr dirty="0" sz="3600" spc="-210">
                <a:latin typeface="Arial"/>
                <a:cs typeface="Arial"/>
              </a:rPr>
              <a:t> </a:t>
            </a:r>
            <a:r>
              <a:rPr dirty="0" sz="3600" spc="-220">
                <a:latin typeface="Arial"/>
                <a:cs typeface="Arial"/>
              </a:rPr>
              <a:t>business  </a:t>
            </a:r>
            <a:r>
              <a:rPr dirty="0" sz="3600" spc="-240">
                <a:latin typeface="Arial"/>
                <a:cs typeface="Arial"/>
              </a:rPr>
              <a:t>processes</a:t>
            </a:r>
            <a:endParaRPr sz="3600">
              <a:latin typeface="Arial"/>
              <a:cs typeface="Arial"/>
            </a:endParaRPr>
          </a:p>
          <a:p>
            <a:pPr marL="500380" marR="1359535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430">
                <a:latin typeface="Arial"/>
                <a:cs typeface="Arial"/>
              </a:rPr>
              <a:t>JIRA </a:t>
            </a:r>
            <a:r>
              <a:rPr dirty="0" sz="3600" spc="-145">
                <a:solidFill>
                  <a:srgbClr val="C00000"/>
                </a:solidFill>
                <a:latin typeface="Arial"/>
                <a:cs typeface="Arial"/>
              </a:rPr>
              <a:t>improves </a:t>
            </a:r>
            <a:r>
              <a:rPr dirty="0" sz="3600" spc="-55">
                <a:solidFill>
                  <a:srgbClr val="C00000"/>
                </a:solidFill>
                <a:latin typeface="Arial"/>
                <a:cs typeface="Arial"/>
              </a:rPr>
              <a:t>productivity </a:t>
            </a:r>
            <a:r>
              <a:rPr dirty="0" sz="3600" spc="-145">
                <a:latin typeface="Arial"/>
                <a:cs typeface="Arial"/>
              </a:rPr>
              <a:t>by </a:t>
            </a:r>
            <a:r>
              <a:rPr dirty="0" sz="3600" spc="-60">
                <a:latin typeface="Arial"/>
                <a:cs typeface="Arial"/>
              </a:rPr>
              <a:t>cutting </a:t>
            </a:r>
            <a:r>
              <a:rPr dirty="0" sz="3600" spc="-100">
                <a:latin typeface="Arial"/>
                <a:cs typeface="Arial"/>
              </a:rPr>
              <a:t>down </a:t>
            </a:r>
            <a:r>
              <a:rPr dirty="0" sz="3600" spc="-110">
                <a:latin typeface="Arial"/>
                <a:cs typeface="Arial"/>
              </a:rPr>
              <a:t>on</a:t>
            </a:r>
            <a:r>
              <a:rPr dirty="0" sz="3600" spc="-500">
                <a:latin typeface="Arial"/>
                <a:cs typeface="Arial"/>
              </a:rPr>
              <a:t> </a:t>
            </a:r>
            <a:r>
              <a:rPr dirty="0" sz="3600" spc="-30">
                <a:latin typeface="Arial"/>
                <a:cs typeface="Arial"/>
              </a:rPr>
              <a:t>time  </a:t>
            </a:r>
            <a:r>
              <a:rPr dirty="0" sz="3600" spc="-160">
                <a:latin typeface="Arial"/>
                <a:cs typeface="Arial"/>
              </a:rPr>
              <a:t>wasted </a:t>
            </a:r>
            <a:r>
              <a:rPr dirty="0" sz="3600" spc="-110">
                <a:latin typeface="Arial"/>
                <a:cs typeface="Arial"/>
              </a:rPr>
              <a:t>on </a:t>
            </a:r>
            <a:r>
              <a:rPr dirty="0" sz="3600" spc="-120">
                <a:latin typeface="Arial"/>
                <a:cs typeface="Arial"/>
              </a:rPr>
              <a:t>tracking </a:t>
            </a:r>
            <a:r>
              <a:rPr dirty="0" sz="3600" spc="-250">
                <a:latin typeface="Arial"/>
                <a:cs typeface="Arial"/>
              </a:rPr>
              <a:t>issues </a:t>
            </a:r>
            <a:r>
              <a:rPr dirty="0" sz="3600" spc="-170">
                <a:latin typeface="Arial"/>
                <a:cs typeface="Arial"/>
              </a:rPr>
              <a:t>and</a:t>
            </a:r>
            <a:r>
              <a:rPr dirty="0" sz="3600" spc="-350">
                <a:latin typeface="Arial"/>
                <a:cs typeface="Arial"/>
              </a:rPr>
              <a:t> </a:t>
            </a:r>
            <a:r>
              <a:rPr dirty="0" sz="3600" spc="-85">
                <a:latin typeface="Arial"/>
                <a:cs typeface="Arial"/>
              </a:rPr>
              <a:t>coordination</a:t>
            </a:r>
            <a:endParaRPr sz="3600">
              <a:latin typeface="Arial"/>
              <a:cs typeface="Arial"/>
            </a:endParaRPr>
          </a:p>
          <a:p>
            <a:pPr marL="500380" marR="487045" indent="-487680">
              <a:lnSpc>
                <a:spcPct val="100000"/>
              </a:lnSpc>
              <a:spcBef>
                <a:spcPts val="87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430">
                <a:latin typeface="Arial"/>
                <a:cs typeface="Arial"/>
              </a:rPr>
              <a:t>JIRA </a:t>
            </a:r>
            <a:r>
              <a:rPr dirty="0" sz="3600" spc="-145">
                <a:solidFill>
                  <a:srgbClr val="C00000"/>
                </a:solidFill>
                <a:latin typeface="Arial"/>
                <a:cs typeface="Arial"/>
              </a:rPr>
              <a:t>improves </a:t>
            </a:r>
            <a:r>
              <a:rPr dirty="0" sz="3600" spc="-60">
                <a:solidFill>
                  <a:srgbClr val="C00000"/>
                </a:solidFill>
                <a:latin typeface="Arial"/>
                <a:cs typeface="Arial"/>
              </a:rPr>
              <a:t>quality </a:t>
            </a:r>
            <a:r>
              <a:rPr dirty="0" sz="3600" spc="-145">
                <a:latin typeface="Arial"/>
                <a:cs typeface="Arial"/>
              </a:rPr>
              <a:t>by ensuring </a:t>
            </a:r>
            <a:r>
              <a:rPr dirty="0" sz="3600" spc="-75">
                <a:latin typeface="Arial"/>
                <a:cs typeface="Arial"/>
              </a:rPr>
              <a:t>all </a:t>
            </a:r>
            <a:r>
              <a:rPr dirty="0" sz="3600" spc="-229">
                <a:latin typeface="Arial"/>
                <a:cs typeface="Arial"/>
              </a:rPr>
              <a:t>tasks </a:t>
            </a:r>
            <a:r>
              <a:rPr dirty="0" sz="3600" spc="-160">
                <a:latin typeface="Arial"/>
                <a:cs typeface="Arial"/>
              </a:rPr>
              <a:t>are </a:t>
            </a:r>
            <a:r>
              <a:rPr dirty="0" sz="3600" spc="-135">
                <a:latin typeface="Arial"/>
                <a:cs typeface="Arial"/>
              </a:rPr>
              <a:t>recorded  </a:t>
            </a:r>
            <a:r>
              <a:rPr dirty="0" sz="3600" spc="-100">
                <a:latin typeface="Arial"/>
                <a:cs typeface="Arial"/>
              </a:rPr>
              <a:t>down</a:t>
            </a:r>
            <a:r>
              <a:rPr dirty="0" sz="3600" spc="-204">
                <a:latin typeface="Arial"/>
                <a:cs typeface="Arial"/>
              </a:rPr>
              <a:t> </a:t>
            </a:r>
            <a:r>
              <a:rPr dirty="0" sz="3600" spc="20">
                <a:latin typeface="Arial"/>
                <a:cs typeface="Arial"/>
              </a:rPr>
              <a:t>with</a:t>
            </a:r>
            <a:r>
              <a:rPr dirty="0" sz="3600" spc="-190">
                <a:latin typeface="Arial"/>
                <a:cs typeface="Arial"/>
              </a:rPr>
              <a:t> </a:t>
            </a:r>
            <a:r>
              <a:rPr dirty="0" sz="3600" spc="-75">
                <a:latin typeface="Arial"/>
                <a:cs typeface="Arial"/>
              </a:rPr>
              <a:t>all</a:t>
            </a:r>
            <a:r>
              <a:rPr dirty="0" sz="3600" spc="-190">
                <a:latin typeface="Arial"/>
                <a:cs typeface="Arial"/>
              </a:rPr>
              <a:t> </a:t>
            </a:r>
            <a:r>
              <a:rPr dirty="0" sz="3600" spc="-50">
                <a:latin typeface="Arial"/>
                <a:cs typeface="Arial"/>
              </a:rPr>
              <a:t>the</a:t>
            </a:r>
            <a:r>
              <a:rPr dirty="0" sz="3600" spc="-190">
                <a:latin typeface="Arial"/>
                <a:cs typeface="Arial"/>
              </a:rPr>
              <a:t> </a:t>
            </a:r>
            <a:r>
              <a:rPr dirty="0" sz="3600" spc="-120">
                <a:latin typeface="Arial"/>
                <a:cs typeface="Arial"/>
              </a:rPr>
              <a:t>details</a:t>
            </a:r>
            <a:r>
              <a:rPr dirty="0" sz="3600" spc="-190">
                <a:latin typeface="Arial"/>
                <a:cs typeface="Arial"/>
              </a:rPr>
              <a:t> </a:t>
            </a:r>
            <a:r>
              <a:rPr dirty="0" sz="3600" spc="-165">
                <a:latin typeface="Arial"/>
                <a:cs typeface="Arial"/>
              </a:rPr>
              <a:t>and</a:t>
            </a:r>
            <a:r>
              <a:rPr dirty="0" sz="3600" spc="-204">
                <a:latin typeface="Arial"/>
                <a:cs typeface="Arial"/>
              </a:rPr>
              <a:t> </a:t>
            </a:r>
            <a:r>
              <a:rPr dirty="0" sz="3600" spc="-70">
                <a:latin typeface="Arial"/>
                <a:cs typeface="Arial"/>
              </a:rPr>
              <a:t>followed</a:t>
            </a:r>
            <a:r>
              <a:rPr dirty="0" sz="3600" spc="-185">
                <a:latin typeface="Arial"/>
                <a:cs typeface="Arial"/>
              </a:rPr>
              <a:t> </a:t>
            </a:r>
            <a:r>
              <a:rPr dirty="0" sz="3600" spc="-114">
                <a:latin typeface="Arial"/>
                <a:cs typeface="Arial"/>
              </a:rPr>
              <a:t>up</a:t>
            </a:r>
            <a:r>
              <a:rPr dirty="0" sz="3600" spc="-190">
                <a:latin typeface="Arial"/>
                <a:cs typeface="Arial"/>
              </a:rPr>
              <a:t> </a:t>
            </a:r>
            <a:r>
              <a:rPr dirty="0" sz="3600" spc="65">
                <a:latin typeface="Arial"/>
                <a:cs typeface="Arial"/>
              </a:rPr>
              <a:t>till</a:t>
            </a:r>
            <a:r>
              <a:rPr dirty="0" sz="3600" spc="-185">
                <a:latin typeface="Arial"/>
                <a:cs typeface="Arial"/>
              </a:rPr>
              <a:t> </a:t>
            </a:r>
            <a:r>
              <a:rPr dirty="0" sz="3600" spc="-90">
                <a:latin typeface="Arial"/>
                <a:cs typeface="Arial"/>
              </a:rPr>
              <a:t>completion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96" y="235407"/>
            <a:ext cx="63569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One </a:t>
            </a:r>
            <a:r>
              <a:rPr dirty="0" spc="-140"/>
              <a:t>application. </a:t>
            </a:r>
            <a:r>
              <a:rPr dirty="0" spc="-120"/>
              <a:t>Many</a:t>
            </a:r>
            <a:r>
              <a:rPr dirty="0" spc="-740"/>
              <a:t> </a:t>
            </a:r>
            <a:r>
              <a:rPr dirty="0" spc="-125"/>
              <a:t>uses.</a:t>
            </a:r>
          </a:p>
        </p:txBody>
      </p:sp>
      <p:sp>
        <p:nvSpPr>
          <p:cNvPr id="3" name="object 3"/>
          <p:cNvSpPr/>
          <p:nvPr/>
        </p:nvSpPr>
        <p:spPr>
          <a:xfrm>
            <a:off x="968235" y="1885950"/>
            <a:ext cx="316992" cy="320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8235" y="2818638"/>
            <a:ext cx="316992" cy="320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8235" y="3751326"/>
            <a:ext cx="316992" cy="320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8235" y="4684014"/>
            <a:ext cx="316992" cy="320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8235" y="5616702"/>
            <a:ext cx="316992" cy="3200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8235" y="6549390"/>
            <a:ext cx="316992" cy="3200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43355" y="1731721"/>
            <a:ext cx="7348855" cy="523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35">
                <a:latin typeface="Arial"/>
                <a:cs typeface="Arial"/>
              </a:rPr>
              <a:t>Bugs/Change </a:t>
            </a:r>
            <a:r>
              <a:rPr dirty="0" sz="3600" spc="-250">
                <a:latin typeface="Arial"/>
                <a:cs typeface="Arial"/>
              </a:rPr>
              <a:t>Requests</a:t>
            </a:r>
            <a:r>
              <a:rPr dirty="0" sz="3600" spc="-185">
                <a:latin typeface="Arial"/>
                <a:cs typeface="Arial"/>
              </a:rPr>
              <a:t> </a:t>
            </a:r>
            <a:r>
              <a:rPr dirty="0" sz="3600" spc="-229">
                <a:latin typeface="Arial"/>
                <a:cs typeface="Arial"/>
              </a:rPr>
              <a:t>Tracking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70000"/>
              </a:lnSpc>
            </a:pPr>
            <a:r>
              <a:rPr dirty="0" sz="3600" spc="-185">
                <a:latin typeface="Arial"/>
                <a:cs typeface="Arial"/>
              </a:rPr>
              <a:t>Help-desk</a:t>
            </a:r>
            <a:r>
              <a:rPr dirty="0" sz="3600" spc="-245">
                <a:latin typeface="Arial"/>
                <a:cs typeface="Arial"/>
              </a:rPr>
              <a:t> </a:t>
            </a:r>
            <a:r>
              <a:rPr dirty="0" sz="3600" spc="390">
                <a:latin typeface="Arial"/>
                <a:cs typeface="Arial"/>
              </a:rPr>
              <a:t>/</a:t>
            </a:r>
            <a:r>
              <a:rPr dirty="0" sz="3600" spc="-195">
                <a:latin typeface="Arial"/>
                <a:cs typeface="Arial"/>
              </a:rPr>
              <a:t> </a:t>
            </a:r>
            <a:r>
              <a:rPr dirty="0" sz="3600" spc="-135">
                <a:latin typeface="Arial"/>
                <a:cs typeface="Arial"/>
              </a:rPr>
              <a:t>Support</a:t>
            </a:r>
            <a:r>
              <a:rPr dirty="0" sz="3600" spc="-245">
                <a:latin typeface="Arial"/>
                <a:cs typeface="Arial"/>
              </a:rPr>
              <a:t> </a:t>
            </a:r>
            <a:r>
              <a:rPr dirty="0" sz="3600" spc="390">
                <a:latin typeface="Arial"/>
                <a:cs typeface="Arial"/>
              </a:rPr>
              <a:t>/</a:t>
            </a:r>
            <a:r>
              <a:rPr dirty="0" sz="3600" spc="-195">
                <a:latin typeface="Arial"/>
                <a:cs typeface="Arial"/>
              </a:rPr>
              <a:t> </a:t>
            </a:r>
            <a:r>
              <a:rPr dirty="0" sz="3600" spc="-185">
                <a:latin typeface="Arial"/>
                <a:cs typeface="Arial"/>
              </a:rPr>
              <a:t>Customer</a:t>
            </a:r>
            <a:r>
              <a:rPr dirty="0" sz="3600" spc="-220">
                <a:latin typeface="Arial"/>
                <a:cs typeface="Arial"/>
              </a:rPr>
              <a:t> Service  </a:t>
            </a:r>
            <a:r>
              <a:rPr dirty="0" sz="3600" spc="-130">
                <a:latin typeface="Arial"/>
                <a:cs typeface="Arial"/>
              </a:rPr>
              <a:t>Project</a:t>
            </a:r>
            <a:r>
              <a:rPr dirty="0" sz="3600" spc="-225">
                <a:latin typeface="Arial"/>
                <a:cs typeface="Arial"/>
              </a:rPr>
              <a:t> </a:t>
            </a:r>
            <a:r>
              <a:rPr dirty="0" sz="3600" spc="-145">
                <a:latin typeface="Arial"/>
                <a:cs typeface="Arial"/>
              </a:rPr>
              <a:t>Management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25"/>
              </a:spcBef>
            </a:pPr>
            <a:r>
              <a:rPr dirty="0" sz="3600" spc="-390">
                <a:latin typeface="Arial"/>
                <a:cs typeface="Arial"/>
              </a:rPr>
              <a:t>Task</a:t>
            </a:r>
            <a:r>
              <a:rPr dirty="0" sz="3600" spc="-210">
                <a:latin typeface="Arial"/>
                <a:cs typeface="Arial"/>
              </a:rPr>
              <a:t> </a:t>
            </a:r>
            <a:r>
              <a:rPr dirty="0" sz="3600" spc="-229">
                <a:latin typeface="Arial"/>
                <a:cs typeface="Arial"/>
              </a:rPr>
              <a:t>Tracking</a:t>
            </a:r>
            <a:endParaRPr sz="3600">
              <a:latin typeface="Arial"/>
              <a:cs typeface="Arial"/>
            </a:endParaRPr>
          </a:p>
          <a:p>
            <a:pPr marL="12700" marR="1138555">
              <a:lnSpc>
                <a:spcPct val="170000"/>
              </a:lnSpc>
            </a:pPr>
            <a:r>
              <a:rPr dirty="0" sz="3600" spc="-170">
                <a:latin typeface="Arial"/>
                <a:cs typeface="Arial"/>
              </a:rPr>
              <a:t>Requirements </a:t>
            </a:r>
            <a:r>
              <a:rPr dirty="0" sz="3600" spc="-145">
                <a:latin typeface="Arial"/>
                <a:cs typeface="Arial"/>
              </a:rPr>
              <a:t>Management  </a:t>
            </a:r>
            <a:r>
              <a:rPr dirty="0" sz="3600" spc="-80">
                <a:latin typeface="Arial"/>
                <a:cs typeface="Arial"/>
              </a:rPr>
              <a:t>Workflow </a:t>
            </a:r>
            <a:r>
              <a:rPr dirty="0" sz="3600" spc="390">
                <a:latin typeface="Arial"/>
                <a:cs typeface="Arial"/>
              </a:rPr>
              <a:t>/</a:t>
            </a:r>
            <a:r>
              <a:rPr dirty="0" sz="3600" spc="-275">
                <a:latin typeface="Arial"/>
                <a:cs typeface="Arial"/>
              </a:rPr>
              <a:t> </a:t>
            </a:r>
            <a:r>
              <a:rPr dirty="0" sz="3600" spc="-280">
                <a:latin typeface="Arial"/>
                <a:cs typeface="Arial"/>
              </a:rPr>
              <a:t>Process </a:t>
            </a:r>
            <a:r>
              <a:rPr dirty="0" sz="3600" spc="-140">
                <a:latin typeface="Arial"/>
                <a:cs typeface="Arial"/>
              </a:rPr>
              <a:t>Management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7100" y="1814448"/>
            <a:ext cx="431800" cy="44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" y="2717800"/>
            <a:ext cx="482600" cy="482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361" y="3646423"/>
            <a:ext cx="431800" cy="444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01661" y="4629150"/>
            <a:ext cx="431800" cy="444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27061" y="5559425"/>
            <a:ext cx="431800" cy="444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27061" y="6504051"/>
            <a:ext cx="431800" cy="444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96" y="235407"/>
            <a:ext cx="17919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A</a:t>
            </a:r>
            <a:r>
              <a:rPr dirty="0" spc="-160"/>
              <a:t>g</a:t>
            </a:r>
            <a:r>
              <a:rPr dirty="0" spc="-155"/>
              <a:t>e</a:t>
            </a:r>
            <a:r>
              <a:rPr dirty="0" spc="-160"/>
              <a:t>nd</a:t>
            </a:r>
            <a:r>
              <a:rPr dirty="0" spc="-5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7587" y="1361817"/>
            <a:ext cx="4128135" cy="397637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500380" indent="-487680">
              <a:lnSpc>
                <a:spcPct val="100000"/>
              </a:lnSpc>
              <a:spcBef>
                <a:spcPts val="96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105">
                <a:solidFill>
                  <a:srgbClr val="D9D9D9"/>
                </a:solidFill>
                <a:latin typeface="Arial"/>
                <a:cs typeface="Arial"/>
              </a:rPr>
              <a:t>What </a:t>
            </a:r>
            <a:r>
              <a:rPr dirty="0" sz="3600" spc="-185">
                <a:solidFill>
                  <a:srgbClr val="D9D9D9"/>
                </a:solidFill>
                <a:latin typeface="Arial"/>
                <a:cs typeface="Arial"/>
              </a:rPr>
              <a:t>is</a:t>
            </a:r>
            <a:r>
              <a:rPr dirty="0" sz="3600" spc="-31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dirty="0" sz="3600" spc="-430">
                <a:solidFill>
                  <a:srgbClr val="D9D9D9"/>
                </a:solidFill>
                <a:latin typeface="Arial"/>
                <a:cs typeface="Arial"/>
              </a:rPr>
              <a:t>JIRA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7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430">
                <a:latin typeface="Arial"/>
                <a:cs typeface="Arial"/>
              </a:rPr>
              <a:t>JIRA</a:t>
            </a:r>
            <a:r>
              <a:rPr dirty="0" sz="3600" spc="-210">
                <a:latin typeface="Arial"/>
                <a:cs typeface="Arial"/>
              </a:rPr>
              <a:t> </a:t>
            </a:r>
            <a:r>
              <a:rPr dirty="0" sz="3600" spc="-215">
                <a:latin typeface="Arial"/>
                <a:cs typeface="Arial"/>
              </a:rPr>
              <a:t>Concepts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0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204">
                <a:latin typeface="Arial"/>
                <a:cs typeface="Arial"/>
              </a:rPr>
              <a:t>Features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185">
                <a:latin typeface="Arial"/>
                <a:cs typeface="Arial"/>
              </a:rPr>
              <a:t>Why</a:t>
            </a:r>
            <a:r>
              <a:rPr dirty="0" sz="3600" spc="-225">
                <a:latin typeface="Arial"/>
                <a:cs typeface="Arial"/>
              </a:rPr>
              <a:t> </a:t>
            </a:r>
            <a:r>
              <a:rPr dirty="0" sz="3600" spc="-430">
                <a:latin typeface="Arial"/>
                <a:cs typeface="Arial"/>
              </a:rPr>
              <a:t>JIRA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225">
                <a:latin typeface="Arial"/>
                <a:cs typeface="Arial"/>
              </a:rPr>
              <a:t>Live</a:t>
            </a:r>
            <a:r>
              <a:rPr dirty="0" sz="3600" spc="-290">
                <a:latin typeface="Arial"/>
                <a:cs typeface="Arial"/>
              </a:rPr>
              <a:t> </a:t>
            </a:r>
            <a:r>
              <a:rPr dirty="0" sz="3600" spc="-114">
                <a:latin typeface="Arial"/>
                <a:cs typeface="Arial"/>
              </a:rPr>
              <a:t>Demonstration</a:t>
            </a:r>
            <a:endParaRPr sz="3600">
              <a:latin typeface="Arial"/>
              <a:cs typeface="Arial"/>
            </a:endParaRPr>
          </a:p>
          <a:p>
            <a:pPr marL="500380" indent="-487680">
              <a:lnSpc>
                <a:spcPct val="100000"/>
              </a:lnSpc>
              <a:spcBef>
                <a:spcPts val="865"/>
              </a:spcBef>
              <a:buChar char="•"/>
              <a:tabLst>
                <a:tab pos="500380" algn="l"/>
                <a:tab pos="501015" algn="l"/>
              </a:tabLst>
            </a:pPr>
            <a:r>
              <a:rPr dirty="0" sz="3600" spc="-215">
                <a:latin typeface="Arial"/>
                <a:cs typeface="Arial"/>
              </a:rPr>
              <a:t>Q&amp;A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796" y="235407"/>
            <a:ext cx="99231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4"/>
              <a:t>JIRA</a:t>
            </a:r>
            <a:r>
              <a:rPr dirty="0" spc="-465"/>
              <a:t> </a:t>
            </a:r>
            <a:r>
              <a:rPr dirty="0" spc="-140"/>
              <a:t>Concepts:</a:t>
            </a:r>
            <a:r>
              <a:rPr dirty="0" spc="-305"/>
              <a:t> </a:t>
            </a:r>
            <a:r>
              <a:rPr dirty="0" spc="-135"/>
              <a:t>Projects,</a:t>
            </a:r>
            <a:r>
              <a:rPr dirty="0" spc="-320"/>
              <a:t> </a:t>
            </a:r>
            <a:r>
              <a:rPr dirty="0" spc="-130"/>
              <a:t>Issues</a:t>
            </a:r>
            <a:r>
              <a:rPr dirty="0" spc="-310"/>
              <a:t> </a:t>
            </a:r>
            <a:r>
              <a:rPr dirty="0" spc="-5"/>
              <a:t>&amp;</a:t>
            </a:r>
            <a:r>
              <a:rPr dirty="0" spc="-295"/>
              <a:t> </a:t>
            </a:r>
            <a:r>
              <a:rPr dirty="0" spc="-135"/>
              <a:t>Subtasks</a:t>
            </a:r>
          </a:p>
        </p:txBody>
      </p:sp>
      <p:sp>
        <p:nvSpPr>
          <p:cNvPr id="3" name="object 3"/>
          <p:cNvSpPr/>
          <p:nvPr/>
        </p:nvSpPr>
        <p:spPr>
          <a:xfrm>
            <a:off x="2266188" y="2993135"/>
            <a:ext cx="10189464" cy="85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20256" y="3140964"/>
            <a:ext cx="1510283" cy="496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35200" y="2946400"/>
            <a:ext cx="10160000" cy="825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35200" y="2946400"/>
            <a:ext cx="10160000" cy="825500"/>
          </a:xfrm>
          <a:custGeom>
            <a:avLst/>
            <a:gdLst/>
            <a:ahLst/>
            <a:cxnLst/>
            <a:rect l="l" t="t" r="r" b="b"/>
            <a:pathLst>
              <a:path w="101600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9969500" y="0"/>
                </a:lnTo>
                <a:lnTo>
                  <a:pt x="10013202" y="5027"/>
                </a:lnTo>
                <a:lnTo>
                  <a:pt x="10053308" y="19349"/>
                </a:lnTo>
                <a:lnTo>
                  <a:pt x="10088678" y="41827"/>
                </a:lnTo>
                <a:lnTo>
                  <a:pt x="10118172" y="71321"/>
                </a:lnTo>
                <a:lnTo>
                  <a:pt x="10140650" y="106691"/>
                </a:lnTo>
                <a:lnTo>
                  <a:pt x="10154972" y="146797"/>
                </a:lnTo>
                <a:lnTo>
                  <a:pt x="10160000" y="190500"/>
                </a:lnTo>
                <a:lnTo>
                  <a:pt x="10160000" y="635000"/>
                </a:lnTo>
                <a:lnTo>
                  <a:pt x="10154965" y="678702"/>
                </a:lnTo>
                <a:lnTo>
                  <a:pt x="10140627" y="718808"/>
                </a:lnTo>
                <a:lnTo>
                  <a:pt x="10118132" y="754178"/>
                </a:lnTo>
                <a:lnTo>
                  <a:pt x="10088625" y="783672"/>
                </a:lnTo>
                <a:lnTo>
                  <a:pt x="10053253" y="806150"/>
                </a:lnTo>
                <a:lnTo>
                  <a:pt x="10013162" y="820472"/>
                </a:lnTo>
                <a:lnTo>
                  <a:pt x="99695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74535" y="3080004"/>
            <a:ext cx="1510283" cy="496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52335" y="3156584"/>
            <a:ext cx="1127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Projects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9904" y="3957828"/>
            <a:ext cx="4575048" cy="8549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98648" y="4107179"/>
            <a:ext cx="3297936" cy="496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47900" y="3911600"/>
            <a:ext cx="4546600" cy="825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47900" y="3911600"/>
            <a:ext cx="4546600" cy="825500"/>
          </a:xfrm>
          <a:custGeom>
            <a:avLst/>
            <a:gdLst/>
            <a:ahLst/>
            <a:cxnLst/>
            <a:rect l="l" t="t" r="r" b="b"/>
            <a:pathLst>
              <a:path w="45466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4356100" y="0"/>
                </a:lnTo>
                <a:lnTo>
                  <a:pt x="4399802" y="5027"/>
                </a:lnTo>
                <a:lnTo>
                  <a:pt x="4439908" y="19349"/>
                </a:lnTo>
                <a:lnTo>
                  <a:pt x="4475278" y="41827"/>
                </a:lnTo>
                <a:lnTo>
                  <a:pt x="4504772" y="71321"/>
                </a:lnTo>
                <a:lnTo>
                  <a:pt x="4527250" y="106691"/>
                </a:lnTo>
                <a:lnTo>
                  <a:pt x="4541572" y="146797"/>
                </a:lnTo>
                <a:lnTo>
                  <a:pt x="4546600" y="190500"/>
                </a:lnTo>
                <a:lnTo>
                  <a:pt x="4546600" y="635000"/>
                </a:lnTo>
                <a:lnTo>
                  <a:pt x="4541572" y="678702"/>
                </a:lnTo>
                <a:lnTo>
                  <a:pt x="4527250" y="718808"/>
                </a:lnTo>
                <a:lnTo>
                  <a:pt x="4504772" y="754178"/>
                </a:lnTo>
                <a:lnTo>
                  <a:pt x="4475278" y="783672"/>
                </a:lnTo>
                <a:lnTo>
                  <a:pt x="4439908" y="806150"/>
                </a:lnTo>
                <a:lnTo>
                  <a:pt x="4399802" y="820472"/>
                </a:lnTo>
                <a:lnTo>
                  <a:pt x="43561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52927" y="4046220"/>
            <a:ext cx="2135124" cy="4968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96967" y="4175759"/>
            <a:ext cx="675132" cy="3611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91684" y="4175759"/>
            <a:ext cx="347472" cy="3611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58740" y="4175759"/>
            <a:ext cx="992124" cy="3611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30982" y="4121911"/>
            <a:ext cx="2980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r>
              <a:rPr dirty="0" sz="2400" spc="-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(sub-section)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66888" y="3957828"/>
            <a:ext cx="4575048" cy="8549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787383" y="4107179"/>
            <a:ext cx="2697479" cy="4968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35900" y="3911600"/>
            <a:ext cx="4546600" cy="825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35900" y="3911600"/>
            <a:ext cx="4546600" cy="825500"/>
          </a:xfrm>
          <a:custGeom>
            <a:avLst/>
            <a:gdLst/>
            <a:ahLst/>
            <a:cxnLst/>
            <a:rect l="l" t="t" r="r" b="b"/>
            <a:pathLst>
              <a:path w="45466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4356100" y="0"/>
                </a:lnTo>
                <a:lnTo>
                  <a:pt x="4399762" y="5027"/>
                </a:lnTo>
                <a:lnTo>
                  <a:pt x="4439853" y="19349"/>
                </a:lnTo>
                <a:lnTo>
                  <a:pt x="4475225" y="41827"/>
                </a:lnTo>
                <a:lnTo>
                  <a:pt x="4504732" y="71321"/>
                </a:lnTo>
                <a:lnTo>
                  <a:pt x="4527227" y="106691"/>
                </a:lnTo>
                <a:lnTo>
                  <a:pt x="4541565" y="146797"/>
                </a:lnTo>
                <a:lnTo>
                  <a:pt x="4546600" y="190500"/>
                </a:lnTo>
                <a:lnTo>
                  <a:pt x="4546600" y="635000"/>
                </a:lnTo>
                <a:lnTo>
                  <a:pt x="4541565" y="678702"/>
                </a:lnTo>
                <a:lnTo>
                  <a:pt x="4527227" y="718808"/>
                </a:lnTo>
                <a:lnTo>
                  <a:pt x="4504732" y="754178"/>
                </a:lnTo>
                <a:lnTo>
                  <a:pt x="4475225" y="783672"/>
                </a:lnTo>
                <a:lnTo>
                  <a:pt x="4439853" y="806150"/>
                </a:lnTo>
                <a:lnTo>
                  <a:pt x="4399762" y="820472"/>
                </a:lnTo>
                <a:lnTo>
                  <a:pt x="43561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741664" y="4046220"/>
            <a:ext cx="1575816" cy="4968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052304" y="4175759"/>
            <a:ext cx="1386840" cy="3611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919718" y="4121911"/>
            <a:ext cx="2381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Versions</a:t>
            </a:r>
            <a:r>
              <a:rPr dirty="0" sz="24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(milestones)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66188" y="5138928"/>
            <a:ext cx="10189464" cy="8549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29983" y="5288279"/>
            <a:ext cx="1289303" cy="4968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35200" y="5092700"/>
            <a:ext cx="10160000" cy="825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35200" y="5092700"/>
            <a:ext cx="10160000" cy="825500"/>
          </a:xfrm>
          <a:custGeom>
            <a:avLst/>
            <a:gdLst/>
            <a:ahLst/>
            <a:cxnLst/>
            <a:rect l="l" t="t" r="r" b="b"/>
            <a:pathLst>
              <a:path w="101600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9969500" y="0"/>
                </a:lnTo>
                <a:lnTo>
                  <a:pt x="10013202" y="5027"/>
                </a:lnTo>
                <a:lnTo>
                  <a:pt x="10053308" y="19349"/>
                </a:lnTo>
                <a:lnTo>
                  <a:pt x="10088678" y="41827"/>
                </a:lnTo>
                <a:lnTo>
                  <a:pt x="10118172" y="71321"/>
                </a:lnTo>
                <a:lnTo>
                  <a:pt x="10140650" y="106691"/>
                </a:lnTo>
                <a:lnTo>
                  <a:pt x="10154972" y="146797"/>
                </a:lnTo>
                <a:lnTo>
                  <a:pt x="10160000" y="190500"/>
                </a:lnTo>
                <a:lnTo>
                  <a:pt x="10160000" y="635000"/>
                </a:lnTo>
                <a:lnTo>
                  <a:pt x="10154965" y="678702"/>
                </a:lnTo>
                <a:lnTo>
                  <a:pt x="10140627" y="718808"/>
                </a:lnTo>
                <a:lnTo>
                  <a:pt x="10118132" y="754178"/>
                </a:lnTo>
                <a:lnTo>
                  <a:pt x="10088625" y="783672"/>
                </a:lnTo>
                <a:lnTo>
                  <a:pt x="10053253" y="806150"/>
                </a:lnTo>
                <a:lnTo>
                  <a:pt x="10013162" y="820472"/>
                </a:lnTo>
                <a:lnTo>
                  <a:pt x="99695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684264" y="5227320"/>
            <a:ext cx="1289303" cy="4968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862318" y="5303011"/>
            <a:ext cx="906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Issues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5388" y="2013331"/>
            <a:ext cx="10077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Level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66800" y="2806700"/>
            <a:ext cx="11447780" cy="0"/>
          </a:xfrm>
          <a:custGeom>
            <a:avLst/>
            <a:gdLst/>
            <a:ahLst/>
            <a:cxnLst/>
            <a:rect l="l" t="t" r="r" b="b"/>
            <a:pathLst>
              <a:path w="11447780" h="0">
                <a:moveTo>
                  <a:pt x="0" y="0"/>
                </a:moveTo>
                <a:lnTo>
                  <a:pt x="11447399" y="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66800" y="4940300"/>
            <a:ext cx="11447780" cy="0"/>
          </a:xfrm>
          <a:custGeom>
            <a:avLst/>
            <a:gdLst/>
            <a:ahLst/>
            <a:cxnLst/>
            <a:rect l="l" t="t" r="r" b="b"/>
            <a:pathLst>
              <a:path w="11447780" h="0">
                <a:moveTo>
                  <a:pt x="0" y="0"/>
                </a:moveTo>
                <a:lnTo>
                  <a:pt x="11447399" y="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65200" y="7099300"/>
            <a:ext cx="11447780" cy="0"/>
          </a:xfrm>
          <a:custGeom>
            <a:avLst/>
            <a:gdLst/>
            <a:ahLst/>
            <a:cxnLst/>
            <a:rect l="l" t="t" r="r" b="b"/>
            <a:pathLst>
              <a:path w="11447780" h="0">
                <a:moveTo>
                  <a:pt x="0" y="0"/>
                </a:moveTo>
                <a:lnTo>
                  <a:pt x="11447399" y="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45388" y="3613784"/>
            <a:ext cx="10077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Level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66188" y="1850135"/>
            <a:ext cx="10189464" cy="8534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19215" y="1997964"/>
            <a:ext cx="2912364" cy="4968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35200" y="1803400"/>
            <a:ext cx="10160000" cy="8255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35200" y="1803400"/>
            <a:ext cx="10160000" cy="825500"/>
          </a:xfrm>
          <a:custGeom>
            <a:avLst/>
            <a:gdLst/>
            <a:ahLst/>
            <a:cxnLst/>
            <a:rect l="l" t="t" r="r" b="b"/>
            <a:pathLst>
              <a:path w="101600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9969500" y="0"/>
                </a:lnTo>
                <a:lnTo>
                  <a:pt x="10013202" y="5027"/>
                </a:lnTo>
                <a:lnTo>
                  <a:pt x="10053308" y="19349"/>
                </a:lnTo>
                <a:lnTo>
                  <a:pt x="10088678" y="41827"/>
                </a:lnTo>
                <a:lnTo>
                  <a:pt x="10118172" y="71321"/>
                </a:lnTo>
                <a:lnTo>
                  <a:pt x="10140650" y="106691"/>
                </a:lnTo>
                <a:lnTo>
                  <a:pt x="10154972" y="146797"/>
                </a:lnTo>
                <a:lnTo>
                  <a:pt x="10160000" y="190500"/>
                </a:lnTo>
                <a:lnTo>
                  <a:pt x="10160000" y="635000"/>
                </a:lnTo>
                <a:lnTo>
                  <a:pt x="10154965" y="678702"/>
                </a:lnTo>
                <a:lnTo>
                  <a:pt x="10140627" y="718808"/>
                </a:lnTo>
                <a:lnTo>
                  <a:pt x="10118132" y="754178"/>
                </a:lnTo>
                <a:lnTo>
                  <a:pt x="10088625" y="783672"/>
                </a:lnTo>
                <a:lnTo>
                  <a:pt x="10053253" y="806150"/>
                </a:lnTo>
                <a:lnTo>
                  <a:pt x="10013162" y="820472"/>
                </a:lnTo>
                <a:lnTo>
                  <a:pt x="99695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73496" y="1937004"/>
            <a:ext cx="2912363" cy="4968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051296" y="2013331"/>
            <a:ext cx="2529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2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Categories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04288" y="6143244"/>
            <a:ext cx="4512564" cy="85344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61588" y="6291071"/>
            <a:ext cx="2026919" cy="49682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73300" y="6096000"/>
            <a:ext cx="4483100" cy="8255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73300" y="6096000"/>
            <a:ext cx="4483100" cy="825500"/>
          </a:xfrm>
          <a:custGeom>
            <a:avLst/>
            <a:gdLst/>
            <a:ahLst/>
            <a:cxnLst/>
            <a:rect l="l" t="t" r="r" b="b"/>
            <a:pathLst>
              <a:path w="44831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4292600" y="0"/>
                </a:lnTo>
                <a:lnTo>
                  <a:pt x="4336302" y="5027"/>
                </a:lnTo>
                <a:lnTo>
                  <a:pt x="4376408" y="19349"/>
                </a:lnTo>
                <a:lnTo>
                  <a:pt x="4411778" y="41827"/>
                </a:lnTo>
                <a:lnTo>
                  <a:pt x="4441272" y="71321"/>
                </a:lnTo>
                <a:lnTo>
                  <a:pt x="4463750" y="106691"/>
                </a:lnTo>
                <a:lnTo>
                  <a:pt x="4478072" y="146797"/>
                </a:lnTo>
                <a:lnTo>
                  <a:pt x="4483100" y="190500"/>
                </a:lnTo>
                <a:lnTo>
                  <a:pt x="4483100" y="635000"/>
                </a:lnTo>
                <a:lnTo>
                  <a:pt x="4478072" y="678702"/>
                </a:lnTo>
                <a:lnTo>
                  <a:pt x="4463750" y="718808"/>
                </a:lnTo>
                <a:lnTo>
                  <a:pt x="4441272" y="754178"/>
                </a:lnTo>
                <a:lnTo>
                  <a:pt x="4411778" y="783672"/>
                </a:lnTo>
                <a:lnTo>
                  <a:pt x="4376408" y="806150"/>
                </a:lnTo>
                <a:lnTo>
                  <a:pt x="4336302" y="820472"/>
                </a:lnTo>
                <a:lnTo>
                  <a:pt x="42926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515867" y="6230111"/>
            <a:ext cx="2026919" cy="49682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693414" y="6306692"/>
            <a:ext cx="1644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Issue</a:t>
            </a:r>
            <a:r>
              <a:rPr dirty="0" sz="24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5388" y="5811139"/>
            <a:ext cx="10077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Level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266188" y="7286243"/>
            <a:ext cx="2022348" cy="85344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77439" y="7434071"/>
            <a:ext cx="1830324" cy="49682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235200" y="7239000"/>
            <a:ext cx="1993900" cy="8255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235200" y="7239000"/>
            <a:ext cx="1993900" cy="825500"/>
          </a:xfrm>
          <a:custGeom>
            <a:avLst/>
            <a:gdLst/>
            <a:ahLst/>
            <a:cxnLst/>
            <a:rect l="l" t="t" r="r" b="b"/>
            <a:pathLst>
              <a:path w="19939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1803400" y="0"/>
                </a:lnTo>
                <a:lnTo>
                  <a:pt x="1847102" y="5027"/>
                </a:lnTo>
                <a:lnTo>
                  <a:pt x="1887208" y="19349"/>
                </a:lnTo>
                <a:lnTo>
                  <a:pt x="1922578" y="41827"/>
                </a:lnTo>
                <a:lnTo>
                  <a:pt x="1952072" y="71321"/>
                </a:lnTo>
                <a:lnTo>
                  <a:pt x="1974550" y="106691"/>
                </a:lnTo>
                <a:lnTo>
                  <a:pt x="1988872" y="146797"/>
                </a:lnTo>
                <a:lnTo>
                  <a:pt x="1993900" y="190500"/>
                </a:lnTo>
                <a:lnTo>
                  <a:pt x="1993900" y="635000"/>
                </a:lnTo>
                <a:lnTo>
                  <a:pt x="1988872" y="678702"/>
                </a:lnTo>
                <a:lnTo>
                  <a:pt x="1974550" y="718808"/>
                </a:lnTo>
                <a:lnTo>
                  <a:pt x="1952072" y="754178"/>
                </a:lnTo>
                <a:lnTo>
                  <a:pt x="1922578" y="783672"/>
                </a:lnTo>
                <a:lnTo>
                  <a:pt x="1887208" y="806150"/>
                </a:lnTo>
                <a:lnTo>
                  <a:pt x="1847102" y="820472"/>
                </a:lnTo>
                <a:lnTo>
                  <a:pt x="18034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331720" y="7373111"/>
            <a:ext cx="949452" cy="49682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872739" y="7373111"/>
            <a:ext cx="510539" cy="49682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74848" y="7373111"/>
            <a:ext cx="1187196" cy="49682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509266" y="7449692"/>
            <a:ext cx="144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Sub-Tasks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92795" y="6143244"/>
            <a:ext cx="4511040" cy="85344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150095" y="6291071"/>
            <a:ext cx="2026920" cy="49682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61300" y="6096000"/>
            <a:ext cx="4483100" cy="8255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861300" y="6096000"/>
            <a:ext cx="4483100" cy="825500"/>
          </a:xfrm>
          <a:custGeom>
            <a:avLst/>
            <a:gdLst/>
            <a:ahLst/>
            <a:cxnLst/>
            <a:rect l="l" t="t" r="r" b="b"/>
            <a:pathLst>
              <a:path w="44831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4292600" y="0"/>
                </a:lnTo>
                <a:lnTo>
                  <a:pt x="4336262" y="5027"/>
                </a:lnTo>
                <a:lnTo>
                  <a:pt x="4376353" y="19349"/>
                </a:lnTo>
                <a:lnTo>
                  <a:pt x="4411725" y="41827"/>
                </a:lnTo>
                <a:lnTo>
                  <a:pt x="4441232" y="71321"/>
                </a:lnTo>
                <a:lnTo>
                  <a:pt x="4463727" y="106691"/>
                </a:lnTo>
                <a:lnTo>
                  <a:pt x="4478065" y="146797"/>
                </a:lnTo>
                <a:lnTo>
                  <a:pt x="4483100" y="190500"/>
                </a:lnTo>
                <a:lnTo>
                  <a:pt x="4483100" y="635000"/>
                </a:lnTo>
                <a:lnTo>
                  <a:pt x="4478065" y="678702"/>
                </a:lnTo>
                <a:lnTo>
                  <a:pt x="4463727" y="718808"/>
                </a:lnTo>
                <a:lnTo>
                  <a:pt x="4441232" y="754178"/>
                </a:lnTo>
                <a:lnTo>
                  <a:pt x="4411725" y="783672"/>
                </a:lnTo>
                <a:lnTo>
                  <a:pt x="4376353" y="806150"/>
                </a:lnTo>
                <a:lnTo>
                  <a:pt x="4336262" y="820472"/>
                </a:lnTo>
                <a:lnTo>
                  <a:pt x="42926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102852" y="6230111"/>
            <a:ext cx="2026920" cy="49682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9282176" y="6306692"/>
            <a:ext cx="1644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Issue</a:t>
            </a:r>
            <a:r>
              <a:rPr dirty="0" sz="24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806696" y="7286243"/>
            <a:ext cx="2022348" cy="85344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916423" y="7434071"/>
            <a:ext cx="1830324" cy="49682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775200" y="7239000"/>
            <a:ext cx="1993900" cy="8255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775200" y="7239000"/>
            <a:ext cx="1993900" cy="825500"/>
          </a:xfrm>
          <a:custGeom>
            <a:avLst/>
            <a:gdLst/>
            <a:ahLst/>
            <a:cxnLst/>
            <a:rect l="l" t="t" r="r" b="b"/>
            <a:pathLst>
              <a:path w="19939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1803400" y="0"/>
                </a:lnTo>
                <a:lnTo>
                  <a:pt x="1847102" y="5027"/>
                </a:lnTo>
                <a:lnTo>
                  <a:pt x="1887208" y="19349"/>
                </a:lnTo>
                <a:lnTo>
                  <a:pt x="1922578" y="41827"/>
                </a:lnTo>
                <a:lnTo>
                  <a:pt x="1952072" y="71321"/>
                </a:lnTo>
                <a:lnTo>
                  <a:pt x="1974550" y="106691"/>
                </a:lnTo>
                <a:lnTo>
                  <a:pt x="1988872" y="146797"/>
                </a:lnTo>
                <a:lnTo>
                  <a:pt x="1993900" y="190500"/>
                </a:lnTo>
                <a:lnTo>
                  <a:pt x="1993900" y="635000"/>
                </a:lnTo>
                <a:lnTo>
                  <a:pt x="1988872" y="678702"/>
                </a:lnTo>
                <a:lnTo>
                  <a:pt x="1974550" y="718808"/>
                </a:lnTo>
                <a:lnTo>
                  <a:pt x="1952072" y="754178"/>
                </a:lnTo>
                <a:lnTo>
                  <a:pt x="1922578" y="783672"/>
                </a:lnTo>
                <a:lnTo>
                  <a:pt x="1887208" y="806150"/>
                </a:lnTo>
                <a:lnTo>
                  <a:pt x="1847102" y="820472"/>
                </a:lnTo>
                <a:lnTo>
                  <a:pt x="18034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870703" y="7373111"/>
            <a:ext cx="949451" cy="49682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411723" y="7373111"/>
            <a:ext cx="510539" cy="49682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513832" y="7373111"/>
            <a:ext cx="1187195" cy="49682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5049392" y="7449692"/>
            <a:ext cx="144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Sub-Tasks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866888" y="7286243"/>
            <a:ext cx="2022348" cy="85344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978140" y="7434071"/>
            <a:ext cx="1830324" cy="49682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835900" y="7239000"/>
            <a:ext cx="1993900" cy="8255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835900" y="7239000"/>
            <a:ext cx="1993900" cy="825500"/>
          </a:xfrm>
          <a:custGeom>
            <a:avLst/>
            <a:gdLst/>
            <a:ahLst/>
            <a:cxnLst/>
            <a:rect l="l" t="t" r="r" b="b"/>
            <a:pathLst>
              <a:path w="19939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1803400" y="0"/>
                </a:lnTo>
                <a:lnTo>
                  <a:pt x="1847102" y="5027"/>
                </a:lnTo>
                <a:lnTo>
                  <a:pt x="1887208" y="19349"/>
                </a:lnTo>
                <a:lnTo>
                  <a:pt x="1922578" y="41827"/>
                </a:lnTo>
                <a:lnTo>
                  <a:pt x="1952072" y="71321"/>
                </a:lnTo>
                <a:lnTo>
                  <a:pt x="1974550" y="106691"/>
                </a:lnTo>
                <a:lnTo>
                  <a:pt x="1988872" y="146797"/>
                </a:lnTo>
                <a:lnTo>
                  <a:pt x="1993900" y="190500"/>
                </a:lnTo>
                <a:lnTo>
                  <a:pt x="1993900" y="635000"/>
                </a:lnTo>
                <a:lnTo>
                  <a:pt x="1988872" y="678702"/>
                </a:lnTo>
                <a:lnTo>
                  <a:pt x="1974550" y="718808"/>
                </a:lnTo>
                <a:lnTo>
                  <a:pt x="1952072" y="754178"/>
                </a:lnTo>
                <a:lnTo>
                  <a:pt x="1922578" y="783672"/>
                </a:lnTo>
                <a:lnTo>
                  <a:pt x="1887208" y="806150"/>
                </a:lnTo>
                <a:lnTo>
                  <a:pt x="1847102" y="820472"/>
                </a:lnTo>
                <a:lnTo>
                  <a:pt x="18034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932419" y="7373111"/>
            <a:ext cx="949451" cy="49682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473440" y="7373111"/>
            <a:ext cx="510540" cy="49682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75547" y="7373111"/>
            <a:ext cx="1187196" cy="49682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8110473" y="7449692"/>
            <a:ext cx="144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Sub-Tasks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0407395" y="7286243"/>
            <a:ext cx="2022348" cy="85344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0517123" y="7434071"/>
            <a:ext cx="1830324" cy="49682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0375900" y="7239000"/>
            <a:ext cx="1993900" cy="82550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0375900" y="7239000"/>
            <a:ext cx="1993900" cy="825500"/>
          </a:xfrm>
          <a:custGeom>
            <a:avLst/>
            <a:gdLst/>
            <a:ahLst/>
            <a:cxnLst/>
            <a:rect l="l" t="t" r="r" b="b"/>
            <a:pathLst>
              <a:path w="19939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1803400" y="0"/>
                </a:lnTo>
                <a:lnTo>
                  <a:pt x="1847102" y="5027"/>
                </a:lnTo>
                <a:lnTo>
                  <a:pt x="1887208" y="19349"/>
                </a:lnTo>
                <a:lnTo>
                  <a:pt x="1922578" y="41827"/>
                </a:lnTo>
                <a:lnTo>
                  <a:pt x="1952072" y="71321"/>
                </a:lnTo>
                <a:lnTo>
                  <a:pt x="1974550" y="106691"/>
                </a:lnTo>
                <a:lnTo>
                  <a:pt x="1988872" y="146797"/>
                </a:lnTo>
                <a:lnTo>
                  <a:pt x="1993900" y="190500"/>
                </a:lnTo>
                <a:lnTo>
                  <a:pt x="1993900" y="635000"/>
                </a:lnTo>
                <a:lnTo>
                  <a:pt x="1988872" y="678702"/>
                </a:lnTo>
                <a:lnTo>
                  <a:pt x="1974550" y="718808"/>
                </a:lnTo>
                <a:lnTo>
                  <a:pt x="1952072" y="754178"/>
                </a:lnTo>
                <a:lnTo>
                  <a:pt x="1922578" y="783672"/>
                </a:lnTo>
                <a:lnTo>
                  <a:pt x="1887208" y="806150"/>
                </a:lnTo>
                <a:lnTo>
                  <a:pt x="1847102" y="820472"/>
                </a:lnTo>
                <a:lnTo>
                  <a:pt x="18034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471404" y="7373111"/>
            <a:ext cx="949451" cy="49682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1012423" y="7373111"/>
            <a:ext cx="510540" cy="49682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1114531" y="7373111"/>
            <a:ext cx="1187196" cy="49682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10650728" y="7449692"/>
            <a:ext cx="1448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Sub-Tasks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545388" y="7449692"/>
            <a:ext cx="10077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Level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6188" y="2993135"/>
            <a:ext cx="10189464" cy="85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42203" y="3070860"/>
            <a:ext cx="3866388" cy="673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35200" y="2946400"/>
            <a:ext cx="10160000" cy="825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35200" y="2946400"/>
            <a:ext cx="10160000" cy="825500"/>
          </a:xfrm>
          <a:custGeom>
            <a:avLst/>
            <a:gdLst/>
            <a:ahLst/>
            <a:cxnLst/>
            <a:rect l="l" t="t" r="r" b="b"/>
            <a:pathLst>
              <a:path w="101600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9969500" y="0"/>
                </a:lnTo>
                <a:lnTo>
                  <a:pt x="10013202" y="5027"/>
                </a:lnTo>
                <a:lnTo>
                  <a:pt x="10053308" y="19349"/>
                </a:lnTo>
                <a:lnTo>
                  <a:pt x="10088678" y="41827"/>
                </a:lnTo>
                <a:lnTo>
                  <a:pt x="10118172" y="71321"/>
                </a:lnTo>
                <a:lnTo>
                  <a:pt x="10140650" y="106691"/>
                </a:lnTo>
                <a:lnTo>
                  <a:pt x="10154972" y="146797"/>
                </a:lnTo>
                <a:lnTo>
                  <a:pt x="10160000" y="190500"/>
                </a:lnTo>
                <a:lnTo>
                  <a:pt x="10160000" y="635000"/>
                </a:lnTo>
                <a:lnTo>
                  <a:pt x="10154965" y="678702"/>
                </a:lnTo>
                <a:lnTo>
                  <a:pt x="10140627" y="718808"/>
                </a:lnTo>
                <a:lnTo>
                  <a:pt x="10118132" y="754178"/>
                </a:lnTo>
                <a:lnTo>
                  <a:pt x="10088625" y="783672"/>
                </a:lnTo>
                <a:lnTo>
                  <a:pt x="10053253" y="806150"/>
                </a:lnTo>
                <a:lnTo>
                  <a:pt x="10013162" y="820472"/>
                </a:lnTo>
                <a:lnTo>
                  <a:pt x="99695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00671" y="3009900"/>
            <a:ext cx="851916" cy="300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96484" y="3186683"/>
            <a:ext cx="3866388" cy="4968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574284" y="3051124"/>
            <a:ext cx="3483610" cy="603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ts val="167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Tracking</a:t>
            </a:r>
            <a:r>
              <a:rPr dirty="0" sz="2400" spc="-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9904" y="3957828"/>
            <a:ext cx="5210556" cy="854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12492" y="3968496"/>
            <a:ext cx="4972811" cy="6736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47900" y="3911600"/>
            <a:ext cx="5183251" cy="825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47900" y="3911600"/>
            <a:ext cx="5183505" cy="825500"/>
          </a:xfrm>
          <a:custGeom>
            <a:avLst/>
            <a:gdLst/>
            <a:ahLst/>
            <a:cxnLst/>
            <a:rect l="l" t="t" r="r" b="b"/>
            <a:pathLst>
              <a:path w="5183505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4992751" y="0"/>
                </a:lnTo>
                <a:lnTo>
                  <a:pt x="5036413" y="5027"/>
                </a:lnTo>
                <a:lnTo>
                  <a:pt x="5076504" y="19349"/>
                </a:lnTo>
                <a:lnTo>
                  <a:pt x="5111876" y="41827"/>
                </a:lnTo>
                <a:lnTo>
                  <a:pt x="5141383" y="71321"/>
                </a:lnTo>
                <a:lnTo>
                  <a:pt x="5163878" y="106691"/>
                </a:lnTo>
                <a:lnTo>
                  <a:pt x="5178216" y="146797"/>
                </a:lnTo>
                <a:lnTo>
                  <a:pt x="5183251" y="190500"/>
                </a:lnTo>
                <a:lnTo>
                  <a:pt x="5183251" y="635000"/>
                </a:lnTo>
                <a:lnTo>
                  <a:pt x="5178216" y="678702"/>
                </a:lnTo>
                <a:lnTo>
                  <a:pt x="5163878" y="718808"/>
                </a:lnTo>
                <a:lnTo>
                  <a:pt x="5141383" y="754178"/>
                </a:lnTo>
                <a:lnTo>
                  <a:pt x="5111876" y="783672"/>
                </a:lnTo>
                <a:lnTo>
                  <a:pt x="5076504" y="806150"/>
                </a:lnTo>
                <a:lnTo>
                  <a:pt x="5036413" y="820472"/>
                </a:lnTo>
                <a:lnTo>
                  <a:pt x="4992751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83379" y="3907535"/>
            <a:ext cx="1331976" cy="3002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66772" y="4084320"/>
            <a:ext cx="4972812" cy="4968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544826" y="3948176"/>
            <a:ext cx="4589780" cy="603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670"/>
              </a:lnSpc>
              <a:spcBef>
                <a:spcPts val="105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Interface,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Reports,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Workflow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06283" y="3957828"/>
            <a:ext cx="4835652" cy="8549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04404" y="4037076"/>
            <a:ext cx="4466844" cy="6736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74026" y="3911600"/>
            <a:ext cx="4808474" cy="825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574026" y="3911600"/>
            <a:ext cx="4808855" cy="825500"/>
          </a:xfrm>
          <a:custGeom>
            <a:avLst/>
            <a:gdLst/>
            <a:ahLst/>
            <a:cxnLst/>
            <a:rect l="l" t="t" r="r" b="b"/>
            <a:pathLst>
              <a:path w="4808855" h="825500">
                <a:moveTo>
                  <a:pt x="0" y="190500"/>
                </a:moveTo>
                <a:lnTo>
                  <a:pt x="5027" y="146797"/>
                </a:lnTo>
                <a:lnTo>
                  <a:pt x="19346" y="106691"/>
                </a:lnTo>
                <a:lnTo>
                  <a:pt x="41817" y="71321"/>
                </a:lnTo>
                <a:lnTo>
                  <a:pt x="71297" y="41827"/>
                </a:lnTo>
                <a:lnTo>
                  <a:pt x="106644" y="19349"/>
                </a:lnTo>
                <a:lnTo>
                  <a:pt x="146717" y="5027"/>
                </a:lnTo>
                <a:lnTo>
                  <a:pt x="190373" y="0"/>
                </a:lnTo>
                <a:lnTo>
                  <a:pt x="4617974" y="0"/>
                </a:lnTo>
                <a:lnTo>
                  <a:pt x="4661676" y="5027"/>
                </a:lnTo>
                <a:lnTo>
                  <a:pt x="4701782" y="19349"/>
                </a:lnTo>
                <a:lnTo>
                  <a:pt x="4737152" y="41827"/>
                </a:lnTo>
                <a:lnTo>
                  <a:pt x="4766646" y="71321"/>
                </a:lnTo>
                <a:lnTo>
                  <a:pt x="4789124" y="106691"/>
                </a:lnTo>
                <a:lnTo>
                  <a:pt x="4803446" y="146797"/>
                </a:lnTo>
                <a:lnTo>
                  <a:pt x="4808474" y="190500"/>
                </a:lnTo>
                <a:lnTo>
                  <a:pt x="4808474" y="635000"/>
                </a:lnTo>
                <a:lnTo>
                  <a:pt x="4803439" y="678702"/>
                </a:lnTo>
                <a:lnTo>
                  <a:pt x="4789101" y="718808"/>
                </a:lnTo>
                <a:lnTo>
                  <a:pt x="4766606" y="754178"/>
                </a:lnTo>
                <a:lnTo>
                  <a:pt x="4737099" y="783672"/>
                </a:lnTo>
                <a:lnTo>
                  <a:pt x="4701727" y="806150"/>
                </a:lnTo>
                <a:lnTo>
                  <a:pt x="4661636" y="820472"/>
                </a:lnTo>
                <a:lnTo>
                  <a:pt x="4617974" y="825500"/>
                </a:lnTo>
                <a:lnTo>
                  <a:pt x="190373" y="825500"/>
                </a:lnTo>
                <a:lnTo>
                  <a:pt x="146717" y="820472"/>
                </a:lnTo>
                <a:lnTo>
                  <a:pt x="106644" y="806150"/>
                </a:lnTo>
                <a:lnTo>
                  <a:pt x="71297" y="783672"/>
                </a:lnTo>
                <a:lnTo>
                  <a:pt x="41817" y="754178"/>
                </a:lnTo>
                <a:lnTo>
                  <a:pt x="19346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492995" y="3976115"/>
            <a:ext cx="990600" cy="3002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58683" y="4152900"/>
            <a:ext cx="4466844" cy="4968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937118" y="4016755"/>
            <a:ext cx="4083050" cy="603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67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Versions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2870"/>
              </a:lnSpc>
              <a:tabLst>
                <a:tab pos="675640" algn="l"/>
                <a:tab pos="1350645" algn="l"/>
                <a:tab pos="2026920" algn="l"/>
                <a:tab pos="2703195" algn="l"/>
                <a:tab pos="3632835" algn="l"/>
              </a:tabLst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0.1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	0.2,	1.0,	1.1,	1.1.1,	2.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66188" y="5138928"/>
            <a:ext cx="10189464" cy="8549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729983" y="5288279"/>
            <a:ext cx="1289303" cy="4968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35200" y="5092700"/>
            <a:ext cx="10160000" cy="8255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35200" y="5092700"/>
            <a:ext cx="10160000" cy="825500"/>
          </a:xfrm>
          <a:custGeom>
            <a:avLst/>
            <a:gdLst/>
            <a:ahLst/>
            <a:cxnLst/>
            <a:rect l="l" t="t" r="r" b="b"/>
            <a:pathLst>
              <a:path w="101600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9969500" y="0"/>
                </a:lnTo>
                <a:lnTo>
                  <a:pt x="10013202" y="5027"/>
                </a:lnTo>
                <a:lnTo>
                  <a:pt x="10053308" y="19349"/>
                </a:lnTo>
                <a:lnTo>
                  <a:pt x="10088678" y="41827"/>
                </a:lnTo>
                <a:lnTo>
                  <a:pt x="10118172" y="71321"/>
                </a:lnTo>
                <a:lnTo>
                  <a:pt x="10140650" y="106691"/>
                </a:lnTo>
                <a:lnTo>
                  <a:pt x="10154972" y="146797"/>
                </a:lnTo>
                <a:lnTo>
                  <a:pt x="10160000" y="190500"/>
                </a:lnTo>
                <a:lnTo>
                  <a:pt x="10160000" y="635000"/>
                </a:lnTo>
                <a:lnTo>
                  <a:pt x="10154965" y="678702"/>
                </a:lnTo>
                <a:lnTo>
                  <a:pt x="10140627" y="718808"/>
                </a:lnTo>
                <a:lnTo>
                  <a:pt x="10118132" y="754178"/>
                </a:lnTo>
                <a:lnTo>
                  <a:pt x="10088625" y="783672"/>
                </a:lnTo>
                <a:lnTo>
                  <a:pt x="10053253" y="806150"/>
                </a:lnTo>
                <a:lnTo>
                  <a:pt x="10013162" y="820472"/>
                </a:lnTo>
                <a:lnTo>
                  <a:pt x="99695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84264" y="5227320"/>
            <a:ext cx="1289303" cy="4968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862318" y="5303011"/>
            <a:ext cx="906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Issues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5388" y="2013331"/>
            <a:ext cx="10077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Level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66800" y="2806700"/>
            <a:ext cx="11447780" cy="0"/>
          </a:xfrm>
          <a:custGeom>
            <a:avLst/>
            <a:gdLst/>
            <a:ahLst/>
            <a:cxnLst/>
            <a:rect l="l" t="t" r="r" b="b"/>
            <a:pathLst>
              <a:path w="11447780" h="0">
                <a:moveTo>
                  <a:pt x="0" y="0"/>
                </a:moveTo>
                <a:lnTo>
                  <a:pt x="11447399" y="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66800" y="4940300"/>
            <a:ext cx="11447780" cy="0"/>
          </a:xfrm>
          <a:custGeom>
            <a:avLst/>
            <a:gdLst/>
            <a:ahLst/>
            <a:cxnLst/>
            <a:rect l="l" t="t" r="r" b="b"/>
            <a:pathLst>
              <a:path w="11447780" h="0">
                <a:moveTo>
                  <a:pt x="0" y="0"/>
                </a:moveTo>
                <a:lnTo>
                  <a:pt x="11447399" y="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65200" y="7099300"/>
            <a:ext cx="11447780" cy="0"/>
          </a:xfrm>
          <a:custGeom>
            <a:avLst/>
            <a:gdLst/>
            <a:ahLst/>
            <a:cxnLst/>
            <a:rect l="l" t="t" r="r" b="b"/>
            <a:pathLst>
              <a:path w="11447780" h="0">
                <a:moveTo>
                  <a:pt x="0" y="0"/>
                </a:moveTo>
                <a:lnTo>
                  <a:pt x="11447399" y="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45388" y="3613784"/>
            <a:ext cx="10077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Level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66188" y="1850135"/>
            <a:ext cx="10189464" cy="8534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99176" y="1927860"/>
            <a:ext cx="3550920" cy="6736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35200" y="1803400"/>
            <a:ext cx="10160000" cy="8255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35200" y="1803400"/>
            <a:ext cx="10160000" cy="825500"/>
          </a:xfrm>
          <a:custGeom>
            <a:avLst/>
            <a:gdLst/>
            <a:ahLst/>
            <a:cxnLst/>
            <a:rect l="l" t="t" r="r" b="b"/>
            <a:pathLst>
              <a:path w="101600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9969500" y="0"/>
                </a:lnTo>
                <a:lnTo>
                  <a:pt x="10013202" y="5027"/>
                </a:lnTo>
                <a:lnTo>
                  <a:pt x="10053308" y="19349"/>
                </a:lnTo>
                <a:lnTo>
                  <a:pt x="10088678" y="41827"/>
                </a:lnTo>
                <a:lnTo>
                  <a:pt x="10118172" y="71321"/>
                </a:lnTo>
                <a:lnTo>
                  <a:pt x="10140650" y="106691"/>
                </a:lnTo>
                <a:lnTo>
                  <a:pt x="10154972" y="146797"/>
                </a:lnTo>
                <a:lnTo>
                  <a:pt x="10160000" y="190500"/>
                </a:lnTo>
                <a:lnTo>
                  <a:pt x="10160000" y="635000"/>
                </a:lnTo>
                <a:lnTo>
                  <a:pt x="10154965" y="678702"/>
                </a:lnTo>
                <a:lnTo>
                  <a:pt x="10140627" y="718808"/>
                </a:lnTo>
                <a:lnTo>
                  <a:pt x="10118132" y="754178"/>
                </a:lnTo>
                <a:lnTo>
                  <a:pt x="10088625" y="783672"/>
                </a:lnTo>
                <a:lnTo>
                  <a:pt x="10053253" y="806150"/>
                </a:lnTo>
                <a:lnTo>
                  <a:pt x="10013162" y="820472"/>
                </a:lnTo>
                <a:lnTo>
                  <a:pt x="99695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17564" y="1866900"/>
            <a:ext cx="1816608" cy="3002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553455" y="2043683"/>
            <a:ext cx="3550920" cy="4968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731255" y="1908174"/>
            <a:ext cx="3168015" cy="603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7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Categories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dirty="0" sz="24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04288" y="6143244"/>
            <a:ext cx="3305555" cy="85344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95600" y="6291071"/>
            <a:ext cx="2151888" cy="49682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73300" y="6096000"/>
            <a:ext cx="3276600" cy="8255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73300" y="6096000"/>
            <a:ext cx="3276600" cy="825500"/>
          </a:xfrm>
          <a:custGeom>
            <a:avLst/>
            <a:gdLst/>
            <a:ahLst/>
            <a:cxnLst/>
            <a:rect l="l" t="t" r="r" b="b"/>
            <a:pathLst>
              <a:path w="32766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3086100" y="0"/>
                </a:lnTo>
                <a:lnTo>
                  <a:pt x="3129802" y="5027"/>
                </a:lnTo>
                <a:lnTo>
                  <a:pt x="3169908" y="19349"/>
                </a:lnTo>
                <a:lnTo>
                  <a:pt x="3205278" y="41827"/>
                </a:lnTo>
                <a:lnTo>
                  <a:pt x="3234772" y="71321"/>
                </a:lnTo>
                <a:lnTo>
                  <a:pt x="3257250" y="106691"/>
                </a:lnTo>
                <a:lnTo>
                  <a:pt x="3271572" y="146797"/>
                </a:lnTo>
                <a:lnTo>
                  <a:pt x="3276600" y="190500"/>
                </a:lnTo>
                <a:lnTo>
                  <a:pt x="3276600" y="635000"/>
                </a:lnTo>
                <a:lnTo>
                  <a:pt x="3271572" y="678702"/>
                </a:lnTo>
                <a:lnTo>
                  <a:pt x="3257250" y="718808"/>
                </a:lnTo>
                <a:lnTo>
                  <a:pt x="3234772" y="754178"/>
                </a:lnTo>
                <a:lnTo>
                  <a:pt x="3205278" y="783672"/>
                </a:lnTo>
                <a:lnTo>
                  <a:pt x="3169908" y="806150"/>
                </a:lnTo>
                <a:lnTo>
                  <a:pt x="3129802" y="820472"/>
                </a:lnTo>
                <a:lnTo>
                  <a:pt x="30861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49879" y="6230111"/>
            <a:ext cx="2151888" cy="49682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027426" y="6306692"/>
            <a:ext cx="1768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2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5388" y="5811139"/>
            <a:ext cx="10077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Level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266188" y="7286243"/>
            <a:ext cx="1629156" cy="85344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179320" y="7434071"/>
            <a:ext cx="1830324" cy="49682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235200" y="7239000"/>
            <a:ext cx="1600200" cy="8255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235200" y="7239000"/>
            <a:ext cx="1600200" cy="825500"/>
          </a:xfrm>
          <a:custGeom>
            <a:avLst/>
            <a:gdLst/>
            <a:ahLst/>
            <a:cxnLst/>
            <a:rect l="l" t="t" r="r" b="b"/>
            <a:pathLst>
              <a:path w="16002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1409700" y="0"/>
                </a:lnTo>
                <a:lnTo>
                  <a:pt x="1453402" y="5027"/>
                </a:lnTo>
                <a:lnTo>
                  <a:pt x="1493508" y="19349"/>
                </a:lnTo>
                <a:lnTo>
                  <a:pt x="1528878" y="41827"/>
                </a:lnTo>
                <a:lnTo>
                  <a:pt x="1558372" y="71321"/>
                </a:lnTo>
                <a:lnTo>
                  <a:pt x="1580850" y="106691"/>
                </a:lnTo>
                <a:lnTo>
                  <a:pt x="1595172" y="146797"/>
                </a:lnTo>
                <a:lnTo>
                  <a:pt x="1600200" y="190500"/>
                </a:lnTo>
                <a:lnTo>
                  <a:pt x="1600200" y="635000"/>
                </a:lnTo>
                <a:lnTo>
                  <a:pt x="1595172" y="678702"/>
                </a:lnTo>
                <a:lnTo>
                  <a:pt x="1580850" y="718808"/>
                </a:lnTo>
                <a:lnTo>
                  <a:pt x="1558372" y="754178"/>
                </a:lnTo>
                <a:lnTo>
                  <a:pt x="1528878" y="783672"/>
                </a:lnTo>
                <a:lnTo>
                  <a:pt x="1493508" y="806150"/>
                </a:lnTo>
                <a:lnTo>
                  <a:pt x="1453402" y="820472"/>
                </a:lnTo>
                <a:lnTo>
                  <a:pt x="14097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33600" y="7373111"/>
            <a:ext cx="949451" cy="49682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674620" y="7373111"/>
            <a:ext cx="510540" cy="49682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776727" y="7373111"/>
            <a:ext cx="1187196" cy="49682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2311145" y="7449692"/>
            <a:ext cx="144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Sub-Tasks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5388" y="7449692"/>
            <a:ext cx="10077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Level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942588" y="7286243"/>
            <a:ext cx="1629156" cy="85344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55720" y="7434071"/>
            <a:ext cx="1830324" cy="49682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911600" y="7239000"/>
            <a:ext cx="1600200" cy="8255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911600" y="7239000"/>
            <a:ext cx="1600200" cy="825500"/>
          </a:xfrm>
          <a:custGeom>
            <a:avLst/>
            <a:gdLst/>
            <a:ahLst/>
            <a:cxnLst/>
            <a:rect l="l" t="t" r="r" b="b"/>
            <a:pathLst>
              <a:path w="16002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1409700" y="0"/>
                </a:lnTo>
                <a:lnTo>
                  <a:pt x="1453402" y="5027"/>
                </a:lnTo>
                <a:lnTo>
                  <a:pt x="1493508" y="19349"/>
                </a:lnTo>
                <a:lnTo>
                  <a:pt x="1528878" y="41827"/>
                </a:lnTo>
                <a:lnTo>
                  <a:pt x="1558372" y="71321"/>
                </a:lnTo>
                <a:lnTo>
                  <a:pt x="1580850" y="106691"/>
                </a:lnTo>
                <a:lnTo>
                  <a:pt x="1595172" y="146797"/>
                </a:lnTo>
                <a:lnTo>
                  <a:pt x="1600200" y="190500"/>
                </a:lnTo>
                <a:lnTo>
                  <a:pt x="1600200" y="635000"/>
                </a:lnTo>
                <a:lnTo>
                  <a:pt x="1595172" y="678702"/>
                </a:lnTo>
                <a:lnTo>
                  <a:pt x="1580850" y="718808"/>
                </a:lnTo>
                <a:lnTo>
                  <a:pt x="1558372" y="754178"/>
                </a:lnTo>
                <a:lnTo>
                  <a:pt x="1528878" y="783672"/>
                </a:lnTo>
                <a:lnTo>
                  <a:pt x="1493508" y="806150"/>
                </a:lnTo>
                <a:lnTo>
                  <a:pt x="1453402" y="820472"/>
                </a:lnTo>
                <a:lnTo>
                  <a:pt x="14097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10000" y="7373111"/>
            <a:ext cx="949451" cy="49682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351020" y="7373111"/>
            <a:ext cx="510539" cy="49682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453128" y="7373111"/>
            <a:ext cx="1187196" cy="49682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3987546" y="7449692"/>
            <a:ext cx="1448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Sub-Tasks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708903" y="6143244"/>
            <a:ext cx="3304032" cy="85344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99147" y="6291071"/>
            <a:ext cx="949451" cy="49682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676900" y="6096000"/>
            <a:ext cx="3276600" cy="8255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676900" y="6096000"/>
            <a:ext cx="3276600" cy="825500"/>
          </a:xfrm>
          <a:custGeom>
            <a:avLst/>
            <a:gdLst/>
            <a:ahLst/>
            <a:cxnLst/>
            <a:rect l="l" t="t" r="r" b="b"/>
            <a:pathLst>
              <a:path w="32766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3086100" y="0"/>
                </a:lnTo>
                <a:lnTo>
                  <a:pt x="3129802" y="5027"/>
                </a:lnTo>
                <a:lnTo>
                  <a:pt x="3169908" y="19349"/>
                </a:lnTo>
                <a:lnTo>
                  <a:pt x="3205278" y="41827"/>
                </a:lnTo>
                <a:lnTo>
                  <a:pt x="3234772" y="71321"/>
                </a:lnTo>
                <a:lnTo>
                  <a:pt x="3257250" y="106691"/>
                </a:lnTo>
                <a:lnTo>
                  <a:pt x="3271572" y="146797"/>
                </a:lnTo>
                <a:lnTo>
                  <a:pt x="3276600" y="190500"/>
                </a:lnTo>
                <a:lnTo>
                  <a:pt x="3276600" y="635000"/>
                </a:lnTo>
                <a:lnTo>
                  <a:pt x="3271572" y="678702"/>
                </a:lnTo>
                <a:lnTo>
                  <a:pt x="3257250" y="718808"/>
                </a:lnTo>
                <a:lnTo>
                  <a:pt x="3234772" y="754178"/>
                </a:lnTo>
                <a:lnTo>
                  <a:pt x="3205278" y="783672"/>
                </a:lnTo>
                <a:lnTo>
                  <a:pt x="3169908" y="806150"/>
                </a:lnTo>
                <a:lnTo>
                  <a:pt x="3129802" y="820472"/>
                </a:lnTo>
                <a:lnTo>
                  <a:pt x="30861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853428" y="6230111"/>
            <a:ext cx="949451" cy="49682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7031863" y="6306692"/>
            <a:ext cx="567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111995" y="6143244"/>
            <a:ext cx="3305555" cy="85344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601200" y="6291071"/>
            <a:ext cx="2356104" cy="49682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080500" y="6096000"/>
            <a:ext cx="3276600" cy="8255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080500" y="6096000"/>
            <a:ext cx="3276600" cy="825500"/>
          </a:xfrm>
          <a:custGeom>
            <a:avLst/>
            <a:gdLst/>
            <a:ahLst/>
            <a:cxnLst/>
            <a:rect l="l" t="t" r="r" b="b"/>
            <a:pathLst>
              <a:path w="32766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3086100" y="0"/>
                </a:lnTo>
                <a:lnTo>
                  <a:pt x="3129802" y="5027"/>
                </a:lnTo>
                <a:lnTo>
                  <a:pt x="3169908" y="19349"/>
                </a:lnTo>
                <a:lnTo>
                  <a:pt x="3205278" y="41827"/>
                </a:lnTo>
                <a:lnTo>
                  <a:pt x="3234772" y="71321"/>
                </a:lnTo>
                <a:lnTo>
                  <a:pt x="3257250" y="106691"/>
                </a:lnTo>
                <a:lnTo>
                  <a:pt x="3271572" y="146797"/>
                </a:lnTo>
                <a:lnTo>
                  <a:pt x="3276600" y="190500"/>
                </a:lnTo>
                <a:lnTo>
                  <a:pt x="3276600" y="635000"/>
                </a:lnTo>
                <a:lnTo>
                  <a:pt x="3271572" y="678702"/>
                </a:lnTo>
                <a:lnTo>
                  <a:pt x="3257250" y="718808"/>
                </a:lnTo>
                <a:lnTo>
                  <a:pt x="3234772" y="754178"/>
                </a:lnTo>
                <a:lnTo>
                  <a:pt x="3205278" y="783672"/>
                </a:lnTo>
                <a:lnTo>
                  <a:pt x="3169908" y="806150"/>
                </a:lnTo>
                <a:lnTo>
                  <a:pt x="3129802" y="820472"/>
                </a:lnTo>
                <a:lnTo>
                  <a:pt x="30861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553956" y="6230111"/>
            <a:ext cx="2356104" cy="49682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9733280" y="6306692"/>
            <a:ext cx="1972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dirty="0" sz="24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Ticket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695188" y="7286243"/>
            <a:ext cx="1629156" cy="85344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608320" y="7434071"/>
            <a:ext cx="1830324" cy="49682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64200" y="7239000"/>
            <a:ext cx="1600200" cy="8255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664200" y="7239000"/>
            <a:ext cx="1600200" cy="825500"/>
          </a:xfrm>
          <a:custGeom>
            <a:avLst/>
            <a:gdLst/>
            <a:ahLst/>
            <a:cxnLst/>
            <a:rect l="l" t="t" r="r" b="b"/>
            <a:pathLst>
              <a:path w="16002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1409700" y="0"/>
                </a:lnTo>
                <a:lnTo>
                  <a:pt x="1453402" y="5027"/>
                </a:lnTo>
                <a:lnTo>
                  <a:pt x="1493508" y="19349"/>
                </a:lnTo>
                <a:lnTo>
                  <a:pt x="1528878" y="41827"/>
                </a:lnTo>
                <a:lnTo>
                  <a:pt x="1558372" y="71321"/>
                </a:lnTo>
                <a:lnTo>
                  <a:pt x="1580850" y="106691"/>
                </a:lnTo>
                <a:lnTo>
                  <a:pt x="1595172" y="146797"/>
                </a:lnTo>
                <a:lnTo>
                  <a:pt x="1600200" y="190500"/>
                </a:lnTo>
                <a:lnTo>
                  <a:pt x="1600200" y="635000"/>
                </a:lnTo>
                <a:lnTo>
                  <a:pt x="1595172" y="678702"/>
                </a:lnTo>
                <a:lnTo>
                  <a:pt x="1580850" y="718808"/>
                </a:lnTo>
                <a:lnTo>
                  <a:pt x="1558372" y="754178"/>
                </a:lnTo>
                <a:lnTo>
                  <a:pt x="1528878" y="783672"/>
                </a:lnTo>
                <a:lnTo>
                  <a:pt x="1493508" y="806150"/>
                </a:lnTo>
                <a:lnTo>
                  <a:pt x="1453402" y="820472"/>
                </a:lnTo>
                <a:lnTo>
                  <a:pt x="14097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62600" y="7373111"/>
            <a:ext cx="949451" cy="49682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103620" y="7373111"/>
            <a:ext cx="510540" cy="49682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205728" y="7373111"/>
            <a:ext cx="1187196" cy="49682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5740400" y="7449692"/>
            <a:ext cx="144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Sub-Tasks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371588" y="7286243"/>
            <a:ext cx="1629155" cy="85344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84719" y="7434071"/>
            <a:ext cx="1830324" cy="49682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340600" y="7239000"/>
            <a:ext cx="1600200" cy="8255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340600" y="7239000"/>
            <a:ext cx="1600200" cy="825500"/>
          </a:xfrm>
          <a:custGeom>
            <a:avLst/>
            <a:gdLst/>
            <a:ahLst/>
            <a:cxnLst/>
            <a:rect l="l" t="t" r="r" b="b"/>
            <a:pathLst>
              <a:path w="16002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1409700" y="0"/>
                </a:lnTo>
                <a:lnTo>
                  <a:pt x="1453402" y="5027"/>
                </a:lnTo>
                <a:lnTo>
                  <a:pt x="1493508" y="19349"/>
                </a:lnTo>
                <a:lnTo>
                  <a:pt x="1528878" y="41827"/>
                </a:lnTo>
                <a:lnTo>
                  <a:pt x="1558372" y="71321"/>
                </a:lnTo>
                <a:lnTo>
                  <a:pt x="1580850" y="106691"/>
                </a:lnTo>
                <a:lnTo>
                  <a:pt x="1595172" y="146797"/>
                </a:lnTo>
                <a:lnTo>
                  <a:pt x="1600200" y="190500"/>
                </a:lnTo>
                <a:lnTo>
                  <a:pt x="1600200" y="635000"/>
                </a:lnTo>
                <a:lnTo>
                  <a:pt x="1595172" y="678702"/>
                </a:lnTo>
                <a:lnTo>
                  <a:pt x="1580850" y="718808"/>
                </a:lnTo>
                <a:lnTo>
                  <a:pt x="1558372" y="754178"/>
                </a:lnTo>
                <a:lnTo>
                  <a:pt x="1528878" y="783672"/>
                </a:lnTo>
                <a:lnTo>
                  <a:pt x="1493508" y="806150"/>
                </a:lnTo>
                <a:lnTo>
                  <a:pt x="1453402" y="820472"/>
                </a:lnTo>
                <a:lnTo>
                  <a:pt x="14097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239000" y="7373111"/>
            <a:ext cx="949451" cy="49682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780019" y="7373111"/>
            <a:ext cx="510540" cy="49682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882128" y="7373111"/>
            <a:ext cx="1187196" cy="49682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7417054" y="7449692"/>
            <a:ext cx="144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Sub-Tasks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9099804" y="7286243"/>
            <a:ext cx="1627631" cy="85344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9011411" y="7434071"/>
            <a:ext cx="1830324" cy="49682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067800" y="7239000"/>
            <a:ext cx="1600200" cy="82550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067800" y="7239000"/>
            <a:ext cx="1600200" cy="825500"/>
          </a:xfrm>
          <a:custGeom>
            <a:avLst/>
            <a:gdLst/>
            <a:ahLst/>
            <a:cxnLst/>
            <a:rect l="l" t="t" r="r" b="b"/>
            <a:pathLst>
              <a:path w="16002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1409700" y="0"/>
                </a:lnTo>
                <a:lnTo>
                  <a:pt x="1453402" y="5027"/>
                </a:lnTo>
                <a:lnTo>
                  <a:pt x="1493508" y="19349"/>
                </a:lnTo>
                <a:lnTo>
                  <a:pt x="1528878" y="41827"/>
                </a:lnTo>
                <a:lnTo>
                  <a:pt x="1558372" y="71321"/>
                </a:lnTo>
                <a:lnTo>
                  <a:pt x="1580850" y="106691"/>
                </a:lnTo>
                <a:lnTo>
                  <a:pt x="1595172" y="146797"/>
                </a:lnTo>
                <a:lnTo>
                  <a:pt x="1600200" y="190500"/>
                </a:lnTo>
                <a:lnTo>
                  <a:pt x="1600200" y="635000"/>
                </a:lnTo>
                <a:lnTo>
                  <a:pt x="1595172" y="678702"/>
                </a:lnTo>
                <a:lnTo>
                  <a:pt x="1580850" y="718808"/>
                </a:lnTo>
                <a:lnTo>
                  <a:pt x="1558372" y="754178"/>
                </a:lnTo>
                <a:lnTo>
                  <a:pt x="1528878" y="783672"/>
                </a:lnTo>
                <a:lnTo>
                  <a:pt x="1493508" y="806150"/>
                </a:lnTo>
                <a:lnTo>
                  <a:pt x="1453402" y="820472"/>
                </a:lnTo>
                <a:lnTo>
                  <a:pt x="14097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965692" y="7373111"/>
            <a:ext cx="949451" cy="49682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506711" y="7373111"/>
            <a:ext cx="510540" cy="496824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9608819" y="7373111"/>
            <a:ext cx="1187196" cy="49682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9144381" y="7449692"/>
            <a:ext cx="144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Sub-Tasks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0776204" y="7286243"/>
            <a:ext cx="1627631" cy="853440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0687811" y="7434071"/>
            <a:ext cx="1830324" cy="496824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0744200" y="7239000"/>
            <a:ext cx="1600200" cy="82550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0744200" y="7239000"/>
            <a:ext cx="1600200" cy="825500"/>
          </a:xfrm>
          <a:custGeom>
            <a:avLst/>
            <a:gdLst/>
            <a:ahLst/>
            <a:cxnLst/>
            <a:rect l="l" t="t" r="r" b="b"/>
            <a:pathLst>
              <a:path w="16002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1409700" y="0"/>
                </a:lnTo>
                <a:lnTo>
                  <a:pt x="1453402" y="5027"/>
                </a:lnTo>
                <a:lnTo>
                  <a:pt x="1493508" y="19349"/>
                </a:lnTo>
                <a:lnTo>
                  <a:pt x="1528878" y="41827"/>
                </a:lnTo>
                <a:lnTo>
                  <a:pt x="1558372" y="71321"/>
                </a:lnTo>
                <a:lnTo>
                  <a:pt x="1580850" y="106691"/>
                </a:lnTo>
                <a:lnTo>
                  <a:pt x="1595172" y="146797"/>
                </a:lnTo>
                <a:lnTo>
                  <a:pt x="1600200" y="190500"/>
                </a:lnTo>
                <a:lnTo>
                  <a:pt x="1600200" y="635000"/>
                </a:lnTo>
                <a:lnTo>
                  <a:pt x="1595172" y="678702"/>
                </a:lnTo>
                <a:lnTo>
                  <a:pt x="1580850" y="718808"/>
                </a:lnTo>
                <a:lnTo>
                  <a:pt x="1558372" y="754178"/>
                </a:lnTo>
                <a:lnTo>
                  <a:pt x="1528878" y="783672"/>
                </a:lnTo>
                <a:lnTo>
                  <a:pt x="1493508" y="806150"/>
                </a:lnTo>
                <a:lnTo>
                  <a:pt x="1453402" y="820472"/>
                </a:lnTo>
                <a:lnTo>
                  <a:pt x="14097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0642092" y="7373111"/>
            <a:ext cx="949451" cy="496824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1183111" y="7373111"/>
            <a:ext cx="510540" cy="496824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1285219" y="7373111"/>
            <a:ext cx="1187196" cy="496824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10821161" y="7449692"/>
            <a:ext cx="144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Sub-Tasks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109" name="object 109"/>
          <p:cNvSpPr txBox="1">
            <a:spLocks noGrp="1"/>
          </p:cNvSpPr>
          <p:nvPr>
            <p:ph type="title"/>
          </p:nvPr>
        </p:nvSpPr>
        <p:spPr>
          <a:xfrm>
            <a:off x="761796" y="235407"/>
            <a:ext cx="95142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Example:</a:t>
            </a:r>
            <a:r>
              <a:rPr dirty="0" spc="-484"/>
              <a:t> </a:t>
            </a:r>
            <a:r>
              <a:rPr dirty="0" spc="-5"/>
              <a:t>A</a:t>
            </a:r>
            <a:r>
              <a:rPr dirty="0" spc="-445"/>
              <a:t> </a:t>
            </a:r>
            <a:r>
              <a:rPr dirty="0" spc="-130"/>
              <a:t>Software</a:t>
            </a:r>
            <a:r>
              <a:rPr dirty="0" spc="-315"/>
              <a:t> </a:t>
            </a:r>
            <a:r>
              <a:rPr dirty="0" spc="-140"/>
              <a:t>Development</a:t>
            </a:r>
            <a:r>
              <a:rPr dirty="0" spc="-325"/>
              <a:t> </a:t>
            </a:r>
            <a:r>
              <a:rPr dirty="0" spc="-130"/>
              <a:t>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6188" y="2993135"/>
            <a:ext cx="10189464" cy="85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36564" y="3070860"/>
            <a:ext cx="2677667" cy="673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35200" y="2946400"/>
            <a:ext cx="10160000" cy="825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35200" y="2946400"/>
            <a:ext cx="10160000" cy="825500"/>
          </a:xfrm>
          <a:custGeom>
            <a:avLst/>
            <a:gdLst/>
            <a:ahLst/>
            <a:cxnLst/>
            <a:rect l="l" t="t" r="r" b="b"/>
            <a:pathLst>
              <a:path w="101600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9969500" y="0"/>
                </a:lnTo>
                <a:lnTo>
                  <a:pt x="10013202" y="5027"/>
                </a:lnTo>
                <a:lnTo>
                  <a:pt x="10053308" y="19349"/>
                </a:lnTo>
                <a:lnTo>
                  <a:pt x="10088678" y="41827"/>
                </a:lnTo>
                <a:lnTo>
                  <a:pt x="10118172" y="71321"/>
                </a:lnTo>
                <a:lnTo>
                  <a:pt x="10140650" y="106691"/>
                </a:lnTo>
                <a:lnTo>
                  <a:pt x="10154972" y="146797"/>
                </a:lnTo>
                <a:lnTo>
                  <a:pt x="10160000" y="190500"/>
                </a:lnTo>
                <a:lnTo>
                  <a:pt x="10160000" y="635000"/>
                </a:lnTo>
                <a:lnTo>
                  <a:pt x="10154965" y="678702"/>
                </a:lnTo>
                <a:lnTo>
                  <a:pt x="10140627" y="718808"/>
                </a:lnTo>
                <a:lnTo>
                  <a:pt x="10118132" y="754178"/>
                </a:lnTo>
                <a:lnTo>
                  <a:pt x="10088625" y="783672"/>
                </a:lnTo>
                <a:lnTo>
                  <a:pt x="10053253" y="806150"/>
                </a:lnTo>
                <a:lnTo>
                  <a:pt x="10013162" y="820472"/>
                </a:lnTo>
                <a:lnTo>
                  <a:pt x="99695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00671" y="3009900"/>
            <a:ext cx="851916" cy="300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90844" y="3186683"/>
            <a:ext cx="2677668" cy="4968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68644" y="3051124"/>
            <a:ext cx="2293620" cy="603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905">
              <a:lnSpc>
                <a:spcPts val="167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Desktop</a:t>
            </a:r>
            <a:r>
              <a:rPr dirty="0" sz="2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9904" y="3957828"/>
            <a:ext cx="5068824" cy="854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8107" y="3976115"/>
            <a:ext cx="4876800" cy="6736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47900" y="3911600"/>
            <a:ext cx="5040376" cy="825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47900" y="3911600"/>
            <a:ext cx="5040630" cy="825500"/>
          </a:xfrm>
          <a:custGeom>
            <a:avLst/>
            <a:gdLst/>
            <a:ahLst/>
            <a:cxnLst/>
            <a:rect l="l" t="t" r="r" b="b"/>
            <a:pathLst>
              <a:path w="504063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4849876" y="0"/>
                </a:lnTo>
                <a:lnTo>
                  <a:pt x="4893538" y="5027"/>
                </a:lnTo>
                <a:lnTo>
                  <a:pt x="4933629" y="19349"/>
                </a:lnTo>
                <a:lnTo>
                  <a:pt x="4969001" y="41827"/>
                </a:lnTo>
                <a:lnTo>
                  <a:pt x="4998508" y="71321"/>
                </a:lnTo>
                <a:lnTo>
                  <a:pt x="5021003" y="106691"/>
                </a:lnTo>
                <a:lnTo>
                  <a:pt x="5035341" y="146797"/>
                </a:lnTo>
                <a:lnTo>
                  <a:pt x="5040376" y="190500"/>
                </a:lnTo>
                <a:lnTo>
                  <a:pt x="5040376" y="635000"/>
                </a:lnTo>
                <a:lnTo>
                  <a:pt x="5035341" y="678702"/>
                </a:lnTo>
                <a:lnTo>
                  <a:pt x="5021003" y="718808"/>
                </a:lnTo>
                <a:lnTo>
                  <a:pt x="4998508" y="754178"/>
                </a:lnTo>
                <a:lnTo>
                  <a:pt x="4969001" y="783672"/>
                </a:lnTo>
                <a:lnTo>
                  <a:pt x="4933629" y="806150"/>
                </a:lnTo>
                <a:lnTo>
                  <a:pt x="4893538" y="820472"/>
                </a:lnTo>
                <a:lnTo>
                  <a:pt x="4849876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11752" y="3915155"/>
            <a:ext cx="1331976" cy="3002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42388" y="4091940"/>
            <a:ext cx="4876800" cy="4968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520442" y="3955795"/>
            <a:ext cx="4493895" cy="603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ts val="1670"/>
              </a:lnSpc>
              <a:spcBef>
                <a:spcPts val="105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Operating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System,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Email,</a:t>
            </a:r>
            <a:r>
              <a:rPr dirty="0" sz="2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Pricing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63028" y="3957828"/>
            <a:ext cx="4978908" cy="8549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983980" y="4037076"/>
            <a:ext cx="1962912" cy="6736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31151" y="3911600"/>
            <a:ext cx="4951349" cy="825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31151" y="3911600"/>
            <a:ext cx="4951730" cy="825500"/>
          </a:xfrm>
          <a:custGeom>
            <a:avLst/>
            <a:gdLst/>
            <a:ahLst/>
            <a:cxnLst/>
            <a:rect l="l" t="t" r="r" b="b"/>
            <a:pathLst>
              <a:path w="4951730" h="825500">
                <a:moveTo>
                  <a:pt x="0" y="190500"/>
                </a:moveTo>
                <a:lnTo>
                  <a:pt x="5027" y="146797"/>
                </a:lnTo>
                <a:lnTo>
                  <a:pt x="19346" y="106691"/>
                </a:lnTo>
                <a:lnTo>
                  <a:pt x="41817" y="71321"/>
                </a:lnTo>
                <a:lnTo>
                  <a:pt x="71297" y="41827"/>
                </a:lnTo>
                <a:lnTo>
                  <a:pt x="106644" y="19349"/>
                </a:lnTo>
                <a:lnTo>
                  <a:pt x="146717" y="5027"/>
                </a:lnTo>
                <a:lnTo>
                  <a:pt x="190373" y="0"/>
                </a:lnTo>
                <a:lnTo>
                  <a:pt x="4760849" y="0"/>
                </a:lnTo>
                <a:lnTo>
                  <a:pt x="4804551" y="5027"/>
                </a:lnTo>
                <a:lnTo>
                  <a:pt x="4844657" y="19349"/>
                </a:lnTo>
                <a:lnTo>
                  <a:pt x="4880027" y="41827"/>
                </a:lnTo>
                <a:lnTo>
                  <a:pt x="4909521" y="71321"/>
                </a:lnTo>
                <a:lnTo>
                  <a:pt x="4931999" y="106691"/>
                </a:lnTo>
                <a:lnTo>
                  <a:pt x="4946321" y="146797"/>
                </a:lnTo>
                <a:lnTo>
                  <a:pt x="4951349" y="190500"/>
                </a:lnTo>
                <a:lnTo>
                  <a:pt x="4951349" y="635000"/>
                </a:lnTo>
                <a:lnTo>
                  <a:pt x="4946314" y="678702"/>
                </a:lnTo>
                <a:lnTo>
                  <a:pt x="4931976" y="718808"/>
                </a:lnTo>
                <a:lnTo>
                  <a:pt x="4909481" y="754178"/>
                </a:lnTo>
                <a:lnTo>
                  <a:pt x="4879974" y="783672"/>
                </a:lnTo>
                <a:lnTo>
                  <a:pt x="4844602" y="806150"/>
                </a:lnTo>
                <a:lnTo>
                  <a:pt x="4804511" y="820472"/>
                </a:lnTo>
                <a:lnTo>
                  <a:pt x="4760849" y="825500"/>
                </a:lnTo>
                <a:lnTo>
                  <a:pt x="190373" y="825500"/>
                </a:lnTo>
                <a:lnTo>
                  <a:pt x="146717" y="820472"/>
                </a:lnTo>
                <a:lnTo>
                  <a:pt x="106644" y="806150"/>
                </a:lnTo>
                <a:lnTo>
                  <a:pt x="71297" y="783672"/>
                </a:lnTo>
                <a:lnTo>
                  <a:pt x="41817" y="754178"/>
                </a:lnTo>
                <a:lnTo>
                  <a:pt x="19346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421368" y="3976115"/>
            <a:ext cx="990600" cy="3002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938259" y="4152900"/>
            <a:ext cx="1962911" cy="4968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117330" y="4016755"/>
            <a:ext cx="1579880" cy="603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67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Versions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Q1, Q2,</a:t>
            </a:r>
            <a:r>
              <a:rPr dirty="0" sz="24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Q3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66188" y="5138928"/>
            <a:ext cx="10189464" cy="8549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729983" y="5288279"/>
            <a:ext cx="1289303" cy="4968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35200" y="5092700"/>
            <a:ext cx="10160000" cy="8255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35200" y="5092700"/>
            <a:ext cx="10160000" cy="825500"/>
          </a:xfrm>
          <a:custGeom>
            <a:avLst/>
            <a:gdLst/>
            <a:ahLst/>
            <a:cxnLst/>
            <a:rect l="l" t="t" r="r" b="b"/>
            <a:pathLst>
              <a:path w="101600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9969500" y="0"/>
                </a:lnTo>
                <a:lnTo>
                  <a:pt x="10013202" y="5027"/>
                </a:lnTo>
                <a:lnTo>
                  <a:pt x="10053308" y="19349"/>
                </a:lnTo>
                <a:lnTo>
                  <a:pt x="10088678" y="41827"/>
                </a:lnTo>
                <a:lnTo>
                  <a:pt x="10118172" y="71321"/>
                </a:lnTo>
                <a:lnTo>
                  <a:pt x="10140650" y="106691"/>
                </a:lnTo>
                <a:lnTo>
                  <a:pt x="10154972" y="146797"/>
                </a:lnTo>
                <a:lnTo>
                  <a:pt x="10160000" y="190500"/>
                </a:lnTo>
                <a:lnTo>
                  <a:pt x="10160000" y="635000"/>
                </a:lnTo>
                <a:lnTo>
                  <a:pt x="10154965" y="678702"/>
                </a:lnTo>
                <a:lnTo>
                  <a:pt x="10140627" y="718808"/>
                </a:lnTo>
                <a:lnTo>
                  <a:pt x="10118132" y="754178"/>
                </a:lnTo>
                <a:lnTo>
                  <a:pt x="10088625" y="783672"/>
                </a:lnTo>
                <a:lnTo>
                  <a:pt x="10053253" y="806150"/>
                </a:lnTo>
                <a:lnTo>
                  <a:pt x="10013162" y="820472"/>
                </a:lnTo>
                <a:lnTo>
                  <a:pt x="99695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84264" y="5227320"/>
            <a:ext cx="1289303" cy="4968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862318" y="5303011"/>
            <a:ext cx="906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Issues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5388" y="2013331"/>
            <a:ext cx="10077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Level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66800" y="2806700"/>
            <a:ext cx="11447780" cy="0"/>
          </a:xfrm>
          <a:custGeom>
            <a:avLst/>
            <a:gdLst/>
            <a:ahLst/>
            <a:cxnLst/>
            <a:rect l="l" t="t" r="r" b="b"/>
            <a:pathLst>
              <a:path w="11447780" h="0">
                <a:moveTo>
                  <a:pt x="0" y="0"/>
                </a:moveTo>
                <a:lnTo>
                  <a:pt x="11447399" y="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66800" y="4940300"/>
            <a:ext cx="11447780" cy="0"/>
          </a:xfrm>
          <a:custGeom>
            <a:avLst/>
            <a:gdLst/>
            <a:ahLst/>
            <a:cxnLst/>
            <a:rect l="l" t="t" r="r" b="b"/>
            <a:pathLst>
              <a:path w="11447780" h="0">
                <a:moveTo>
                  <a:pt x="0" y="0"/>
                </a:moveTo>
                <a:lnTo>
                  <a:pt x="11447399" y="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45388" y="3613784"/>
            <a:ext cx="10077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Level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66188" y="1850135"/>
            <a:ext cx="10189464" cy="8534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99176" y="1927860"/>
            <a:ext cx="3550920" cy="6736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235200" y="1803400"/>
            <a:ext cx="10160000" cy="8255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35200" y="1803400"/>
            <a:ext cx="10160000" cy="825500"/>
          </a:xfrm>
          <a:custGeom>
            <a:avLst/>
            <a:gdLst/>
            <a:ahLst/>
            <a:cxnLst/>
            <a:rect l="l" t="t" r="r" b="b"/>
            <a:pathLst>
              <a:path w="101600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9969500" y="0"/>
                </a:lnTo>
                <a:lnTo>
                  <a:pt x="10013202" y="5027"/>
                </a:lnTo>
                <a:lnTo>
                  <a:pt x="10053308" y="19349"/>
                </a:lnTo>
                <a:lnTo>
                  <a:pt x="10088678" y="41827"/>
                </a:lnTo>
                <a:lnTo>
                  <a:pt x="10118172" y="71321"/>
                </a:lnTo>
                <a:lnTo>
                  <a:pt x="10140650" y="106691"/>
                </a:lnTo>
                <a:lnTo>
                  <a:pt x="10154972" y="146797"/>
                </a:lnTo>
                <a:lnTo>
                  <a:pt x="10160000" y="190500"/>
                </a:lnTo>
                <a:lnTo>
                  <a:pt x="10160000" y="635000"/>
                </a:lnTo>
                <a:lnTo>
                  <a:pt x="10154965" y="678702"/>
                </a:lnTo>
                <a:lnTo>
                  <a:pt x="10140627" y="718808"/>
                </a:lnTo>
                <a:lnTo>
                  <a:pt x="10118132" y="754178"/>
                </a:lnTo>
                <a:lnTo>
                  <a:pt x="10088625" y="783672"/>
                </a:lnTo>
                <a:lnTo>
                  <a:pt x="10053253" y="806150"/>
                </a:lnTo>
                <a:lnTo>
                  <a:pt x="10013162" y="820472"/>
                </a:lnTo>
                <a:lnTo>
                  <a:pt x="99695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17564" y="1866900"/>
            <a:ext cx="1816608" cy="3002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53455" y="2043683"/>
            <a:ext cx="3550920" cy="4968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731255" y="1908174"/>
            <a:ext cx="3168015" cy="603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7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Categories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dirty="0" sz="24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04288" y="6143244"/>
            <a:ext cx="3305555" cy="85344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00400" y="6291071"/>
            <a:ext cx="1542288" cy="49682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73300" y="6096000"/>
            <a:ext cx="3276600" cy="8255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73300" y="6096000"/>
            <a:ext cx="3276600" cy="825500"/>
          </a:xfrm>
          <a:custGeom>
            <a:avLst/>
            <a:gdLst/>
            <a:ahLst/>
            <a:cxnLst/>
            <a:rect l="l" t="t" r="r" b="b"/>
            <a:pathLst>
              <a:path w="32766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3086100" y="0"/>
                </a:lnTo>
                <a:lnTo>
                  <a:pt x="3129802" y="5027"/>
                </a:lnTo>
                <a:lnTo>
                  <a:pt x="3169908" y="19349"/>
                </a:lnTo>
                <a:lnTo>
                  <a:pt x="3205278" y="41827"/>
                </a:lnTo>
                <a:lnTo>
                  <a:pt x="3234772" y="71321"/>
                </a:lnTo>
                <a:lnTo>
                  <a:pt x="3257250" y="106691"/>
                </a:lnTo>
                <a:lnTo>
                  <a:pt x="3271572" y="146797"/>
                </a:lnTo>
                <a:lnTo>
                  <a:pt x="3276600" y="190500"/>
                </a:lnTo>
                <a:lnTo>
                  <a:pt x="3276600" y="635000"/>
                </a:lnTo>
                <a:lnTo>
                  <a:pt x="3271572" y="678702"/>
                </a:lnTo>
                <a:lnTo>
                  <a:pt x="3257250" y="718808"/>
                </a:lnTo>
                <a:lnTo>
                  <a:pt x="3234772" y="754178"/>
                </a:lnTo>
                <a:lnTo>
                  <a:pt x="3205278" y="783672"/>
                </a:lnTo>
                <a:lnTo>
                  <a:pt x="3169908" y="806150"/>
                </a:lnTo>
                <a:lnTo>
                  <a:pt x="3129802" y="820472"/>
                </a:lnTo>
                <a:lnTo>
                  <a:pt x="30861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54679" y="6230111"/>
            <a:ext cx="1542288" cy="49682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332226" y="6306692"/>
            <a:ext cx="1159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Prob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5388" y="5811139"/>
            <a:ext cx="10077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Level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708903" y="6143244"/>
            <a:ext cx="3304032" cy="85344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806183" y="6291071"/>
            <a:ext cx="1136903" cy="49682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676900" y="6096000"/>
            <a:ext cx="3276600" cy="8255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676900" y="6096000"/>
            <a:ext cx="3276600" cy="825500"/>
          </a:xfrm>
          <a:custGeom>
            <a:avLst/>
            <a:gdLst/>
            <a:ahLst/>
            <a:cxnLst/>
            <a:rect l="l" t="t" r="r" b="b"/>
            <a:pathLst>
              <a:path w="32766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3086100" y="0"/>
                </a:lnTo>
                <a:lnTo>
                  <a:pt x="3129802" y="5027"/>
                </a:lnTo>
                <a:lnTo>
                  <a:pt x="3169908" y="19349"/>
                </a:lnTo>
                <a:lnTo>
                  <a:pt x="3205278" y="41827"/>
                </a:lnTo>
                <a:lnTo>
                  <a:pt x="3234772" y="71321"/>
                </a:lnTo>
                <a:lnTo>
                  <a:pt x="3257250" y="106691"/>
                </a:lnTo>
                <a:lnTo>
                  <a:pt x="3271572" y="146797"/>
                </a:lnTo>
                <a:lnTo>
                  <a:pt x="3276600" y="190500"/>
                </a:lnTo>
                <a:lnTo>
                  <a:pt x="3276600" y="635000"/>
                </a:lnTo>
                <a:lnTo>
                  <a:pt x="3271572" y="678702"/>
                </a:lnTo>
                <a:lnTo>
                  <a:pt x="3257250" y="718808"/>
                </a:lnTo>
                <a:lnTo>
                  <a:pt x="3234772" y="754178"/>
                </a:lnTo>
                <a:lnTo>
                  <a:pt x="3205278" y="783672"/>
                </a:lnTo>
                <a:lnTo>
                  <a:pt x="3169908" y="806150"/>
                </a:lnTo>
                <a:lnTo>
                  <a:pt x="3129802" y="820472"/>
                </a:lnTo>
                <a:lnTo>
                  <a:pt x="30861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760464" y="6230111"/>
            <a:ext cx="1136903" cy="49682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938898" y="6306692"/>
            <a:ext cx="754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Issue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111995" y="6143244"/>
            <a:ext cx="3305555" cy="85344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322307" y="6291071"/>
            <a:ext cx="2913888" cy="49682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080500" y="6096000"/>
            <a:ext cx="3276600" cy="8255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080500" y="6096000"/>
            <a:ext cx="3276600" cy="825500"/>
          </a:xfrm>
          <a:custGeom>
            <a:avLst/>
            <a:gdLst/>
            <a:ahLst/>
            <a:cxnLst/>
            <a:rect l="l" t="t" r="r" b="b"/>
            <a:pathLst>
              <a:path w="32766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3086100" y="0"/>
                </a:lnTo>
                <a:lnTo>
                  <a:pt x="3129802" y="5027"/>
                </a:lnTo>
                <a:lnTo>
                  <a:pt x="3169908" y="19349"/>
                </a:lnTo>
                <a:lnTo>
                  <a:pt x="3205278" y="41827"/>
                </a:lnTo>
                <a:lnTo>
                  <a:pt x="3234772" y="71321"/>
                </a:lnTo>
                <a:lnTo>
                  <a:pt x="3257250" y="106691"/>
                </a:lnTo>
                <a:lnTo>
                  <a:pt x="3271572" y="146797"/>
                </a:lnTo>
                <a:lnTo>
                  <a:pt x="3276600" y="190500"/>
                </a:lnTo>
                <a:lnTo>
                  <a:pt x="3276600" y="635000"/>
                </a:lnTo>
                <a:lnTo>
                  <a:pt x="3271572" y="678702"/>
                </a:lnTo>
                <a:lnTo>
                  <a:pt x="3257250" y="718808"/>
                </a:lnTo>
                <a:lnTo>
                  <a:pt x="3234772" y="754178"/>
                </a:lnTo>
                <a:lnTo>
                  <a:pt x="3205278" y="783672"/>
                </a:lnTo>
                <a:lnTo>
                  <a:pt x="3169908" y="806150"/>
                </a:lnTo>
                <a:lnTo>
                  <a:pt x="3129802" y="820472"/>
                </a:lnTo>
                <a:lnTo>
                  <a:pt x="30861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275064" y="6230111"/>
            <a:ext cx="2913887" cy="49682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9454388" y="6306692"/>
            <a:ext cx="2531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Purchase</a:t>
            </a:r>
            <a:r>
              <a:rPr dirty="0" sz="2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761796" y="235407"/>
            <a:ext cx="78295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Example:</a:t>
            </a:r>
            <a:r>
              <a:rPr dirty="0" spc="-484"/>
              <a:t> </a:t>
            </a:r>
            <a:r>
              <a:rPr dirty="0" spc="-5"/>
              <a:t>A</a:t>
            </a:r>
            <a:r>
              <a:rPr dirty="0" spc="-445"/>
              <a:t> </a:t>
            </a:r>
            <a:r>
              <a:rPr dirty="0" spc="-135"/>
              <a:t>Helpdesk</a:t>
            </a:r>
            <a:r>
              <a:rPr dirty="0" spc="-315"/>
              <a:t> </a:t>
            </a:r>
            <a:r>
              <a:rPr dirty="0" spc="-140"/>
              <a:t>Environment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6188" y="2993135"/>
            <a:ext cx="10189464" cy="85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52615" y="3070860"/>
            <a:ext cx="1845564" cy="673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35200" y="2946400"/>
            <a:ext cx="10160000" cy="825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35200" y="2946400"/>
            <a:ext cx="10160000" cy="825500"/>
          </a:xfrm>
          <a:custGeom>
            <a:avLst/>
            <a:gdLst/>
            <a:ahLst/>
            <a:cxnLst/>
            <a:rect l="l" t="t" r="r" b="b"/>
            <a:pathLst>
              <a:path w="101600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9969500" y="0"/>
                </a:lnTo>
                <a:lnTo>
                  <a:pt x="10013202" y="5027"/>
                </a:lnTo>
                <a:lnTo>
                  <a:pt x="10053308" y="19349"/>
                </a:lnTo>
                <a:lnTo>
                  <a:pt x="10088678" y="41827"/>
                </a:lnTo>
                <a:lnTo>
                  <a:pt x="10118172" y="71321"/>
                </a:lnTo>
                <a:lnTo>
                  <a:pt x="10140650" y="106691"/>
                </a:lnTo>
                <a:lnTo>
                  <a:pt x="10154972" y="146797"/>
                </a:lnTo>
                <a:lnTo>
                  <a:pt x="10160000" y="190500"/>
                </a:lnTo>
                <a:lnTo>
                  <a:pt x="10160000" y="635000"/>
                </a:lnTo>
                <a:lnTo>
                  <a:pt x="10154965" y="678702"/>
                </a:lnTo>
                <a:lnTo>
                  <a:pt x="10140627" y="718808"/>
                </a:lnTo>
                <a:lnTo>
                  <a:pt x="10118132" y="754178"/>
                </a:lnTo>
                <a:lnTo>
                  <a:pt x="10088625" y="783672"/>
                </a:lnTo>
                <a:lnTo>
                  <a:pt x="10053253" y="806150"/>
                </a:lnTo>
                <a:lnTo>
                  <a:pt x="10013162" y="820472"/>
                </a:lnTo>
                <a:lnTo>
                  <a:pt x="99695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00671" y="3009900"/>
            <a:ext cx="851916" cy="3002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06896" y="3186683"/>
            <a:ext cx="1845563" cy="4968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584950" y="3051124"/>
            <a:ext cx="1462405" cy="603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ts val="167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Jet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Fighter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9904" y="3957828"/>
            <a:ext cx="4925568" cy="854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18588" y="3968496"/>
            <a:ext cx="4675632" cy="6736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47900" y="3911600"/>
            <a:ext cx="4897501" cy="825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47900" y="3911600"/>
            <a:ext cx="4897755" cy="825500"/>
          </a:xfrm>
          <a:custGeom>
            <a:avLst/>
            <a:gdLst/>
            <a:ahLst/>
            <a:cxnLst/>
            <a:rect l="l" t="t" r="r" b="b"/>
            <a:pathLst>
              <a:path w="4897755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4707001" y="0"/>
                </a:lnTo>
                <a:lnTo>
                  <a:pt x="4750663" y="5027"/>
                </a:lnTo>
                <a:lnTo>
                  <a:pt x="4790754" y="19349"/>
                </a:lnTo>
                <a:lnTo>
                  <a:pt x="4826126" y="41827"/>
                </a:lnTo>
                <a:lnTo>
                  <a:pt x="4855633" y="71321"/>
                </a:lnTo>
                <a:lnTo>
                  <a:pt x="4878128" y="106691"/>
                </a:lnTo>
                <a:lnTo>
                  <a:pt x="4892466" y="146797"/>
                </a:lnTo>
                <a:lnTo>
                  <a:pt x="4897501" y="190500"/>
                </a:lnTo>
                <a:lnTo>
                  <a:pt x="4897501" y="635000"/>
                </a:lnTo>
                <a:lnTo>
                  <a:pt x="4892466" y="678702"/>
                </a:lnTo>
                <a:lnTo>
                  <a:pt x="4878128" y="718808"/>
                </a:lnTo>
                <a:lnTo>
                  <a:pt x="4855633" y="754178"/>
                </a:lnTo>
                <a:lnTo>
                  <a:pt x="4826126" y="783672"/>
                </a:lnTo>
                <a:lnTo>
                  <a:pt x="4790754" y="806150"/>
                </a:lnTo>
                <a:lnTo>
                  <a:pt x="4750663" y="820472"/>
                </a:lnTo>
                <a:lnTo>
                  <a:pt x="4707001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41647" y="3907535"/>
            <a:ext cx="1331976" cy="3002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72867" y="4084320"/>
            <a:ext cx="4675632" cy="4968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550922" y="3948176"/>
            <a:ext cx="4293235" cy="603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670"/>
              </a:lnSpc>
              <a:spcBef>
                <a:spcPts val="105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Wings, Landing </a:t>
            </a:r>
            <a:r>
              <a:rPr dirty="0" sz="2400" spc="-30">
                <a:solidFill>
                  <a:srgbClr val="FFFFFF"/>
                </a:solidFill>
                <a:latin typeface="Arial"/>
                <a:cs typeface="Arial"/>
              </a:rPr>
              <a:t>Gear,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Fuselage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63028" y="3957828"/>
            <a:ext cx="4978908" cy="8549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71231" y="4037076"/>
            <a:ext cx="4788408" cy="6736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31151" y="3911600"/>
            <a:ext cx="4951349" cy="825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31151" y="3911600"/>
            <a:ext cx="4951730" cy="825500"/>
          </a:xfrm>
          <a:custGeom>
            <a:avLst/>
            <a:gdLst/>
            <a:ahLst/>
            <a:cxnLst/>
            <a:rect l="l" t="t" r="r" b="b"/>
            <a:pathLst>
              <a:path w="4951730" h="825500">
                <a:moveTo>
                  <a:pt x="0" y="190500"/>
                </a:moveTo>
                <a:lnTo>
                  <a:pt x="5027" y="146797"/>
                </a:lnTo>
                <a:lnTo>
                  <a:pt x="19346" y="106691"/>
                </a:lnTo>
                <a:lnTo>
                  <a:pt x="41817" y="71321"/>
                </a:lnTo>
                <a:lnTo>
                  <a:pt x="71297" y="41827"/>
                </a:lnTo>
                <a:lnTo>
                  <a:pt x="106644" y="19349"/>
                </a:lnTo>
                <a:lnTo>
                  <a:pt x="146717" y="5027"/>
                </a:lnTo>
                <a:lnTo>
                  <a:pt x="190373" y="0"/>
                </a:lnTo>
                <a:lnTo>
                  <a:pt x="4760849" y="0"/>
                </a:lnTo>
                <a:lnTo>
                  <a:pt x="4804551" y="5027"/>
                </a:lnTo>
                <a:lnTo>
                  <a:pt x="4844657" y="19349"/>
                </a:lnTo>
                <a:lnTo>
                  <a:pt x="4880027" y="41827"/>
                </a:lnTo>
                <a:lnTo>
                  <a:pt x="4909521" y="71321"/>
                </a:lnTo>
                <a:lnTo>
                  <a:pt x="4931999" y="106691"/>
                </a:lnTo>
                <a:lnTo>
                  <a:pt x="4946321" y="146797"/>
                </a:lnTo>
                <a:lnTo>
                  <a:pt x="4951349" y="190500"/>
                </a:lnTo>
                <a:lnTo>
                  <a:pt x="4951349" y="635000"/>
                </a:lnTo>
                <a:lnTo>
                  <a:pt x="4946314" y="678702"/>
                </a:lnTo>
                <a:lnTo>
                  <a:pt x="4931976" y="718808"/>
                </a:lnTo>
                <a:lnTo>
                  <a:pt x="4909481" y="754178"/>
                </a:lnTo>
                <a:lnTo>
                  <a:pt x="4879974" y="783672"/>
                </a:lnTo>
                <a:lnTo>
                  <a:pt x="4844602" y="806150"/>
                </a:lnTo>
                <a:lnTo>
                  <a:pt x="4804511" y="820472"/>
                </a:lnTo>
                <a:lnTo>
                  <a:pt x="4760849" y="825500"/>
                </a:lnTo>
                <a:lnTo>
                  <a:pt x="190373" y="825500"/>
                </a:lnTo>
                <a:lnTo>
                  <a:pt x="146717" y="820472"/>
                </a:lnTo>
                <a:lnTo>
                  <a:pt x="106644" y="806150"/>
                </a:lnTo>
                <a:lnTo>
                  <a:pt x="71297" y="783672"/>
                </a:lnTo>
                <a:lnTo>
                  <a:pt x="41817" y="754178"/>
                </a:lnTo>
                <a:lnTo>
                  <a:pt x="19346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421368" y="3976115"/>
            <a:ext cx="990600" cy="3002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25511" y="4152900"/>
            <a:ext cx="4788408" cy="4968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704201" y="4016755"/>
            <a:ext cx="4404995" cy="603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ts val="167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Versions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Design, Construction, </a:t>
            </a:r>
            <a:r>
              <a:rPr dirty="0" sz="2400" spc="-7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Flight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66188" y="5138928"/>
            <a:ext cx="10189464" cy="8549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729983" y="5288279"/>
            <a:ext cx="1289303" cy="4968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35200" y="5092700"/>
            <a:ext cx="10160000" cy="8255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35200" y="5092700"/>
            <a:ext cx="10160000" cy="825500"/>
          </a:xfrm>
          <a:custGeom>
            <a:avLst/>
            <a:gdLst/>
            <a:ahLst/>
            <a:cxnLst/>
            <a:rect l="l" t="t" r="r" b="b"/>
            <a:pathLst>
              <a:path w="101600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9969500" y="0"/>
                </a:lnTo>
                <a:lnTo>
                  <a:pt x="10013202" y="5027"/>
                </a:lnTo>
                <a:lnTo>
                  <a:pt x="10053308" y="19349"/>
                </a:lnTo>
                <a:lnTo>
                  <a:pt x="10088678" y="41827"/>
                </a:lnTo>
                <a:lnTo>
                  <a:pt x="10118172" y="71321"/>
                </a:lnTo>
                <a:lnTo>
                  <a:pt x="10140650" y="106691"/>
                </a:lnTo>
                <a:lnTo>
                  <a:pt x="10154972" y="146797"/>
                </a:lnTo>
                <a:lnTo>
                  <a:pt x="10160000" y="190500"/>
                </a:lnTo>
                <a:lnTo>
                  <a:pt x="10160000" y="635000"/>
                </a:lnTo>
                <a:lnTo>
                  <a:pt x="10154965" y="678702"/>
                </a:lnTo>
                <a:lnTo>
                  <a:pt x="10140627" y="718808"/>
                </a:lnTo>
                <a:lnTo>
                  <a:pt x="10118132" y="754178"/>
                </a:lnTo>
                <a:lnTo>
                  <a:pt x="10088625" y="783672"/>
                </a:lnTo>
                <a:lnTo>
                  <a:pt x="10053253" y="806150"/>
                </a:lnTo>
                <a:lnTo>
                  <a:pt x="10013162" y="820472"/>
                </a:lnTo>
                <a:lnTo>
                  <a:pt x="99695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84264" y="5227320"/>
            <a:ext cx="1289303" cy="4968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862318" y="5303011"/>
            <a:ext cx="906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Issues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5388" y="2013331"/>
            <a:ext cx="10077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Level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66800" y="2806700"/>
            <a:ext cx="11447780" cy="0"/>
          </a:xfrm>
          <a:custGeom>
            <a:avLst/>
            <a:gdLst/>
            <a:ahLst/>
            <a:cxnLst/>
            <a:rect l="l" t="t" r="r" b="b"/>
            <a:pathLst>
              <a:path w="11447780" h="0">
                <a:moveTo>
                  <a:pt x="0" y="0"/>
                </a:moveTo>
                <a:lnTo>
                  <a:pt x="11447399" y="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66800" y="4940300"/>
            <a:ext cx="11447780" cy="0"/>
          </a:xfrm>
          <a:custGeom>
            <a:avLst/>
            <a:gdLst/>
            <a:ahLst/>
            <a:cxnLst/>
            <a:rect l="l" t="t" r="r" b="b"/>
            <a:pathLst>
              <a:path w="11447780" h="0">
                <a:moveTo>
                  <a:pt x="0" y="0"/>
                </a:moveTo>
                <a:lnTo>
                  <a:pt x="11447399" y="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65200" y="7099300"/>
            <a:ext cx="11447780" cy="0"/>
          </a:xfrm>
          <a:custGeom>
            <a:avLst/>
            <a:gdLst/>
            <a:ahLst/>
            <a:cxnLst/>
            <a:rect l="l" t="t" r="r" b="b"/>
            <a:pathLst>
              <a:path w="11447780" h="0">
                <a:moveTo>
                  <a:pt x="0" y="0"/>
                </a:moveTo>
                <a:lnTo>
                  <a:pt x="11447399" y="0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45388" y="3613784"/>
            <a:ext cx="10077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Level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66188" y="1850135"/>
            <a:ext cx="10189464" cy="8534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48528" y="1927860"/>
            <a:ext cx="3252216" cy="67360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35200" y="1803400"/>
            <a:ext cx="10160000" cy="8255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35200" y="1803400"/>
            <a:ext cx="10160000" cy="825500"/>
          </a:xfrm>
          <a:custGeom>
            <a:avLst/>
            <a:gdLst/>
            <a:ahLst/>
            <a:cxnLst/>
            <a:rect l="l" t="t" r="r" b="b"/>
            <a:pathLst>
              <a:path w="101600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9969500" y="0"/>
                </a:lnTo>
                <a:lnTo>
                  <a:pt x="10013202" y="5027"/>
                </a:lnTo>
                <a:lnTo>
                  <a:pt x="10053308" y="19349"/>
                </a:lnTo>
                <a:lnTo>
                  <a:pt x="10088678" y="41827"/>
                </a:lnTo>
                <a:lnTo>
                  <a:pt x="10118172" y="71321"/>
                </a:lnTo>
                <a:lnTo>
                  <a:pt x="10140650" y="106691"/>
                </a:lnTo>
                <a:lnTo>
                  <a:pt x="10154972" y="146797"/>
                </a:lnTo>
                <a:lnTo>
                  <a:pt x="10160000" y="190500"/>
                </a:lnTo>
                <a:lnTo>
                  <a:pt x="10160000" y="635000"/>
                </a:lnTo>
                <a:lnTo>
                  <a:pt x="10154965" y="678702"/>
                </a:lnTo>
                <a:lnTo>
                  <a:pt x="10140627" y="718808"/>
                </a:lnTo>
                <a:lnTo>
                  <a:pt x="10118132" y="754178"/>
                </a:lnTo>
                <a:lnTo>
                  <a:pt x="10088625" y="783672"/>
                </a:lnTo>
                <a:lnTo>
                  <a:pt x="10053253" y="806150"/>
                </a:lnTo>
                <a:lnTo>
                  <a:pt x="10013162" y="820472"/>
                </a:lnTo>
                <a:lnTo>
                  <a:pt x="99695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17564" y="1866900"/>
            <a:ext cx="1816608" cy="30022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702808" y="2043683"/>
            <a:ext cx="3252216" cy="4968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880608" y="1908174"/>
            <a:ext cx="2869565" cy="603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7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Categories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287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Aeronautical</a:t>
            </a:r>
            <a:r>
              <a:rPr dirty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Division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304288" y="6143244"/>
            <a:ext cx="3305555" cy="85344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53384" y="6291071"/>
            <a:ext cx="1034796" cy="49682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73300" y="6096000"/>
            <a:ext cx="3276600" cy="8255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73300" y="6096000"/>
            <a:ext cx="3276600" cy="825500"/>
          </a:xfrm>
          <a:custGeom>
            <a:avLst/>
            <a:gdLst/>
            <a:ahLst/>
            <a:cxnLst/>
            <a:rect l="l" t="t" r="r" b="b"/>
            <a:pathLst>
              <a:path w="32766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3086100" y="0"/>
                </a:lnTo>
                <a:lnTo>
                  <a:pt x="3129802" y="5027"/>
                </a:lnTo>
                <a:lnTo>
                  <a:pt x="3169908" y="19349"/>
                </a:lnTo>
                <a:lnTo>
                  <a:pt x="3205278" y="41827"/>
                </a:lnTo>
                <a:lnTo>
                  <a:pt x="3234772" y="71321"/>
                </a:lnTo>
                <a:lnTo>
                  <a:pt x="3257250" y="106691"/>
                </a:lnTo>
                <a:lnTo>
                  <a:pt x="3271572" y="146797"/>
                </a:lnTo>
                <a:lnTo>
                  <a:pt x="3276600" y="190500"/>
                </a:lnTo>
                <a:lnTo>
                  <a:pt x="3276600" y="635000"/>
                </a:lnTo>
                <a:lnTo>
                  <a:pt x="3271572" y="678702"/>
                </a:lnTo>
                <a:lnTo>
                  <a:pt x="3257250" y="718808"/>
                </a:lnTo>
                <a:lnTo>
                  <a:pt x="3234772" y="754178"/>
                </a:lnTo>
                <a:lnTo>
                  <a:pt x="3205278" y="783672"/>
                </a:lnTo>
                <a:lnTo>
                  <a:pt x="3169908" y="806150"/>
                </a:lnTo>
                <a:lnTo>
                  <a:pt x="3129802" y="820472"/>
                </a:lnTo>
                <a:lnTo>
                  <a:pt x="30861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07664" y="6230111"/>
            <a:ext cx="1034796" cy="49682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585209" y="6306692"/>
            <a:ext cx="652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7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ask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5388" y="5811139"/>
            <a:ext cx="10077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Level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266188" y="7286243"/>
            <a:ext cx="1629156" cy="85344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179320" y="7434071"/>
            <a:ext cx="1830324" cy="49682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235200" y="7239000"/>
            <a:ext cx="1600200" cy="8255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235200" y="7239000"/>
            <a:ext cx="1600200" cy="825500"/>
          </a:xfrm>
          <a:custGeom>
            <a:avLst/>
            <a:gdLst/>
            <a:ahLst/>
            <a:cxnLst/>
            <a:rect l="l" t="t" r="r" b="b"/>
            <a:pathLst>
              <a:path w="16002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1409700" y="0"/>
                </a:lnTo>
                <a:lnTo>
                  <a:pt x="1453402" y="5027"/>
                </a:lnTo>
                <a:lnTo>
                  <a:pt x="1493508" y="19349"/>
                </a:lnTo>
                <a:lnTo>
                  <a:pt x="1528878" y="41827"/>
                </a:lnTo>
                <a:lnTo>
                  <a:pt x="1558372" y="71321"/>
                </a:lnTo>
                <a:lnTo>
                  <a:pt x="1580850" y="106691"/>
                </a:lnTo>
                <a:lnTo>
                  <a:pt x="1595172" y="146797"/>
                </a:lnTo>
                <a:lnTo>
                  <a:pt x="1600200" y="190500"/>
                </a:lnTo>
                <a:lnTo>
                  <a:pt x="1600200" y="635000"/>
                </a:lnTo>
                <a:lnTo>
                  <a:pt x="1595172" y="678702"/>
                </a:lnTo>
                <a:lnTo>
                  <a:pt x="1580850" y="718808"/>
                </a:lnTo>
                <a:lnTo>
                  <a:pt x="1558372" y="754178"/>
                </a:lnTo>
                <a:lnTo>
                  <a:pt x="1528878" y="783672"/>
                </a:lnTo>
                <a:lnTo>
                  <a:pt x="1493508" y="806150"/>
                </a:lnTo>
                <a:lnTo>
                  <a:pt x="1453402" y="820472"/>
                </a:lnTo>
                <a:lnTo>
                  <a:pt x="14097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33600" y="7373111"/>
            <a:ext cx="949451" cy="49682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674620" y="7373111"/>
            <a:ext cx="510540" cy="49682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776727" y="7373111"/>
            <a:ext cx="1187196" cy="49682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2311145" y="7449692"/>
            <a:ext cx="144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Sub-Tasks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5388" y="7449692"/>
            <a:ext cx="10077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Level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942588" y="7286243"/>
            <a:ext cx="1629156" cy="85344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55720" y="7434071"/>
            <a:ext cx="1830324" cy="49682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911600" y="7239000"/>
            <a:ext cx="1600200" cy="8255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911600" y="7239000"/>
            <a:ext cx="1600200" cy="825500"/>
          </a:xfrm>
          <a:custGeom>
            <a:avLst/>
            <a:gdLst/>
            <a:ahLst/>
            <a:cxnLst/>
            <a:rect l="l" t="t" r="r" b="b"/>
            <a:pathLst>
              <a:path w="16002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1409700" y="0"/>
                </a:lnTo>
                <a:lnTo>
                  <a:pt x="1453402" y="5027"/>
                </a:lnTo>
                <a:lnTo>
                  <a:pt x="1493508" y="19349"/>
                </a:lnTo>
                <a:lnTo>
                  <a:pt x="1528878" y="41827"/>
                </a:lnTo>
                <a:lnTo>
                  <a:pt x="1558372" y="71321"/>
                </a:lnTo>
                <a:lnTo>
                  <a:pt x="1580850" y="106691"/>
                </a:lnTo>
                <a:lnTo>
                  <a:pt x="1595172" y="146797"/>
                </a:lnTo>
                <a:lnTo>
                  <a:pt x="1600200" y="190500"/>
                </a:lnTo>
                <a:lnTo>
                  <a:pt x="1600200" y="635000"/>
                </a:lnTo>
                <a:lnTo>
                  <a:pt x="1595172" y="678702"/>
                </a:lnTo>
                <a:lnTo>
                  <a:pt x="1580850" y="718808"/>
                </a:lnTo>
                <a:lnTo>
                  <a:pt x="1558372" y="754178"/>
                </a:lnTo>
                <a:lnTo>
                  <a:pt x="1528878" y="783672"/>
                </a:lnTo>
                <a:lnTo>
                  <a:pt x="1493508" y="806150"/>
                </a:lnTo>
                <a:lnTo>
                  <a:pt x="1453402" y="820472"/>
                </a:lnTo>
                <a:lnTo>
                  <a:pt x="14097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10000" y="7373111"/>
            <a:ext cx="949451" cy="49682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351020" y="7373111"/>
            <a:ext cx="510539" cy="49682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453128" y="7373111"/>
            <a:ext cx="1187196" cy="49682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3987546" y="7449692"/>
            <a:ext cx="1448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Sub-Tasks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708903" y="6143244"/>
            <a:ext cx="3304032" cy="85344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99147" y="6291071"/>
            <a:ext cx="949451" cy="49682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676900" y="6096000"/>
            <a:ext cx="3276600" cy="8255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676900" y="6096000"/>
            <a:ext cx="3276600" cy="825500"/>
          </a:xfrm>
          <a:custGeom>
            <a:avLst/>
            <a:gdLst/>
            <a:ahLst/>
            <a:cxnLst/>
            <a:rect l="l" t="t" r="r" b="b"/>
            <a:pathLst>
              <a:path w="32766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3086100" y="0"/>
                </a:lnTo>
                <a:lnTo>
                  <a:pt x="3129802" y="5027"/>
                </a:lnTo>
                <a:lnTo>
                  <a:pt x="3169908" y="19349"/>
                </a:lnTo>
                <a:lnTo>
                  <a:pt x="3205278" y="41827"/>
                </a:lnTo>
                <a:lnTo>
                  <a:pt x="3234772" y="71321"/>
                </a:lnTo>
                <a:lnTo>
                  <a:pt x="3257250" y="106691"/>
                </a:lnTo>
                <a:lnTo>
                  <a:pt x="3271572" y="146797"/>
                </a:lnTo>
                <a:lnTo>
                  <a:pt x="3276600" y="190500"/>
                </a:lnTo>
                <a:lnTo>
                  <a:pt x="3276600" y="635000"/>
                </a:lnTo>
                <a:lnTo>
                  <a:pt x="3271572" y="678702"/>
                </a:lnTo>
                <a:lnTo>
                  <a:pt x="3257250" y="718808"/>
                </a:lnTo>
                <a:lnTo>
                  <a:pt x="3234772" y="754178"/>
                </a:lnTo>
                <a:lnTo>
                  <a:pt x="3205278" y="783672"/>
                </a:lnTo>
                <a:lnTo>
                  <a:pt x="3169908" y="806150"/>
                </a:lnTo>
                <a:lnTo>
                  <a:pt x="3129802" y="820472"/>
                </a:lnTo>
                <a:lnTo>
                  <a:pt x="30861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853428" y="6230111"/>
            <a:ext cx="949451" cy="49682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7031863" y="6306692"/>
            <a:ext cx="567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111995" y="6143244"/>
            <a:ext cx="3305555" cy="85344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220200" y="6291071"/>
            <a:ext cx="3118104" cy="49682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080500" y="6096000"/>
            <a:ext cx="3276600" cy="8255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080500" y="6096000"/>
            <a:ext cx="3276600" cy="825500"/>
          </a:xfrm>
          <a:custGeom>
            <a:avLst/>
            <a:gdLst/>
            <a:ahLst/>
            <a:cxnLst/>
            <a:rect l="l" t="t" r="r" b="b"/>
            <a:pathLst>
              <a:path w="32766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3086100" y="0"/>
                </a:lnTo>
                <a:lnTo>
                  <a:pt x="3129802" y="5027"/>
                </a:lnTo>
                <a:lnTo>
                  <a:pt x="3169908" y="19349"/>
                </a:lnTo>
                <a:lnTo>
                  <a:pt x="3205278" y="41827"/>
                </a:lnTo>
                <a:lnTo>
                  <a:pt x="3234772" y="71321"/>
                </a:lnTo>
                <a:lnTo>
                  <a:pt x="3257250" y="106691"/>
                </a:lnTo>
                <a:lnTo>
                  <a:pt x="3271572" y="146797"/>
                </a:lnTo>
                <a:lnTo>
                  <a:pt x="3276600" y="190500"/>
                </a:lnTo>
                <a:lnTo>
                  <a:pt x="3276600" y="635000"/>
                </a:lnTo>
                <a:lnTo>
                  <a:pt x="3271572" y="678702"/>
                </a:lnTo>
                <a:lnTo>
                  <a:pt x="3257250" y="718808"/>
                </a:lnTo>
                <a:lnTo>
                  <a:pt x="3234772" y="754178"/>
                </a:lnTo>
                <a:lnTo>
                  <a:pt x="3205278" y="783672"/>
                </a:lnTo>
                <a:lnTo>
                  <a:pt x="3169908" y="806150"/>
                </a:lnTo>
                <a:lnTo>
                  <a:pt x="3129802" y="820472"/>
                </a:lnTo>
                <a:lnTo>
                  <a:pt x="30861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172956" y="6230111"/>
            <a:ext cx="3118104" cy="49682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9352280" y="6306692"/>
            <a:ext cx="2734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solidFill>
                  <a:srgbClr val="FFFFFF"/>
                </a:solidFill>
                <a:latin typeface="Arial"/>
                <a:cs typeface="Arial"/>
              </a:rPr>
              <a:t>Verification</a:t>
            </a:r>
            <a:r>
              <a:rPr dirty="0" sz="2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695188" y="7286243"/>
            <a:ext cx="1629156" cy="85344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608320" y="7434071"/>
            <a:ext cx="1830324" cy="49682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64200" y="7239000"/>
            <a:ext cx="1600200" cy="8255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664200" y="7239000"/>
            <a:ext cx="1600200" cy="825500"/>
          </a:xfrm>
          <a:custGeom>
            <a:avLst/>
            <a:gdLst/>
            <a:ahLst/>
            <a:cxnLst/>
            <a:rect l="l" t="t" r="r" b="b"/>
            <a:pathLst>
              <a:path w="16002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1409700" y="0"/>
                </a:lnTo>
                <a:lnTo>
                  <a:pt x="1453402" y="5027"/>
                </a:lnTo>
                <a:lnTo>
                  <a:pt x="1493508" y="19349"/>
                </a:lnTo>
                <a:lnTo>
                  <a:pt x="1528878" y="41827"/>
                </a:lnTo>
                <a:lnTo>
                  <a:pt x="1558372" y="71321"/>
                </a:lnTo>
                <a:lnTo>
                  <a:pt x="1580850" y="106691"/>
                </a:lnTo>
                <a:lnTo>
                  <a:pt x="1595172" y="146797"/>
                </a:lnTo>
                <a:lnTo>
                  <a:pt x="1600200" y="190500"/>
                </a:lnTo>
                <a:lnTo>
                  <a:pt x="1600200" y="635000"/>
                </a:lnTo>
                <a:lnTo>
                  <a:pt x="1595172" y="678702"/>
                </a:lnTo>
                <a:lnTo>
                  <a:pt x="1580850" y="718808"/>
                </a:lnTo>
                <a:lnTo>
                  <a:pt x="1558372" y="754178"/>
                </a:lnTo>
                <a:lnTo>
                  <a:pt x="1528878" y="783672"/>
                </a:lnTo>
                <a:lnTo>
                  <a:pt x="1493508" y="806150"/>
                </a:lnTo>
                <a:lnTo>
                  <a:pt x="1453402" y="820472"/>
                </a:lnTo>
                <a:lnTo>
                  <a:pt x="14097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62600" y="7373111"/>
            <a:ext cx="949451" cy="49682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103620" y="7373111"/>
            <a:ext cx="510540" cy="49682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205728" y="7373111"/>
            <a:ext cx="1187196" cy="49682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5740400" y="7449692"/>
            <a:ext cx="144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Sub-Tasks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371588" y="7286243"/>
            <a:ext cx="1629155" cy="85344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284719" y="7434071"/>
            <a:ext cx="1830324" cy="49682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340600" y="7239000"/>
            <a:ext cx="1600200" cy="8255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340600" y="7239000"/>
            <a:ext cx="1600200" cy="825500"/>
          </a:xfrm>
          <a:custGeom>
            <a:avLst/>
            <a:gdLst/>
            <a:ahLst/>
            <a:cxnLst/>
            <a:rect l="l" t="t" r="r" b="b"/>
            <a:pathLst>
              <a:path w="16002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1409700" y="0"/>
                </a:lnTo>
                <a:lnTo>
                  <a:pt x="1453402" y="5027"/>
                </a:lnTo>
                <a:lnTo>
                  <a:pt x="1493508" y="19349"/>
                </a:lnTo>
                <a:lnTo>
                  <a:pt x="1528878" y="41827"/>
                </a:lnTo>
                <a:lnTo>
                  <a:pt x="1558372" y="71321"/>
                </a:lnTo>
                <a:lnTo>
                  <a:pt x="1580850" y="106691"/>
                </a:lnTo>
                <a:lnTo>
                  <a:pt x="1595172" y="146797"/>
                </a:lnTo>
                <a:lnTo>
                  <a:pt x="1600200" y="190500"/>
                </a:lnTo>
                <a:lnTo>
                  <a:pt x="1600200" y="635000"/>
                </a:lnTo>
                <a:lnTo>
                  <a:pt x="1595172" y="678702"/>
                </a:lnTo>
                <a:lnTo>
                  <a:pt x="1580850" y="718808"/>
                </a:lnTo>
                <a:lnTo>
                  <a:pt x="1558372" y="754178"/>
                </a:lnTo>
                <a:lnTo>
                  <a:pt x="1528878" y="783672"/>
                </a:lnTo>
                <a:lnTo>
                  <a:pt x="1493508" y="806150"/>
                </a:lnTo>
                <a:lnTo>
                  <a:pt x="1453402" y="820472"/>
                </a:lnTo>
                <a:lnTo>
                  <a:pt x="14097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239000" y="7373111"/>
            <a:ext cx="949451" cy="49682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780019" y="7373111"/>
            <a:ext cx="510540" cy="49682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882128" y="7373111"/>
            <a:ext cx="1187196" cy="49682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7417054" y="7449692"/>
            <a:ext cx="144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Sub-Tasks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9099804" y="7286243"/>
            <a:ext cx="1627631" cy="85344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9011411" y="7434071"/>
            <a:ext cx="1830324" cy="49682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067800" y="7239000"/>
            <a:ext cx="1600200" cy="82550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067800" y="7239000"/>
            <a:ext cx="1600200" cy="825500"/>
          </a:xfrm>
          <a:custGeom>
            <a:avLst/>
            <a:gdLst/>
            <a:ahLst/>
            <a:cxnLst/>
            <a:rect l="l" t="t" r="r" b="b"/>
            <a:pathLst>
              <a:path w="16002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1409700" y="0"/>
                </a:lnTo>
                <a:lnTo>
                  <a:pt x="1453402" y="5027"/>
                </a:lnTo>
                <a:lnTo>
                  <a:pt x="1493508" y="19349"/>
                </a:lnTo>
                <a:lnTo>
                  <a:pt x="1528878" y="41827"/>
                </a:lnTo>
                <a:lnTo>
                  <a:pt x="1558372" y="71321"/>
                </a:lnTo>
                <a:lnTo>
                  <a:pt x="1580850" y="106691"/>
                </a:lnTo>
                <a:lnTo>
                  <a:pt x="1595172" y="146797"/>
                </a:lnTo>
                <a:lnTo>
                  <a:pt x="1600200" y="190500"/>
                </a:lnTo>
                <a:lnTo>
                  <a:pt x="1600200" y="635000"/>
                </a:lnTo>
                <a:lnTo>
                  <a:pt x="1595172" y="678702"/>
                </a:lnTo>
                <a:lnTo>
                  <a:pt x="1580850" y="718808"/>
                </a:lnTo>
                <a:lnTo>
                  <a:pt x="1558372" y="754178"/>
                </a:lnTo>
                <a:lnTo>
                  <a:pt x="1528878" y="783672"/>
                </a:lnTo>
                <a:lnTo>
                  <a:pt x="1493508" y="806150"/>
                </a:lnTo>
                <a:lnTo>
                  <a:pt x="1453402" y="820472"/>
                </a:lnTo>
                <a:lnTo>
                  <a:pt x="14097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965692" y="7373111"/>
            <a:ext cx="949451" cy="49682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506711" y="7373111"/>
            <a:ext cx="510540" cy="496824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9608819" y="7373111"/>
            <a:ext cx="1187196" cy="49682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9144381" y="7449692"/>
            <a:ext cx="144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Sub-Tasks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0776204" y="7286243"/>
            <a:ext cx="1627631" cy="853440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0687811" y="7434071"/>
            <a:ext cx="1830324" cy="496824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0744200" y="7239000"/>
            <a:ext cx="1600200" cy="82550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0744200" y="7239000"/>
            <a:ext cx="1600200" cy="825500"/>
          </a:xfrm>
          <a:custGeom>
            <a:avLst/>
            <a:gdLst/>
            <a:ahLst/>
            <a:cxnLst/>
            <a:rect l="l" t="t" r="r" b="b"/>
            <a:pathLst>
              <a:path w="1600200" h="825500">
                <a:moveTo>
                  <a:pt x="0" y="190500"/>
                </a:moveTo>
                <a:lnTo>
                  <a:pt x="5027" y="146797"/>
                </a:lnTo>
                <a:lnTo>
                  <a:pt x="19349" y="106691"/>
                </a:lnTo>
                <a:lnTo>
                  <a:pt x="41827" y="71321"/>
                </a:lnTo>
                <a:lnTo>
                  <a:pt x="71321" y="41827"/>
                </a:lnTo>
                <a:lnTo>
                  <a:pt x="106691" y="19349"/>
                </a:lnTo>
                <a:lnTo>
                  <a:pt x="146797" y="5027"/>
                </a:lnTo>
                <a:lnTo>
                  <a:pt x="190500" y="0"/>
                </a:lnTo>
                <a:lnTo>
                  <a:pt x="1409700" y="0"/>
                </a:lnTo>
                <a:lnTo>
                  <a:pt x="1453402" y="5027"/>
                </a:lnTo>
                <a:lnTo>
                  <a:pt x="1493508" y="19349"/>
                </a:lnTo>
                <a:lnTo>
                  <a:pt x="1528878" y="41827"/>
                </a:lnTo>
                <a:lnTo>
                  <a:pt x="1558372" y="71321"/>
                </a:lnTo>
                <a:lnTo>
                  <a:pt x="1580850" y="106691"/>
                </a:lnTo>
                <a:lnTo>
                  <a:pt x="1595172" y="146797"/>
                </a:lnTo>
                <a:lnTo>
                  <a:pt x="1600200" y="190500"/>
                </a:lnTo>
                <a:lnTo>
                  <a:pt x="1600200" y="635000"/>
                </a:lnTo>
                <a:lnTo>
                  <a:pt x="1595172" y="678702"/>
                </a:lnTo>
                <a:lnTo>
                  <a:pt x="1580850" y="718808"/>
                </a:lnTo>
                <a:lnTo>
                  <a:pt x="1558372" y="754178"/>
                </a:lnTo>
                <a:lnTo>
                  <a:pt x="1528878" y="783672"/>
                </a:lnTo>
                <a:lnTo>
                  <a:pt x="1493508" y="806150"/>
                </a:lnTo>
                <a:lnTo>
                  <a:pt x="1453402" y="820472"/>
                </a:lnTo>
                <a:lnTo>
                  <a:pt x="1409700" y="825500"/>
                </a:lnTo>
                <a:lnTo>
                  <a:pt x="190500" y="825500"/>
                </a:lnTo>
                <a:lnTo>
                  <a:pt x="146797" y="820472"/>
                </a:lnTo>
                <a:lnTo>
                  <a:pt x="106691" y="806150"/>
                </a:lnTo>
                <a:lnTo>
                  <a:pt x="71321" y="783672"/>
                </a:lnTo>
                <a:lnTo>
                  <a:pt x="41827" y="754178"/>
                </a:lnTo>
                <a:lnTo>
                  <a:pt x="19349" y="718808"/>
                </a:lnTo>
                <a:lnTo>
                  <a:pt x="5027" y="678702"/>
                </a:lnTo>
                <a:lnTo>
                  <a:pt x="0" y="635000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0642092" y="7373111"/>
            <a:ext cx="949451" cy="496824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1183111" y="7373111"/>
            <a:ext cx="510540" cy="496824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11285219" y="7373111"/>
            <a:ext cx="1187196" cy="496824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10821161" y="7449692"/>
            <a:ext cx="144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Sub-Tasks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pc="-155"/>
              <a:t>Akeles</a:t>
            </a:r>
            <a:r>
              <a:rPr dirty="0" spc="-210"/>
              <a:t> </a:t>
            </a:r>
            <a:r>
              <a:rPr dirty="0" spc="-110"/>
              <a:t>Consulting</a:t>
            </a:r>
          </a:p>
        </p:txBody>
      </p:sp>
      <p:sp>
        <p:nvSpPr>
          <p:cNvPr id="109" name="object 109"/>
          <p:cNvSpPr txBox="1">
            <a:spLocks noGrp="1"/>
          </p:cNvSpPr>
          <p:nvPr>
            <p:ph type="title"/>
          </p:nvPr>
        </p:nvSpPr>
        <p:spPr>
          <a:xfrm>
            <a:off x="761796" y="235407"/>
            <a:ext cx="99777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Example:</a:t>
            </a:r>
            <a:r>
              <a:rPr dirty="0" spc="-480"/>
              <a:t> </a:t>
            </a:r>
            <a:r>
              <a:rPr dirty="0" spc="-80"/>
              <a:t>An</a:t>
            </a:r>
            <a:r>
              <a:rPr dirty="0" spc="-450"/>
              <a:t> </a:t>
            </a:r>
            <a:r>
              <a:rPr dirty="0" spc="-135"/>
              <a:t>Aerospace</a:t>
            </a:r>
            <a:r>
              <a:rPr dirty="0" spc="-315"/>
              <a:t> </a:t>
            </a:r>
            <a:r>
              <a:rPr dirty="0" spc="-140"/>
              <a:t>Engineering</a:t>
            </a:r>
            <a:r>
              <a:rPr dirty="0" spc="-355"/>
              <a:t> </a:t>
            </a:r>
            <a:r>
              <a:rPr dirty="0" spc="-130"/>
              <a:t>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huasoon</dc:creator>
  <dc:title>Slide 1</dc:title>
  <dcterms:created xsi:type="dcterms:W3CDTF">2018-07-12T15:04:34Z</dcterms:created>
  <dcterms:modified xsi:type="dcterms:W3CDTF">2018-07-12T15:04:34Z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2009-02-25T00:00:00Z</vt:filetime>
  </property>
  <property fmtid="{D5CDD505-2E9C-101B-9397-08002B2CF9AE}" pid="3" name="Creator">
    <vt:lpwstr>Microsoft® Office PowerPoint® 2007 Trial</vt:lpwstr>
  </property>
  <property fmtid="{D5CDD505-2E9C-101B-9397-08002B2CF9AE}" pid="4" name="LastSaved">
    <vt:filetime>2018-07-12T00:00:00Z</vt:filetime>
  </property>
</Properties>
</file>