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1" d="100"/>
          <a:sy n="81"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5" custLinFactNeighborY="-12735"/>
      <dgm:spPr/>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1826" custLinFactNeighborY="-12735"/>
      <dgm:spPr/>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150" custLinFactNeighborY="-16980"/>
      <dgm:spPr/>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Y="-28654"/>
      <dgm:spPr/>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456" custLinFactNeighborY="-21225"/>
      <dgm:spPr/>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738" custLinFactNeighborY="-19103"/>
      <dgm:spPr/>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2242" y="190679"/>
        <a:ext cx="2065693" cy="592175"/>
      </dsp:txXfrm>
    </dsp:sp>
    <dsp:sp modelId="{9D677988-374B-4BBA-B73C-8BE59201B4AA}">
      <dsp:nvSpPr>
        <dsp:cNvPr id="0" name=""/>
        <dsp:cNvSpPr/>
      </dsp:nvSpPr>
      <dsp:spPr>
        <a:xfrm>
          <a:off x="342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63928" y="1260276"/>
        <a:ext cx="1944689" cy="2832121"/>
      </dsp:txXfrm>
    </dsp:sp>
    <dsp:sp modelId="{51EA4E37-9197-43C9-9502-961CC2F00719}">
      <dsp:nvSpPr>
        <dsp:cNvPr id="0" name=""/>
        <dsp:cNvSpPr/>
      </dsp:nvSpPr>
      <dsp:spPr>
        <a:xfrm>
          <a:off x="2421092" y="229618"/>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421092" y="332478"/>
        <a:ext cx="509603" cy="308578"/>
      </dsp:txXfrm>
    </dsp:sp>
    <dsp:sp modelId="{6BB0ABCB-2373-47ED-9774-278F8EE9E9B2}">
      <dsp:nvSpPr>
        <dsp:cNvPr id="0" name=""/>
        <dsp:cNvSpPr/>
      </dsp:nvSpPr>
      <dsp:spPr>
        <a:xfrm>
          <a:off x="3360563"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60563" y="190679"/>
        <a:ext cx="2065693" cy="592175"/>
      </dsp:txXfrm>
    </dsp:sp>
    <dsp:sp modelId="{93C83A52-6E6B-41FD-9424-D118FD751CED}">
      <dsp:nvSpPr>
        <dsp:cNvPr id="0" name=""/>
        <dsp:cNvSpPr/>
      </dsp:nvSpPr>
      <dsp:spPr>
        <a:xfrm>
          <a:off x="3293447" y="1197636"/>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353949" y="1258138"/>
        <a:ext cx="1944689" cy="2832121"/>
      </dsp:txXfrm>
    </dsp:sp>
    <dsp:sp modelId="{A66EA167-6AD2-4AA4-A421-59E2B4561DDF}">
      <dsp:nvSpPr>
        <dsp:cNvPr id="0" name=""/>
        <dsp:cNvSpPr/>
      </dsp:nvSpPr>
      <dsp:spPr>
        <a:xfrm rot="21559946">
          <a:off x="5718854" y="210560"/>
          <a:ext cx="620393"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18859" y="314319"/>
        <a:ext cx="466104" cy="308578"/>
      </dsp:txXfrm>
    </dsp:sp>
    <dsp:sp modelId="{3E371716-205E-4EF6-A7ED-14278F63B034}">
      <dsp:nvSpPr>
        <dsp:cNvPr id="0" name=""/>
        <dsp:cNvSpPr/>
      </dsp:nvSpPr>
      <dsp:spPr>
        <a:xfrm>
          <a:off x="6596731" y="15297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596731" y="152972"/>
        <a:ext cx="2065693" cy="592175"/>
      </dsp:txXfrm>
    </dsp:sp>
    <dsp:sp modelId="{D91F2413-E4E3-4058-AF8C-E44208B5C14B}">
      <dsp:nvSpPr>
        <dsp:cNvPr id="0" name=""/>
        <dsp:cNvSpPr/>
      </dsp:nvSpPr>
      <dsp:spPr>
        <a:xfrm>
          <a:off x="666830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28808" y="1260276"/>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2678" y="0"/>
        <a:ext cx="2065693" cy="592175"/>
      </dsp:txXfrm>
    </dsp:sp>
    <dsp:sp modelId="{9D677988-374B-4BBA-B73C-8BE59201B4AA}">
      <dsp:nvSpPr>
        <dsp:cNvPr id="0" name=""/>
        <dsp:cNvSpPr/>
      </dsp:nvSpPr>
      <dsp:spPr>
        <a:xfrm>
          <a:off x="25968" y="1071747"/>
          <a:ext cx="2073150" cy="331817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classification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classification function is called it is able to process all the necessary parameters</a:t>
          </a:r>
        </a:p>
      </dsp:txBody>
      <dsp:txXfrm>
        <a:off x="86688" y="1132467"/>
        <a:ext cx="1951710" cy="3196733"/>
      </dsp:txXfrm>
    </dsp:sp>
    <dsp:sp modelId="{51EA4E37-9197-43C9-9502-961CC2F00719}">
      <dsp:nvSpPr>
        <dsp:cNvPr id="0" name=""/>
        <dsp:cNvSpPr/>
      </dsp:nvSpPr>
      <dsp:spPr>
        <a:xfrm>
          <a:off x="2384811" y="3893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384811" y="141798"/>
        <a:ext cx="516561" cy="308578"/>
      </dsp:txXfrm>
    </dsp:sp>
    <dsp:sp modelId="{6BB0ABCB-2373-47ED-9774-278F8EE9E9B2}">
      <dsp:nvSpPr>
        <dsp:cNvPr id="0" name=""/>
        <dsp:cNvSpPr/>
      </dsp:nvSpPr>
      <dsp:spPr>
        <a:xfrm>
          <a:off x="3334127"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334127" y="0"/>
        <a:ext cx="2065693" cy="592175"/>
      </dsp:txXfrm>
    </dsp:sp>
    <dsp:sp modelId="{93C83A52-6E6B-41FD-9424-D118FD751CED}">
      <dsp:nvSpPr>
        <dsp:cNvPr id="0" name=""/>
        <dsp:cNvSpPr/>
      </dsp:nvSpPr>
      <dsp:spPr>
        <a:xfrm>
          <a:off x="3361310" y="1056097"/>
          <a:ext cx="2065693" cy="333075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21812" y="1116599"/>
        <a:ext cx="1944689" cy="3209749"/>
      </dsp:txXfrm>
    </dsp:sp>
    <dsp:sp modelId="{A66EA167-6AD2-4AA4-A421-59E2B4561DDF}">
      <dsp:nvSpPr>
        <dsp:cNvPr id="0" name=""/>
        <dsp:cNvSpPr/>
      </dsp:nvSpPr>
      <dsp:spPr>
        <a:xfrm rot="7972">
          <a:off x="5724756" y="42886"/>
          <a:ext cx="688867"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724756" y="145567"/>
        <a:ext cx="534578" cy="308578"/>
      </dsp:txXfrm>
    </dsp:sp>
    <dsp:sp modelId="{3E371716-205E-4EF6-A7ED-14278F63B034}">
      <dsp:nvSpPr>
        <dsp:cNvPr id="0" name=""/>
        <dsp:cNvSpPr/>
      </dsp:nvSpPr>
      <dsp:spPr>
        <a:xfrm>
          <a:off x="6699567" y="7804"/>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699567" y="7804"/>
        <a:ext cx="2065693" cy="592175"/>
      </dsp:txXfrm>
    </dsp:sp>
    <dsp:sp modelId="{D91F2413-E4E3-4058-AF8C-E44208B5C14B}">
      <dsp:nvSpPr>
        <dsp:cNvPr id="0" name=""/>
        <dsp:cNvSpPr/>
      </dsp:nvSpPr>
      <dsp:spPr>
        <a:xfrm>
          <a:off x="6689030" y="1042472"/>
          <a:ext cx="2065693" cy="333079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classification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49532" y="1102974"/>
        <a:ext cx="1944689" cy="3209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18-09-2022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3517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7050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8380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954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26340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90134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02882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5116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98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858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7861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8317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22057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29858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576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A3D78C-C684-4913-890D-BD69CD93597F}" type="datetimeFigureOut">
              <a:rPr lang="en-IN" smtClean="0"/>
              <a:t>18-09-2022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028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4783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A3D78C-C684-4913-890D-BD69CD93597F}" type="datetimeFigureOut">
              <a:rPr lang="en-IN" smtClean="0"/>
              <a:t>18-09-2022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419418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VISHWAS PAI</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306</TotalTime>
  <Words>2071</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VISHWAS PAI - 110909350</cp:lastModifiedBy>
  <cp:revision>4</cp:revision>
  <dcterms:created xsi:type="dcterms:W3CDTF">2022-09-17T14:46:07Z</dcterms:created>
  <dcterms:modified xsi:type="dcterms:W3CDTF">2022-09-18T18:11:13Z</dcterms:modified>
</cp:coreProperties>
</file>