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Times New Roman Bold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2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Chhajed" userId="7bb32b976836e3ab" providerId="LiveId" clId="{9C790B66-B3C5-45C7-A1E8-3D7129F4CDBD}"/>
    <pc:docChg chg="modSld">
      <pc:chgData name="Gaurav Chhajed" userId="7bb32b976836e3ab" providerId="LiveId" clId="{9C790B66-B3C5-45C7-A1E8-3D7129F4CDBD}" dt="2025-04-13T09:40:03.834" v="1" actId="20577"/>
      <pc:docMkLst>
        <pc:docMk/>
      </pc:docMkLst>
      <pc:sldChg chg="modSp mod">
        <pc:chgData name="Gaurav Chhajed" userId="7bb32b976836e3ab" providerId="LiveId" clId="{9C790B66-B3C5-45C7-A1E8-3D7129F4CDBD}" dt="2025-04-13T09:40:03.834" v="1" actId="20577"/>
        <pc:sldMkLst>
          <pc:docMk/>
          <pc:sldMk cId="0" sldId="256"/>
        </pc:sldMkLst>
        <pc:spChg chg="mod">
          <ac:chgData name="Gaurav Chhajed" userId="7bb32b976836e3ab" providerId="LiveId" clId="{9C790B66-B3C5-45C7-A1E8-3D7129F4CDBD}" dt="2025-04-13T09:40:03.834" v="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74986" y="1803401"/>
            <a:ext cx="14138028" cy="7273324"/>
            <a:chOff x="0" y="0"/>
            <a:chExt cx="18850704" cy="9697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6793" cy="9697765"/>
            </a:xfrm>
            <a:custGeom>
              <a:avLst/>
              <a:gdLst/>
              <a:ahLst/>
              <a:cxnLst/>
              <a:rect l="l" t="t" r="r" b="b"/>
              <a:pathLst>
                <a:path w="5236793" h="9697765">
                  <a:moveTo>
                    <a:pt x="0" y="0"/>
                  </a:moveTo>
                  <a:lnTo>
                    <a:pt x="5236793" y="0"/>
                  </a:lnTo>
                  <a:lnTo>
                    <a:pt x="5236793" y="9697765"/>
                  </a:lnTo>
                  <a:lnTo>
                    <a:pt x="0" y="9697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5984681" y="0"/>
              <a:ext cx="12866023" cy="9697765"/>
            </a:xfrm>
            <a:custGeom>
              <a:avLst/>
              <a:gdLst/>
              <a:ahLst/>
              <a:cxnLst/>
              <a:rect l="l" t="t" r="r" b="b"/>
              <a:pathLst>
                <a:path w="12866023" h="9697765">
                  <a:moveTo>
                    <a:pt x="0" y="0"/>
                  </a:moveTo>
                  <a:lnTo>
                    <a:pt x="12866023" y="0"/>
                  </a:lnTo>
                  <a:lnTo>
                    <a:pt x="12866023" y="9697765"/>
                  </a:lnTo>
                  <a:lnTo>
                    <a:pt x="0" y="9697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344804"/>
            <a:ext cx="18288000" cy="798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Adaptive Retrieval-Augmented Generation Learning (RAGL)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24158" y="9357737"/>
            <a:ext cx="9649517" cy="494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Roll no.: 522263, 522261, 522136, 522252, 522237, 522227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Gaurav Chhajed</cp:lastModifiedBy>
  <cp:revision>1</cp:revision>
  <dcterms:created xsi:type="dcterms:W3CDTF">2006-08-16T00:00:00Z</dcterms:created>
  <dcterms:modified xsi:type="dcterms:W3CDTF">2025-04-13T09:40:08Z</dcterms:modified>
  <dc:identifier>DAGkgdKgOLM</dc:identifier>
</cp:coreProperties>
</file>