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361" r:id="rId2"/>
    <p:sldId id="335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1" r:id="rId12"/>
    <p:sldId id="289" r:id="rId13"/>
    <p:sldId id="336" r:id="rId14"/>
    <p:sldId id="293" r:id="rId15"/>
    <p:sldId id="294" r:id="rId16"/>
    <p:sldId id="313" r:id="rId17"/>
    <p:sldId id="299" r:id="rId18"/>
    <p:sldId id="345" r:id="rId19"/>
    <p:sldId id="316" r:id="rId20"/>
    <p:sldId id="342" r:id="rId21"/>
    <p:sldId id="297" r:id="rId22"/>
    <p:sldId id="302" r:id="rId23"/>
    <p:sldId id="303" r:id="rId24"/>
    <p:sldId id="304" r:id="rId25"/>
    <p:sldId id="346" r:id="rId26"/>
    <p:sldId id="305" r:id="rId27"/>
    <p:sldId id="347" r:id="rId28"/>
    <p:sldId id="350" r:id="rId29"/>
    <p:sldId id="360" r:id="rId30"/>
    <p:sldId id="307" r:id="rId31"/>
    <p:sldId id="308" r:id="rId32"/>
    <p:sldId id="351" r:id="rId33"/>
    <p:sldId id="357" r:id="rId34"/>
    <p:sldId id="343" r:id="rId35"/>
    <p:sldId id="317" r:id="rId36"/>
    <p:sldId id="358" r:id="rId37"/>
    <p:sldId id="338" r:id="rId38"/>
    <p:sldId id="301" r:id="rId39"/>
    <p:sldId id="310" r:id="rId40"/>
    <p:sldId id="344" r:id="rId41"/>
    <p:sldId id="298" r:id="rId42"/>
    <p:sldId id="328" r:id="rId43"/>
    <p:sldId id="322" r:id="rId44"/>
    <p:sldId id="359" r:id="rId45"/>
    <p:sldId id="321" r:id="rId46"/>
    <p:sldId id="320" r:id="rId47"/>
    <p:sldId id="339" r:id="rId48"/>
    <p:sldId id="329" r:id="rId49"/>
    <p:sldId id="330" r:id="rId50"/>
    <p:sldId id="331" r:id="rId51"/>
    <p:sldId id="340" r:id="rId52"/>
    <p:sldId id="323" r:id="rId53"/>
    <p:sldId id="332" r:id="rId54"/>
    <p:sldId id="326" r:id="rId55"/>
    <p:sldId id="341" r:id="rId56"/>
    <p:sldId id="324" r:id="rId57"/>
    <p:sldId id="32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fLLDf7g2RDkn0pvVZJhWw==" hashData="n2mQ5cos+Sjpd8I++yqX6MRKTzVngx3uP1RL9ZRrj+ZtHCW/273p/K14673WK+OBIu5p6uA54M5H9mLVDo3Tt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34495E"/>
    <a:srgbClr val="CC3300"/>
    <a:srgbClr val="E9EDF4"/>
    <a:srgbClr val="D0D8E8"/>
    <a:srgbClr val="4F81BD"/>
    <a:srgbClr val="A31515"/>
    <a:srgbClr val="008000"/>
    <a:srgbClr val="385D8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75" d="100"/>
          <a:sy n="75" d="100"/>
        </p:scale>
        <p:origin x="10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844C9C-1D3B-4FDF-8C62-0A774A3BC2E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42DEAB-1AB9-4027-9038-CF3690AD0200}">
      <dgm:prSet phldrT="[Text]"/>
      <dgm:spPr/>
      <dgm:t>
        <a:bodyPr/>
        <a:lstStyle/>
        <a:p>
          <a:r>
            <a:rPr lang="en-IN" dirty="0"/>
            <a:t>Type Conversion</a:t>
          </a:r>
        </a:p>
      </dgm:t>
    </dgm:pt>
    <dgm:pt modelId="{FF8B59B7-30C3-4231-9DD8-8AB9355D9E6B}" type="parTrans" cxnId="{D089EE0A-D1A4-4046-8F3D-EA0B99847646}">
      <dgm:prSet/>
      <dgm:spPr/>
      <dgm:t>
        <a:bodyPr/>
        <a:lstStyle/>
        <a:p>
          <a:endParaRPr lang="en-IN"/>
        </a:p>
      </dgm:t>
    </dgm:pt>
    <dgm:pt modelId="{ADAE5A97-B2CE-460D-BCFA-433DBC21438C}" type="sibTrans" cxnId="{D089EE0A-D1A4-4046-8F3D-EA0B99847646}">
      <dgm:prSet/>
      <dgm:spPr/>
      <dgm:t>
        <a:bodyPr/>
        <a:lstStyle/>
        <a:p>
          <a:endParaRPr lang="en-IN"/>
        </a:p>
      </dgm:t>
    </dgm:pt>
    <dgm:pt modelId="{8000304F-9B2F-4BF2-8655-278CEFA543C4}">
      <dgm:prSet phldrT="[Text]"/>
      <dgm:spPr/>
      <dgm:t>
        <a:bodyPr/>
        <a:lstStyle/>
        <a:p>
          <a:r>
            <a:rPr lang="en-IN" dirty="0"/>
            <a:t>Implicit</a:t>
          </a:r>
        </a:p>
        <a:p>
          <a:r>
            <a:rPr lang="en-IN" dirty="0"/>
            <a:t>(Automatically converts one </a:t>
          </a:r>
          <a:r>
            <a:rPr lang="en-IN" dirty="0" err="1"/>
            <a:t>datatype</a:t>
          </a:r>
          <a:r>
            <a:rPr lang="en-IN" dirty="0"/>
            <a:t> to another </a:t>
          </a:r>
          <a:r>
            <a:rPr lang="en-IN" dirty="0" err="1"/>
            <a:t>datatype</a:t>
          </a:r>
          <a:r>
            <a:rPr lang="en-IN" dirty="0"/>
            <a:t>)</a:t>
          </a:r>
        </a:p>
      </dgm:t>
    </dgm:pt>
    <dgm:pt modelId="{E782B8FA-15C1-498A-90A2-9A2D04574700}" type="parTrans" cxnId="{1234889E-36AE-4C28-9807-2909976361FF}">
      <dgm:prSet/>
      <dgm:spPr/>
      <dgm:t>
        <a:bodyPr/>
        <a:lstStyle/>
        <a:p>
          <a:endParaRPr lang="en-IN"/>
        </a:p>
      </dgm:t>
    </dgm:pt>
    <dgm:pt modelId="{0BEDB8F1-B549-4AB2-881D-32E18B524BA0}" type="sibTrans" cxnId="{1234889E-36AE-4C28-9807-2909976361FF}">
      <dgm:prSet/>
      <dgm:spPr/>
      <dgm:t>
        <a:bodyPr/>
        <a:lstStyle/>
        <a:p>
          <a:endParaRPr lang="en-IN"/>
        </a:p>
      </dgm:t>
    </dgm:pt>
    <dgm:pt modelId="{C72DF493-C1DC-4146-83DE-A7B5C520D8E5}">
      <dgm:prSet phldrT="[Text]"/>
      <dgm:spPr/>
      <dgm:t>
        <a:bodyPr/>
        <a:lstStyle/>
        <a:p>
          <a:r>
            <a:rPr lang="en-IN" dirty="0"/>
            <a:t>Explicit</a:t>
          </a:r>
        </a:p>
        <a:p>
          <a:r>
            <a:rPr lang="en-IN" dirty="0"/>
            <a:t>(Forcefully converts one </a:t>
          </a:r>
          <a:r>
            <a:rPr lang="en-IN" dirty="0" err="1"/>
            <a:t>datatype</a:t>
          </a:r>
          <a:r>
            <a:rPr lang="en-IN" dirty="0"/>
            <a:t> to another </a:t>
          </a:r>
          <a:r>
            <a:rPr lang="en-IN" dirty="0" err="1"/>
            <a:t>datatype</a:t>
          </a:r>
          <a:r>
            <a:rPr lang="en-IN" dirty="0"/>
            <a:t>)</a:t>
          </a:r>
        </a:p>
      </dgm:t>
    </dgm:pt>
    <dgm:pt modelId="{1BBD0C42-148A-4398-8E4C-C8ED840E3BBB}" type="parTrans" cxnId="{C811950A-6E26-42BE-8C67-0FFC42D9F600}">
      <dgm:prSet/>
      <dgm:spPr/>
      <dgm:t>
        <a:bodyPr/>
        <a:lstStyle/>
        <a:p>
          <a:endParaRPr lang="en-IN"/>
        </a:p>
      </dgm:t>
    </dgm:pt>
    <dgm:pt modelId="{BDFC0D86-F091-4A97-B177-24B230D84B36}" type="sibTrans" cxnId="{C811950A-6E26-42BE-8C67-0FFC42D9F600}">
      <dgm:prSet/>
      <dgm:spPr/>
      <dgm:t>
        <a:bodyPr/>
        <a:lstStyle/>
        <a:p>
          <a:endParaRPr lang="en-IN"/>
        </a:p>
      </dgm:t>
    </dgm:pt>
    <dgm:pt modelId="{DC7A6E94-96FD-4B6B-A187-B316C26FE8A1}" type="pres">
      <dgm:prSet presAssocID="{47844C9C-1D3B-4FDF-8C62-0A774A3BC2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0324CE-AD1F-4E43-88E8-B27607945896}" type="pres">
      <dgm:prSet presAssocID="{4042DEAB-1AB9-4027-9038-CF3690AD0200}" presName="hierRoot1" presStyleCnt="0">
        <dgm:presLayoutVars>
          <dgm:hierBranch val="init"/>
        </dgm:presLayoutVars>
      </dgm:prSet>
      <dgm:spPr/>
    </dgm:pt>
    <dgm:pt modelId="{EFB31909-1275-4A50-81D6-98185E72B991}" type="pres">
      <dgm:prSet presAssocID="{4042DEAB-1AB9-4027-9038-CF3690AD0200}" presName="rootComposite1" presStyleCnt="0"/>
      <dgm:spPr/>
    </dgm:pt>
    <dgm:pt modelId="{65C6105E-CDF2-4A11-AC8D-45BFB68A35EE}" type="pres">
      <dgm:prSet presAssocID="{4042DEAB-1AB9-4027-9038-CF3690AD0200}" presName="rootText1" presStyleLbl="node0" presStyleIdx="0" presStyleCnt="1">
        <dgm:presLayoutVars>
          <dgm:chPref val="3"/>
        </dgm:presLayoutVars>
      </dgm:prSet>
      <dgm:spPr/>
    </dgm:pt>
    <dgm:pt modelId="{FAD40DBE-E598-4620-8494-519BC505D7C7}" type="pres">
      <dgm:prSet presAssocID="{4042DEAB-1AB9-4027-9038-CF3690AD0200}" presName="rootConnector1" presStyleLbl="node1" presStyleIdx="0" presStyleCnt="0"/>
      <dgm:spPr/>
    </dgm:pt>
    <dgm:pt modelId="{4CA2E9D8-E283-4AA1-9EB6-3BC8503E9953}" type="pres">
      <dgm:prSet presAssocID="{4042DEAB-1AB9-4027-9038-CF3690AD0200}" presName="hierChild2" presStyleCnt="0"/>
      <dgm:spPr/>
    </dgm:pt>
    <dgm:pt modelId="{AC44028D-1009-42C0-A908-C2B41895C973}" type="pres">
      <dgm:prSet presAssocID="{E782B8FA-15C1-498A-90A2-9A2D04574700}" presName="Name37" presStyleLbl="parChTrans1D2" presStyleIdx="0" presStyleCnt="2"/>
      <dgm:spPr/>
    </dgm:pt>
    <dgm:pt modelId="{F770B219-D5A2-47E0-A043-8687543E36B9}" type="pres">
      <dgm:prSet presAssocID="{8000304F-9B2F-4BF2-8655-278CEFA543C4}" presName="hierRoot2" presStyleCnt="0">
        <dgm:presLayoutVars>
          <dgm:hierBranch val="init"/>
        </dgm:presLayoutVars>
      </dgm:prSet>
      <dgm:spPr/>
    </dgm:pt>
    <dgm:pt modelId="{89C3B1C1-B68C-48B1-81A7-60ECE1E740B8}" type="pres">
      <dgm:prSet presAssocID="{8000304F-9B2F-4BF2-8655-278CEFA543C4}" presName="rootComposite" presStyleCnt="0"/>
      <dgm:spPr/>
    </dgm:pt>
    <dgm:pt modelId="{B75DB59D-FA29-4B0D-8E12-B696D78847C4}" type="pres">
      <dgm:prSet presAssocID="{8000304F-9B2F-4BF2-8655-278CEFA543C4}" presName="rootText" presStyleLbl="node2" presStyleIdx="0" presStyleCnt="2">
        <dgm:presLayoutVars>
          <dgm:chPref val="3"/>
        </dgm:presLayoutVars>
      </dgm:prSet>
      <dgm:spPr/>
    </dgm:pt>
    <dgm:pt modelId="{4F8E30F8-A6E2-4DE2-8B79-68B4CC3743B7}" type="pres">
      <dgm:prSet presAssocID="{8000304F-9B2F-4BF2-8655-278CEFA543C4}" presName="rootConnector" presStyleLbl="node2" presStyleIdx="0" presStyleCnt="2"/>
      <dgm:spPr/>
    </dgm:pt>
    <dgm:pt modelId="{D348CA1D-9149-425B-88FA-179466BA0926}" type="pres">
      <dgm:prSet presAssocID="{8000304F-9B2F-4BF2-8655-278CEFA543C4}" presName="hierChild4" presStyleCnt="0"/>
      <dgm:spPr/>
    </dgm:pt>
    <dgm:pt modelId="{8A4206E2-8E68-4441-9673-6C88EE33CA2E}" type="pres">
      <dgm:prSet presAssocID="{8000304F-9B2F-4BF2-8655-278CEFA543C4}" presName="hierChild5" presStyleCnt="0"/>
      <dgm:spPr/>
    </dgm:pt>
    <dgm:pt modelId="{4B289C4C-AAE9-45B3-9ECC-1B88149F5F67}" type="pres">
      <dgm:prSet presAssocID="{1BBD0C42-148A-4398-8E4C-C8ED840E3BBB}" presName="Name37" presStyleLbl="parChTrans1D2" presStyleIdx="1" presStyleCnt="2"/>
      <dgm:spPr/>
    </dgm:pt>
    <dgm:pt modelId="{9A771C04-1813-401F-8F94-14A06FA2F40D}" type="pres">
      <dgm:prSet presAssocID="{C72DF493-C1DC-4146-83DE-A7B5C520D8E5}" presName="hierRoot2" presStyleCnt="0">
        <dgm:presLayoutVars>
          <dgm:hierBranch val="init"/>
        </dgm:presLayoutVars>
      </dgm:prSet>
      <dgm:spPr/>
    </dgm:pt>
    <dgm:pt modelId="{1E986375-F4E9-4250-865E-F491E6B19F0A}" type="pres">
      <dgm:prSet presAssocID="{C72DF493-C1DC-4146-83DE-A7B5C520D8E5}" presName="rootComposite" presStyleCnt="0"/>
      <dgm:spPr/>
    </dgm:pt>
    <dgm:pt modelId="{B296D0C9-9E00-46D4-88E9-C9314BF5EB49}" type="pres">
      <dgm:prSet presAssocID="{C72DF493-C1DC-4146-83DE-A7B5C520D8E5}" presName="rootText" presStyleLbl="node2" presStyleIdx="1" presStyleCnt="2">
        <dgm:presLayoutVars>
          <dgm:chPref val="3"/>
        </dgm:presLayoutVars>
      </dgm:prSet>
      <dgm:spPr/>
    </dgm:pt>
    <dgm:pt modelId="{541263C2-9C22-4D98-B6EC-7D95A305929E}" type="pres">
      <dgm:prSet presAssocID="{C72DF493-C1DC-4146-83DE-A7B5C520D8E5}" presName="rootConnector" presStyleLbl="node2" presStyleIdx="1" presStyleCnt="2"/>
      <dgm:spPr/>
    </dgm:pt>
    <dgm:pt modelId="{63CA0A22-C8DB-47CB-AAB5-D321020C65E3}" type="pres">
      <dgm:prSet presAssocID="{C72DF493-C1DC-4146-83DE-A7B5C520D8E5}" presName="hierChild4" presStyleCnt="0"/>
      <dgm:spPr/>
    </dgm:pt>
    <dgm:pt modelId="{E04E9BCC-7F7C-4367-8AE7-7BC44B70CC26}" type="pres">
      <dgm:prSet presAssocID="{C72DF493-C1DC-4146-83DE-A7B5C520D8E5}" presName="hierChild5" presStyleCnt="0"/>
      <dgm:spPr/>
    </dgm:pt>
    <dgm:pt modelId="{E63FFA1B-EFC7-4EE6-A71B-51A09F672CFC}" type="pres">
      <dgm:prSet presAssocID="{4042DEAB-1AB9-4027-9038-CF3690AD0200}" presName="hierChild3" presStyleCnt="0"/>
      <dgm:spPr/>
    </dgm:pt>
  </dgm:ptLst>
  <dgm:cxnLst>
    <dgm:cxn modelId="{C811950A-6E26-42BE-8C67-0FFC42D9F600}" srcId="{4042DEAB-1AB9-4027-9038-CF3690AD0200}" destId="{C72DF493-C1DC-4146-83DE-A7B5C520D8E5}" srcOrd="1" destOrd="0" parTransId="{1BBD0C42-148A-4398-8E4C-C8ED840E3BBB}" sibTransId="{BDFC0D86-F091-4A97-B177-24B230D84B36}"/>
    <dgm:cxn modelId="{D089EE0A-D1A4-4046-8F3D-EA0B99847646}" srcId="{47844C9C-1D3B-4FDF-8C62-0A774A3BC2E7}" destId="{4042DEAB-1AB9-4027-9038-CF3690AD0200}" srcOrd="0" destOrd="0" parTransId="{FF8B59B7-30C3-4231-9DD8-8AB9355D9E6B}" sibTransId="{ADAE5A97-B2CE-460D-BCFA-433DBC21438C}"/>
    <dgm:cxn modelId="{DFE1CD0B-E820-4F4D-9F64-D1D59E2AD262}" type="presOf" srcId="{C72DF493-C1DC-4146-83DE-A7B5C520D8E5}" destId="{541263C2-9C22-4D98-B6EC-7D95A305929E}" srcOrd="1" destOrd="0" presId="urn:microsoft.com/office/officeart/2005/8/layout/orgChart1"/>
    <dgm:cxn modelId="{901CA014-FF66-42FF-90C4-2C5D9E44D8B8}" type="presOf" srcId="{C72DF493-C1DC-4146-83DE-A7B5C520D8E5}" destId="{B296D0C9-9E00-46D4-88E9-C9314BF5EB49}" srcOrd="0" destOrd="0" presId="urn:microsoft.com/office/officeart/2005/8/layout/orgChart1"/>
    <dgm:cxn modelId="{23CE5C2F-F461-4B97-9637-A30BC3A8068B}" type="presOf" srcId="{8000304F-9B2F-4BF2-8655-278CEFA543C4}" destId="{4F8E30F8-A6E2-4DE2-8B79-68B4CC3743B7}" srcOrd="1" destOrd="0" presId="urn:microsoft.com/office/officeart/2005/8/layout/orgChart1"/>
    <dgm:cxn modelId="{B32EF461-D4B9-4CE2-BAF2-DCCBDA77DA4F}" type="presOf" srcId="{4042DEAB-1AB9-4027-9038-CF3690AD0200}" destId="{65C6105E-CDF2-4A11-AC8D-45BFB68A35EE}" srcOrd="0" destOrd="0" presId="urn:microsoft.com/office/officeart/2005/8/layout/orgChart1"/>
    <dgm:cxn modelId="{36633964-C397-4FD3-A543-9A1E42C49ABA}" type="presOf" srcId="{4042DEAB-1AB9-4027-9038-CF3690AD0200}" destId="{FAD40DBE-E598-4620-8494-519BC505D7C7}" srcOrd="1" destOrd="0" presId="urn:microsoft.com/office/officeart/2005/8/layout/orgChart1"/>
    <dgm:cxn modelId="{AABDEB71-1F23-4824-85A4-D317E04782DB}" type="presOf" srcId="{47844C9C-1D3B-4FDF-8C62-0A774A3BC2E7}" destId="{DC7A6E94-96FD-4B6B-A187-B316C26FE8A1}" srcOrd="0" destOrd="0" presId="urn:microsoft.com/office/officeart/2005/8/layout/orgChart1"/>
    <dgm:cxn modelId="{1234889E-36AE-4C28-9807-2909976361FF}" srcId="{4042DEAB-1AB9-4027-9038-CF3690AD0200}" destId="{8000304F-9B2F-4BF2-8655-278CEFA543C4}" srcOrd="0" destOrd="0" parTransId="{E782B8FA-15C1-498A-90A2-9A2D04574700}" sibTransId="{0BEDB8F1-B549-4AB2-881D-32E18B524BA0}"/>
    <dgm:cxn modelId="{65F8C9AC-59C1-49A3-8F5D-D73545FF776A}" type="presOf" srcId="{8000304F-9B2F-4BF2-8655-278CEFA543C4}" destId="{B75DB59D-FA29-4B0D-8E12-B696D78847C4}" srcOrd="0" destOrd="0" presId="urn:microsoft.com/office/officeart/2005/8/layout/orgChart1"/>
    <dgm:cxn modelId="{96DF98CE-0275-4839-B5D5-A933082EB533}" type="presOf" srcId="{1BBD0C42-148A-4398-8E4C-C8ED840E3BBB}" destId="{4B289C4C-AAE9-45B3-9ECC-1B88149F5F67}" srcOrd="0" destOrd="0" presId="urn:microsoft.com/office/officeart/2005/8/layout/orgChart1"/>
    <dgm:cxn modelId="{EB68B3F6-A516-46E2-AD40-2C2B6BE8571E}" type="presOf" srcId="{E782B8FA-15C1-498A-90A2-9A2D04574700}" destId="{AC44028D-1009-42C0-A908-C2B41895C973}" srcOrd="0" destOrd="0" presId="urn:microsoft.com/office/officeart/2005/8/layout/orgChart1"/>
    <dgm:cxn modelId="{F0B74DBC-6A44-4B33-B51D-7F7C88AF3126}" type="presParOf" srcId="{DC7A6E94-96FD-4B6B-A187-B316C26FE8A1}" destId="{320324CE-AD1F-4E43-88E8-B27607945896}" srcOrd="0" destOrd="0" presId="urn:microsoft.com/office/officeart/2005/8/layout/orgChart1"/>
    <dgm:cxn modelId="{3F56B42F-FA5B-43EF-A3B9-3B43F0ADF07A}" type="presParOf" srcId="{320324CE-AD1F-4E43-88E8-B27607945896}" destId="{EFB31909-1275-4A50-81D6-98185E72B991}" srcOrd="0" destOrd="0" presId="urn:microsoft.com/office/officeart/2005/8/layout/orgChart1"/>
    <dgm:cxn modelId="{8288479A-5297-4907-A032-B5CB5C579A81}" type="presParOf" srcId="{EFB31909-1275-4A50-81D6-98185E72B991}" destId="{65C6105E-CDF2-4A11-AC8D-45BFB68A35EE}" srcOrd="0" destOrd="0" presId="urn:microsoft.com/office/officeart/2005/8/layout/orgChart1"/>
    <dgm:cxn modelId="{0653B7AF-9BA3-48D6-85AD-075FCD46A65E}" type="presParOf" srcId="{EFB31909-1275-4A50-81D6-98185E72B991}" destId="{FAD40DBE-E598-4620-8494-519BC505D7C7}" srcOrd="1" destOrd="0" presId="urn:microsoft.com/office/officeart/2005/8/layout/orgChart1"/>
    <dgm:cxn modelId="{67ED871B-65E0-43E0-ABF3-D4735884C5B1}" type="presParOf" srcId="{320324CE-AD1F-4E43-88E8-B27607945896}" destId="{4CA2E9D8-E283-4AA1-9EB6-3BC8503E9953}" srcOrd="1" destOrd="0" presId="urn:microsoft.com/office/officeart/2005/8/layout/orgChart1"/>
    <dgm:cxn modelId="{ACE8AEC6-42FA-4C21-B24B-59B2006FA773}" type="presParOf" srcId="{4CA2E9D8-E283-4AA1-9EB6-3BC8503E9953}" destId="{AC44028D-1009-42C0-A908-C2B41895C973}" srcOrd="0" destOrd="0" presId="urn:microsoft.com/office/officeart/2005/8/layout/orgChart1"/>
    <dgm:cxn modelId="{A600D28D-FEC4-474B-8094-68A923821579}" type="presParOf" srcId="{4CA2E9D8-E283-4AA1-9EB6-3BC8503E9953}" destId="{F770B219-D5A2-47E0-A043-8687543E36B9}" srcOrd="1" destOrd="0" presId="urn:microsoft.com/office/officeart/2005/8/layout/orgChart1"/>
    <dgm:cxn modelId="{9B6BAEE2-B089-4E51-8310-2ECFACEDB3DB}" type="presParOf" srcId="{F770B219-D5A2-47E0-A043-8687543E36B9}" destId="{89C3B1C1-B68C-48B1-81A7-60ECE1E740B8}" srcOrd="0" destOrd="0" presId="urn:microsoft.com/office/officeart/2005/8/layout/orgChart1"/>
    <dgm:cxn modelId="{0B65FB41-7E8B-47DE-8AF1-FD637043A316}" type="presParOf" srcId="{89C3B1C1-B68C-48B1-81A7-60ECE1E740B8}" destId="{B75DB59D-FA29-4B0D-8E12-B696D78847C4}" srcOrd="0" destOrd="0" presId="urn:microsoft.com/office/officeart/2005/8/layout/orgChart1"/>
    <dgm:cxn modelId="{BE29B56A-0812-422A-A1EB-A535B4A80C05}" type="presParOf" srcId="{89C3B1C1-B68C-48B1-81A7-60ECE1E740B8}" destId="{4F8E30F8-A6E2-4DE2-8B79-68B4CC3743B7}" srcOrd="1" destOrd="0" presId="urn:microsoft.com/office/officeart/2005/8/layout/orgChart1"/>
    <dgm:cxn modelId="{9D05D111-181E-41A8-8351-4DA9001A6B38}" type="presParOf" srcId="{F770B219-D5A2-47E0-A043-8687543E36B9}" destId="{D348CA1D-9149-425B-88FA-179466BA0926}" srcOrd="1" destOrd="0" presId="urn:microsoft.com/office/officeart/2005/8/layout/orgChart1"/>
    <dgm:cxn modelId="{CD784A38-1340-4E26-A7CC-7761D3E6C553}" type="presParOf" srcId="{F770B219-D5A2-47E0-A043-8687543E36B9}" destId="{8A4206E2-8E68-4441-9673-6C88EE33CA2E}" srcOrd="2" destOrd="0" presId="urn:microsoft.com/office/officeart/2005/8/layout/orgChart1"/>
    <dgm:cxn modelId="{0E659A20-B61F-4560-A054-805B7212B50B}" type="presParOf" srcId="{4CA2E9D8-E283-4AA1-9EB6-3BC8503E9953}" destId="{4B289C4C-AAE9-45B3-9ECC-1B88149F5F67}" srcOrd="2" destOrd="0" presId="urn:microsoft.com/office/officeart/2005/8/layout/orgChart1"/>
    <dgm:cxn modelId="{DBC914FE-F815-4187-881B-56E8600B7525}" type="presParOf" srcId="{4CA2E9D8-E283-4AA1-9EB6-3BC8503E9953}" destId="{9A771C04-1813-401F-8F94-14A06FA2F40D}" srcOrd="3" destOrd="0" presId="urn:microsoft.com/office/officeart/2005/8/layout/orgChart1"/>
    <dgm:cxn modelId="{615B1ABB-B577-47CD-9EC5-F6EB761B0167}" type="presParOf" srcId="{9A771C04-1813-401F-8F94-14A06FA2F40D}" destId="{1E986375-F4E9-4250-865E-F491E6B19F0A}" srcOrd="0" destOrd="0" presId="urn:microsoft.com/office/officeart/2005/8/layout/orgChart1"/>
    <dgm:cxn modelId="{B459BE89-099B-4182-AEE0-60BE7DE755EE}" type="presParOf" srcId="{1E986375-F4E9-4250-865E-F491E6B19F0A}" destId="{B296D0C9-9E00-46D4-88E9-C9314BF5EB49}" srcOrd="0" destOrd="0" presId="urn:microsoft.com/office/officeart/2005/8/layout/orgChart1"/>
    <dgm:cxn modelId="{A2A63FE7-0FA4-4B28-8222-B66C322F04E4}" type="presParOf" srcId="{1E986375-F4E9-4250-865E-F491E6B19F0A}" destId="{541263C2-9C22-4D98-B6EC-7D95A305929E}" srcOrd="1" destOrd="0" presId="urn:microsoft.com/office/officeart/2005/8/layout/orgChart1"/>
    <dgm:cxn modelId="{D9640EDA-1DA2-4E2E-AE47-330298113413}" type="presParOf" srcId="{9A771C04-1813-401F-8F94-14A06FA2F40D}" destId="{63CA0A22-C8DB-47CB-AAB5-D321020C65E3}" srcOrd="1" destOrd="0" presId="urn:microsoft.com/office/officeart/2005/8/layout/orgChart1"/>
    <dgm:cxn modelId="{1DB778FA-17FB-45F4-8EC1-8746158E573A}" type="presParOf" srcId="{9A771C04-1813-401F-8F94-14A06FA2F40D}" destId="{E04E9BCC-7F7C-4367-8AE7-7BC44B70CC26}" srcOrd="2" destOrd="0" presId="urn:microsoft.com/office/officeart/2005/8/layout/orgChart1"/>
    <dgm:cxn modelId="{F0DE64CF-D3EA-4867-A0F7-3B04555C0C87}" type="presParOf" srcId="{320324CE-AD1F-4E43-88E8-B27607945896}" destId="{E63FFA1B-EFC7-4EE6-A71B-51A09F672C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4AEF74-CF03-4125-BAEB-1E80E5A326E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74CCCC-D222-4F20-83A6-23E47977B7CA}">
      <dgm:prSet phldrT="[Text]" custT="1"/>
      <dgm:spPr/>
      <dgm:t>
        <a:bodyPr/>
        <a:lstStyle/>
        <a:p>
          <a:r>
            <a:rPr lang="en-IN" sz="2200" dirty="0"/>
            <a:t>char</a:t>
          </a:r>
        </a:p>
      </dgm:t>
    </dgm:pt>
    <dgm:pt modelId="{BD190D4A-5F16-46B5-8469-157E77088280}" type="parTrans" cxnId="{2A4711B1-7393-451E-B500-BEB969B934B7}">
      <dgm:prSet/>
      <dgm:spPr/>
      <dgm:t>
        <a:bodyPr/>
        <a:lstStyle/>
        <a:p>
          <a:endParaRPr lang="en-IN"/>
        </a:p>
      </dgm:t>
    </dgm:pt>
    <dgm:pt modelId="{615EE472-4D3A-4E90-B9B7-DD3A6D1F3B4A}" type="sibTrans" cxnId="{2A4711B1-7393-451E-B500-BEB969B934B7}">
      <dgm:prSet/>
      <dgm:spPr/>
      <dgm:t>
        <a:bodyPr/>
        <a:lstStyle/>
        <a:p>
          <a:endParaRPr lang="en-IN"/>
        </a:p>
      </dgm:t>
    </dgm:pt>
    <dgm:pt modelId="{A94FA482-F7E8-464A-B72A-9D502590BE89}">
      <dgm:prSet phldrT="[Text]" custT="1"/>
      <dgm:spPr/>
      <dgm:t>
        <a:bodyPr/>
        <a:lstStyle/>
        <a:p>
          <a:r>
            <a:rPr lang="en-IN" sz="2200" dirty="0" err="1"/>
            <a:t>int</a:t>
          </a:r>
          <a:endParaRPr lang="en-IN" sz="2200" dirty="0"/>
        </a:p>
      </dgm:t>
    </dgm:pt>
    <dgm:pt modelId="{BC5F9AB0-CE14-480B-9AAD-3A89CC511880}" type="parTrans" cxnId="{FE502DE2-BD2B-4003-98E5-FF4F07D91EC3}">
      <dgm:prSet/>
      <dgm:spPr/>
      <dgm:t>
        <a:bodyPr/>
        <a:lstStyle/>
        <a:p>
          <a:endParaRPr lang="en-IN"/>
        </a:p>
      </dgm:t>
    </dgm:pt>
    <dgm:pt modelId="{46F0437B-6B54-4C1B-AE54-3E9F8E69C2B7}" type="sibTrans" cxnId="{FE502DE2-BD2B-4003-98E5-FF4F07D91EC3}">
      <dgm:prSet/>
      <dgm:spPr/>
      <dgm:t>
        <a:bodyPr/>
        <a:lstStyle/>
        <a:p>
          <a:endParaRPr lang="en-IN"/>
        </a:p>
      </dgm:t>
    </dgm:pt>
    <dgm:pt modelId="{3D47EE10-304A-4901-8FAC-CD95D0A288F4}">
      <dgm:prSet phldrT="[Text]" custT="1"/>
      <dgm:spPr/>
      <dgm:t>
        <a:bodyPr/>
        <a:lstStyle/>
        <a:p>
          <a:r>
            <a:rPr lang="en-IN" sz="1800" dirty="0"/>
            <a:t>unsigned </a:t>
          </a:r>
          <a:r>
            <a:rPr lang="en-IN" sz="2200" dirty="0" err="1"/>
            <a:t>int</a:t>
          </a:r>
          <a:endParaRPr lang="en-IN" sz="2200" dirty="0"/>
        </a:p>
      </dgm:t>
    </dgm:pt>
    <dgm:pt modelId="{1A85C43E-CE23-4051-9C12-954C48039F1C}" type="parTrans" cxnId="{D69B2A5D-EA49-4887-9A6B-96CE41DB30D1}">
      <dgm:prSet/>
      <dgm:spPr/>
      <dgm:t>
        <a:bodyPr/>
        <a:lstStyle/>
        <a:p>
          <a:endParaRPr lang="en-IN"/>
        </a:p>
      </dgm:t>
    </dgm:pt>
    <dgm:pt modelId="{04FA9CBD-50F2-4A17-AC2F-23831AAB50BF}" type="sibTrans" cxnId="{D69B2A5D-EA49-4887-9A6B-96CE41DB30D1}">
      <dgm:prSet/>
      <dgm:spPr/>
      <dgm:t>
        <a:bodyPr/>
        <a:lstStyle/>
        <a:p>
          <a:endParaRPr lang="en-IN"/>
        </a:p>
      </dgm:t>
    </dgm:pt>
    <dgm:pt modelId="{8852CE41-0CCE-4FE4-AE40-25F794DD486D}">
      <dgm:prSet custT="1"/>
      <dgm:spPr/>
      <dgm:t>
        <a:bodyPr/>
        <a:lstStyle/>
        <a:p>
          <a:r>
            <a:rPr lang="en-IN" sz="2200" dirty="0"/>
            <a:t>long </a:t>
          </a:r>
          <a:r>
            <a:rPr lang="en-IN" sz="2200" dirty="0" err="1"/>
            <a:t>int</a:t>
          </a:r>
          <a:endParaRPr lang="en-IN" sz="2200" dirty="0"/>
        </a:p>
      </dgm:t>
    </dgm:pt>
    <dgm:pt modelId="{28E677AE-19D1-4BC0-AE13-28C44F493963}" type="parTrans" cxnId="{7455C98E-5EC5-476F-B5A7-0334F0DFB5FA}">
      <dgm:prSet/>
      <dgm:spPr/>
      <dgm:t>
        <a:bodyPr/>
        <a:lstStyle/>
        <a:p>
          <a:endParaRPr lang="en-IN"/>
        </a:p>
      </dgm:t>
    </dgm:pt>
    <dgm:pt modelId="{4B92E994-04B6-4E6D-B225-1677142B1514}" type="sibTrans" cxnId="{7455C98E-5EC5-476F-B5A7-0334F0DFB5FA}">
      <dgm:prSet/>
      <dgm:spPr/>
      <dgm:t>
        <a:bodyPr/>
        <a:lstStyle/>
        <a:p>
          <a:endParaRPr lang="en-IN"/>
        </a:p>
      </dgm:t>
    </dgm:pt>
    <dgm:pt modelId="{14AED63C-87A0-40C6-8F15-8686DCABCD32}">
      <dgm:prSet custT="1"/>
      <dgm:spPr/>
      <dgm:t>
        <a:bodyPr/>
        <a:lstStyle/>
        <a:p>
          <a:r>
            <a:rPr lang="en-IN" sz="2200" dirty="0"/>
            <a:t>float</a:t>
          </a:r>
        </a:p>
      </dgm:t>
    </dgm:pt>
    <dgm:pt modelId="{D1DDFC7A-2807-4791-B38F-9C6E465E3C3C}" type="parTrans" cxnId="{A74A8896-5141-4836-A787-B6A67E2DCC94}">
      <dgm:prSet/>
      <dgm:spPr/>
      <dgm:t>
        <a:bodyPr/>
        <a:lstStyle/>
        <a:p>
          <a:endParaRPr lang="en-IN"/>
        </a:p>
      </dgm:t>
    </dgm:pt>
    <dgm:pt modelId="{FDD8204F-CE2C-4EF4-B2DC-8B99FF3891B7}" type="sibTrans" cxnId="{A74A8896-5141-4836-A787-B6A67E2DCC94}">
      <dgm:prSet/>
      <dgm:spPr/>
      <dgm:t>
        <a:bodyPr/>
        <a:lstStyle/>
        <a:p>
          <a:endParaRPr lang="en-IN"/>
        </a:p>
      </dgm:t>
    </dgm:pt>
    <dgm:pt modelId="{B3CE47E1-52FE-43DE-BEFB-E56F989A82FD}">
      <dgm:prSet custT="1"/>
      <dgm:spPr/>
      <dgm:t>
        <a:bodyPr/>
        <a:lstStyle/>
        <a:p>
          <a:r>
            <a:rPr lang="en-IN" sz="2200" dirty="0"/>
            <a:t>double</a:t>
          </a:r>
        </a:p>
      </dgm:t>
    </dgm:pt>
    <dgm:pt modelId="{4C4B81A3-7C4B-484A-B368-034DA85CB3F6}" type="parTrans" cxnId="{0A3A7210-DDBE-4E86-A6D4-9AC9FD55E89E}">
      <dgm:prSet/>
      <dgm:spPr/>
      <dgm:t>
        <a:bodyPr/>
        <a:lstStyle/>
        <a:p>
          <a:endParaRPr lang="en-IN"/>
        </a:p>
      </dgm:t>
    </dgm:pt>
    <dgm:pt modelId="{393686AB-48F6-4BA6-AA41-C1A175515B0D}" type="sibTrans" cxnId="{0A3A7210-DDBE-4E86-A6D4-9AC9FD55E89E}">
      <dgm:prSet/>
      <dgm:spPr/>
      <dgm:t>
        <a:bodyPr/>
        <a:lstStyle/>
        <a:p>
          <a:endParaRPr lang="en-IN"/>
        </a:p>
      </dgm:t>
    </dgm:pt>
    <dgm:pt modelId="{D4476AD6-0BBD-49F3-947C-8D55F8906995}">
      <dgm:prSet custT="1"/>
      <dgm:spPr/>
      <dgm:t>
        <a:bodyPr/>
        <a:lstStyle/>
        <a:p>
          <a:r>
            <a:rPr lang="en-IN" sz="2200" dirty="0"/>
            <a:t>long double</a:t>
          </a:r>
        </a:p>
      </dgm:t>
    </dgm:pt>
    <dgm:pt modelId="{7FC1A441-389F-43C8-BEFF-AAF1F5B69C36}" type="parTrans" cxnId="{B4D4A092-8277-457A-B715-EAA13BE37C20}">
      <dgm:prSet/>
      <dgm:spPr/>
      <dgm:t>
        <a:bodyPr/>
        <a:lstStyle/>
        <a:p>
          <a:endParaRPr lang="en-IN"/>
        </a:p>
      </dgm:t>
    </dgm:pt>
    <dgm:pt modelId="{2381A16B-80AF-48D7-BA73-12AE1EE91CF2}" type="sibTrans" cxnId="{B4D4A092-8277-457A-B715-EAA13BE37C20}">
      <dgm:prSet/>
      <dgm:spPr/>
      <dgm:t>
        <a:bodyPr/>
        <a:lstStyle/>
        <a:p>
          <a:endParaRPr lang="en-IN"/>
        </a:p>
      </dgm:t>
    </dgm:pt>
    <dgm:pt modelId="{7230C656-78A4-41C5-8057-F13F888E0435}" type="pres">
      <dgm:prSet presAssocID="{5C4AEF74-CF03-4125-BAEB-1E80E5A326EF}" presName="rootnode" presStyleCnt="0">
        <dgm:presLayoutVars>
          <dgm:chMax/>
          <dgm:chPref/>
          <dgm:dir/>
          <dgm:animLvl val="lvl"/>
        </dgm:presLayoutVars>
      </dgm:prSet>
      <dgm:spPr/>
    </dgm:pt>
    <dgm:pt modelId="{752ADEB9-965D-4BE1-AC16-108D71254265}" type="pres">
      <dgm:prSet presAssocID="{C174CCCC-D222-4F20-83A6-23E47977B7CA}" presName="composite" presStyleCnt="0"/>
      <dgm:spPr/>
    </dgm:pt>
    <dgm:pt modelId="{49EAF386-A910-4635-92F3-7B7B620642B4}" type="pres">
      <dgm:prSet presAssocID="{C174CCCC-D222-4F20-83A6-23E47977B7CA}" presName="LShape" presStyleLbl="alignNode1" presStyleIdx="0" presStyleCnt="13"/>
      <dgm:spPr/>
    </dgm:pt>
    <dgm:pt modelId="{AF5D8362-0D47-4C32-BF3A-258AFEBBC688}" type="pres">
      <dgm:prSet presAssocID="{C174CCCC-D222-4F20-83A6-23E47977B7CA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6E99F70B-8780-4721-BF3E-A6DD3447800C}" type="pres">
      <dgm:prSet presAssocID="{C174CCCC-D222-4F20-83A6-23E47977B7CA}" presName="Triangle" presStyleLbl="alignNode1" presStyleIdx="1" presStyleCnt="13"/>
      <dgm:spPr/>
    </dgm:pt>
    <dgm:pt modelId="{C0C2EBBC-0035-4F26-B682-5E0FCB432D5E}" type="pres">
      <dgm:prSet presAssocID="{615EE472-4D3A-4E90-B9B7-DD3A6D1F3B4A}" presName="sibTrans" presStyleCnt="0"/>
      <dgm:spPr/>
    </dgm:pt>
    <dgm:pt modelId="{767B8DFB-A388-49D2-BE1E-9B3E633F3A37}" type="pres">
      <dgm:prSet presAssocID="{615EE472-4D3A-4E90-B9B7-DD3A6D1F3B4A}" presName="space" presStyleCnt="0"/>
      <dgm:spPr/>
    </dgm:pt>
    <dgm:pt modelId="{15B68357-8921-47FB-9675-452E1500B2DB}" type="pres">
      <dgm:prSet presAssocID="{A94FA482-F7E8-464A-B72A-9D502590BE89}" presName="composite" presStyleCnt="0"/>
      <dgm:spPr/>
    </dgm:pt>
    <dgm:pt modelId="{93617E7E-5A7F-4E20-ACC3-EE83E6D55E2A}" type="pres">
      <dgm:prSet presAssocID="{A94FA482-F7E8-464A-B72A-9D502590BE89}" presName="LShape" presStyleLbl="alignNode1" presStyleIdx="2" presStyleCnt="13"/>
      <dgm:spPr/>
    </dgm:pt>
    <dgm:pt modelId="{C0AEDAEF-9A08-4988-A359-9348C64BA00A}" type="pres">
      <dgm:prSet presAssocID="{A94FA482-F7E8-464A-B72A-9D502590BE89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8E3225E3-F7B6-496E-9301-A7693A8B475D}" type="pres">
      <dgm:prSet presAssocID="{A94FA482-F7E8-464A-B72A-9D502590BE89}" presName="Triangle" presStyleLbl="alignNode1" presStyleIdx="3" presStyleCnt="13"/>
      <dgm:spPr/>
    </dgm:pt>
    <dgm:pt modelId="{D68A32FB-9A74-4F11-9133-71D591E2C205}" type="pres">
      <dgm:prSet presAssocID="{46F0437B-6B54-4C1B-AE54-3E9F8E69C2B7}" presName="sibTrans" presStyleCnt="0"/>
      <dgm:spPr/>
    </dgm:pt>
    <dgm:pt modelId="{4C7EB464-2D5D-4C53-88C1-EE688CE59E83}" type="pres">
      <dgm:prSet presAssocID="{46F0437B-6B54-4C1B-AE54-3E9F8E69C2B7}" presName="space" presStyleCnt="0"/>
      <dgm:spPr/>
    </dgm:pt>
    <dgm:pt modelId="{70F188E7-912D-4A71-B485-5DF5A769AC9B}" type="pres">
      <dgm:prSet presAssocID="{3D47EE10-304A-4901-8FAC-CD95D0A288F4}" presName="composite" presStyleCnt="0"/>
      <dgm:spPr/>
    </dgm:pt>
    <dgm:pt modelId="{01C64ECB-46E8-4E58-B15E-1D7E9F1F78E2}" type="pres">
      <dgm:prSet presAssocID="{3D47EE10-304A-4901-8FAC-CD95D0A288F4}" presName="LShape" presStyleLbl="alignNode1" presStyleIdx="4" presStyleCnt="13"/>
      <dgm:spPr/>
    </dgm:pt>
    <dgm:pt modelId="{9BF7CAFA-4882-40AC-9704-4554BAAE5EC1}" type="pres">
      <dgm:prSet presAssocID="{3D47EE10-304A-4901-8FAC-CD95D0A288F4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163A5476-ED6E-4D7A-BF68-5585C16A2DA4}" type="pres">
      <dgm:prSet presAssocID="{3D47EE10-304A-4901-8FAC-CD95D0A288F4}" presName="Triangle" presStyleLbl="alignNode1" presStyleIdx="5" presStyleCnt="13"/>
      <dgm:spPr/>
    </dgm:pt>
    <dgm:pt modelId="{55E1E2A6-921E-44B1-9743-C05CAA2A77D9}" type="pres">
      <dgm:prSet presAssocID="{04FA9CBD-50F2-4A17-AC2F-23831AAB50BF}" presName="sibTrans" presStyleCnt="0"/>
      <dgm:spPr/>
    </dgm:pt>
    <dgm:pt modelId="{2900F79E-0B9C-44E7-B5D3-11FB09EF553A}" type="pres">
      <dgm:prSet presAssocID="{04FA9CBD-50F2-4A17-AC2F-23831AAB50BF}" presName="space" presStyleCnt="0"/>
      <dgm:spPr/>
    </dgm:pt>
    <dgm:pt modelId="{E0913F5F-E56E-496A-A420-8114B591B2D6}" type="pres">
      <dgm:prSet presAssocID="{8852CE41-0CCE-4FE4-AE40-25F794DD486D}" presName="composite" presStyleCnt="0"/>
      <dgm:spPr/>
    </dgm:pt>
    <dgm:pt modelId="{9B1F3E1F-0CC7-4803-B7F5-BBDD28682ECD}" type="pres">
      <dgm:prSet presAssocID="{8852CE41-0CCE-4FE4-AE40-25F794DD486D}" presName="LShape" presStyleLbl="alignNode1" presStyleIdx="6" presStyleCnt="13"/>
      <dgm:spPr/>
    </dgm:pt>
    <dgm:pt modelId="{FB1DEDDC-B1CE-4704-9301-9B32C64FD69D}" type="pres">
      <dgm:prSet presAssocID="{8852CE41-0CCE-4FE4-AE40-25F794DD486D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910E3115-D44A-4717-BD4E-D90B71F83527}" type="pres">
      <dgm:prSet presAssocID="{8852CE41-0CCE-4FE4-AE40-25F794DD486D}" presName="Triangle" presStyleLbl="alignNode1" presStyleIdx="7" presStyleCnt="13"/>
      <dgm:spPr/>
    </dgm:pt>
    <dgm:pt modelId="{24BCFBB3-B183-41A8-849C-916013B81243}" type="pres">
      <dgm:prSet presAssocID="{4B92E994-04B6-4E6D-B225-1677142B1514}" presName="sibTrans" presStyleCnt="0"/>
      <dgm:spPr/>
    </dgm:pt>
    <dgm:pt modelId="{9E204BD0-1E35-42E0-B9D8-6E388685B589}" type="pres">
      <dgm:prSet presAssocID="{4B92E994-04B6-4E6D-B225-1677142B1514}" presName="space" presStyleCnt="0"/>
      <dgm:spPr/>
    </dgm:pt>
    <dgm:pt modelId="{547B37F2-BA73-4341-ABE6-A11575272030}" type="pres">
      <dgm:prSet presAssocID="{14AED63C-87A0-40C6-8F15-8686DCABCD32}" presName="composite" presStyleCnt="0"/>
      <dgm:spPr/>
    </dgm:pt>
    <dgm:pt modelId="{14F17D55-96F5-498D-8F49-53C7C485332A}" type="pres">
      <dgm:prSet presAssocID="{14AED63C-87A0-40C6-8F15-8686DCABCD32}" presName="LShape" presStyleLbl="alignNode1" presStyleIdx="8" presStyleCnt="13"/>
      <dgm:spPr/>
    </dgm:pt>
    <dgm:pt modelId="{7B52CD11-7A87-4CEE-ABEC-9B78EE3BC700}" type="pres">
      <dgm:prSet presAssocID="{14AED63C-87A0-40C6-8F15-8686DCABCD32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6C5FBABB-84F2-46E7-8951-3C664DB917DA}" type="pres">
      <dgm:prSet presAssocID="{14AED63C-87A0-40C6-8F15-8686DCABCD32}" presName="Triangle" presStyleLbl="alignNode1" presStyleIdx="9" presStyleCnt="13"/>
      <dgm:spPr/>
    </dgm:pt>
    <dgm:pt modelId="{4D7FB6E1-E192-4711-AE24-746FF4413CAE}" type="pres">
      <dgm:prSet presAssocID="{FDD8204F-CE2C-4EF4-B2DC-8B99FF3891B7}" presName="sibTrans" presStyleCnt="0"/>
      <dgm:spPr/>
    </dgm:pt>
    <dgm:pt modelId="{DD70FCEA-97BA-45FC-801D-86BF519B1221}" type="pres">
      <dgm:prSet presAssocID="{FDD8204F-CE2C-4EF4-B2DC-8B99FF3891B7}" presName="space" presStyleCnt="0"/>
      <dgm:spPr/>
    </dgm:pt>
    <dgm:pt modelId="{ABB00845-A4AC-476A-AC79-2DBD830F4310}" type="pres">
      <dgm:prSet presAssocID="{B3CE47E1-52FE-43DE-BEFB-E56F989A82FD}" presName="composite" presStyleCnt="0"/>
      <dgm:spPr/>
    </dgm:pt>
    <dgm:pt modelId="{C69BAC73-0E84-42E6-B5C8-16F5F05ED0C0}" type="pres">
      <dgm:prSet presAssocID="{B3CE47E1-52FE-43DE-BEFB-E56F989A82FD}" presName="LShape" presStyleLbl="alignNode1" presStyleIdx="10" presStyleCnt="13"/>
      <dgm:spPr/>
    </dgm:pt>
    <dgm:pt modelId="{F5B803E2-B479-426D-B280-44FED72D36CD}" type="pres">
      <dgm:prSet presAssocID="{B3CE47E1-52FE-43DE-BEFB-E56F989A82FD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16B8FA67-A462-4B5E-90B8-5C5E622E91FF}" type="pres">
      <dgm:prSet presAssocID="{B3CE47E1-52FE-43DE-BEFB-E56F989A82FD}" presName="Triangle" presStyleLbl="alignNode1" presStyleIdx="11" presStyleCnt="13"/>
      <dgm:spPr/>
    </dgm:pt>
    <dgm:pt modelId="{33583DBF-297E-46B7-BFAA-DD17EB38E8CA}" type="pres">
      <dgm:prSet presAssocID="{393686AB-48F6-4BA6-AA41-C1A175515B0D}" presName="sibTrans" presStyleCnt="0"/>
      <dgm:spPr/>
    </dgm:pt>
    <dgm:pt modelId="{8699812C-A6F5-4C7A-8B41-13BB44C4DA39}" type="pres">
      <dgm:prSet presAssocID="{393686AB-48F6-4BA6-AA41-C1A175515B0D}" presName="space" presStyleCnt="0"/>
      <dgm:spPr/>
    </dgm:pt>
    <dgm:pt modelId="{2388AE68-ED28-4623-AB06-59DA1B72AEDE}" type="pres">
      <dgm:prSet presAssocID="{D4476AD6-0BBD-49F3-947C-8D55F8906995}" presName="composite" presStyleCnt="0"/>
      <dgm:spPr/>
    </dgm:pt>
    <dgm:pt modelId="{3C120C9A-B031-4BD3-B9B2-F0F32EC60CA8}" type="pres">
      <dgm:prSet presAssocID="{D4476AD6-0BBD-49F3-947C-8D55F8906995}" presName="LShape" presStyleLbl="alignNode1" presStyleIdx="12" presStyleCnt="13"/>
      <dgm:spPr/>
    </dgm:pt>
    <dgm:pt modelId="{90F4657C-8BA5-45B4-A2A1-16B816DBC113}" type="pres">
      <dgm:prSet presAssocID="{D4476AD6-0BBD-49F3-947C-8D55F8906995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D5122F0E-1B8F-4CC9-B036-C6EB2902648C}" type="presOf" srcId="{C174CCCC-D222-4F20-83A6-23E47977B7CA}" destId="{AF5D8362-0D47-4C32-BF3A-258AFEBBC688}" srcOrd="0" destOrd="0" presId="urn:microsoft.com/office/officeart/2009/3/layout/StepUpProcess"/>
    <dgm:cxn modelId="{0A3A7210-DDBE-4E86-A6D4-9AC9FD55E89E}" srcId="{5C4AEF74-CF03-4125-BAEB-1E80E5A326EF}" destId="{B3CE47E1-52FE-43DE-BEFB-E56F989A82FD}" srcOrd="5" destOrd="0" parTransId="{4C4B81A3-7C4B-484A-B368-034DA85CB3F6}" sibTransId="{393686AB-48F6-4BA6-AA41-C1A175515B0D}"/>
    <dgm:cxn modelId="{D4C22B36-9483-48E1-BE2C-F9032D1CD67D}" type="presOf" srcId="{3D47EE10-304A-4901-8FAC-CD95D0A288F4}" destId="{9BF7CAFA-4882-40AC-9704-4554BAAE5EC1}" srcOrd="0" destOrd="0" presId="urn:microsoft.com/office/officeart/2009/3/layout/StepUpProcess"/>
    <dgm:cxn modelId="{D69B2A5D-EA49-4887-9A6B-96CE41DB30D1}" srcId="{5C4AEF74-CF03-4125-BAEB-1E80E5A326EF}" destId="{3D47EE10-304A-4901-8FAC-CD95D0A288F4}" srcOrd="2" destOrd="0" parTransId="{1A85C43E-CE23-4051-9C12-954C48039F1C}" sibTransId="{04FA9CBD-50F2-4A17-AC2F-23831AAB50BF}"/>
    <dgm:cxn modelId="{23419263-87BB-4EDE-A1E3-51DD9DEC0361}" type="presOf" srcId="{5C4AEF74-CF03-4125-BAEB-1E80E5A326EF}" destId="{7230C656-78A4-41C5-8057-F13F888E0435}" srcOrd="0" destOrd="0" presId="urn:microsoft.com/office/officeart/2009/3/layout/StepUpProcess"/>
    <dgm:cxn modelId="{E0FC9383-A539-47DF-B8E0-B8AE08DD1B24}" type="presOf" srcId="{8852CE41-0CCE-4FE4-AE40-25F794DD486D}" destId="{FB1DEDDC-B1CE-4704-9301-9B32C64FD69D}" srcOrd="0" destOrd="0" presId="urn:microsoft.com/office/officeart/2009/3/layout/StepUpProcess"/>
    <dgm:cxn modelId="{C68BC985-7B10-4AA2-826B-2555312B1947}" type="presOf" srcId="{B3CE47E1-52FE-43DE-BEFB-E56F989A82FD}" destId="{F5B803E2-B479-426D-B280-44FED72D36CD}" srcOrd="0" destOrd="0" presId="urn:microsoft.com/office/officeart/2009/3/layout/StepUpProcess"/>
    <dgm:cxn modelId="{02B22F8D-ECDA-4003-B242-0597FB6FB6C7}" type="presOf" srcId="{14AED63C-87A0-40C6-8F15-8686DCABCD32}" destId="{7B52CD11-7A87-4CEE-ABEC-9B78EE3BC700}" srcOrd="0" destOrd="0" presId="urn:microsoft.com/office/officeart/2009/3/layout/StepUpProcess"/>
    <dgm:cxn modelId="{7455C98E-5EC5-476F-B5A7-0334F0DFB5FA}" srcId="{5C4AEF74-CF03-4125-BAEB-1E80E5A326EF}" destId="{8852CE41-0CCE-4FE4-AE40-25F794DD486D}" srcOrd="3" destOrd="0" parTransId="{28E677AE-19D1-4BC0-AE13-28C44F493963}" sibTransId="{4B92E994-04B6-4E6D-B225-1677142B1514}"/>
    <dgm:cxn modelId="{B4D4A092-8277-457A-B715-EAA13BE37C20}" srcId="{5C4AEF74-CF03-4125-BAEB-1E80E5A326EF}" destId="{D4476AD6-0BBD-49F3-947C-8D55F8906995}" srcOrd="6" destOrd="0" parTransId="{7FC1A441-389F-43C8-BEFF-AAF1F5B69C36}" sibTransId="{2381A16B-80AF-48D7-BA73-12AE1EE91CF2}"/>
    <dgm:cxn modelId="{A74A8896-5141-4836-A787-B6A67E2DCC94}" srcId="{5C4AEF74-CF03-4125-BAEB-1E80E5A326EF}" destId="{14AED63C-87A0-40C6-8F15-8686DCABCD32}" srcOrd="4" destOrd="0" parTransId="{D1DDFC7A-2807-4791-B38F-9C6E465E3C3C}" sibTransId="{FDD8204F-CE2C-4EF4-B2DC-8B99FF3891B7}"/>
    <dgm:cxn modelId="{2A4711B1-7393-451E-B500-BEB969B934B7}" srcId="{5C4AEF74-CF03-4125-BAEB-1E80E5A326EF}" destId="{C174CCCC-D222-4F20-83A6-23E47977B7CA}" srcOrd="0" destOrd="0" parTransId="{BD190D4A-5F16-46B5-8469-157E77088280}" sibTransId="{615EE472-4D3A-4E90-B9B7-DD3A6D1F3B4A}"/>
    <dgm:cxn modelId="{C151F8DD-166B-4C4C-9E86-13F021E0BB4B}" type="presOf" srcId="{D4476AD6-0BBD-49F3-947C-8D55F8906995}" destId="{90F4657C-8BA5-45B4-A2A1-16B816DBC113}" srcOrd="0" destOrd="0" presId="urn:microsoft.com/office/officeart/2009/3/layout/StepUpProcess"/>
    <dgm:cxn modelId="{FE502DE2-BD2B-4003-98E5-FF4F07D91EC3}" srcId="{5C4AEF74-CF03-4125-BAEB-1E80E5A326EF}" destId="{A94FA482-F7E8-464A-B72A-9D502590BE89}" srcOrd="1" destOrd="0" parTransId="{BC5F9AB0-CE14-480B-9AAD-3A89CC511880}" sibTransId="{46F0437B-6B54-4C1B-AE54-3E9F8E69C2B7}"/>
    <dgm:cxn modelId="{C2E12AF3-371B-4873-9B7C-9A3760EC420F}" type="presOf" srcId="{A94FA482-F7E8-464A-B72A-9D502590BE89}" destId="{C0AEDAEF-9A08-4988-A359-9348C64BA00A}" srcOrd="0" destOrd="0" presId="urn:microsoft.com/office/officeart/2009/3/layout/StepUpProcess"/>
    <dgm:cxn modelId="{60247017-3641-4E03-AB57-FE26CB027085}" type="presParOf" srcId="{7230C656-78A4-41C5-8057-F13F888E0435}" destId="{752ADEB9-965D-4BE1-AC16-108D71254265}" srcOrd="0" destOrd="0" presId="urn:microsoft.com/office/officeart/2009/3/layout/StepUpProcess"/>
    <dgm:cxn modelId="{AB74ED0F-ADB4-42E9-8A6D-9EBCE3BCB07B}" type="presParOf" srcId="{752ADEB9-965D-4BE1-AC16-108D71254265}" destId="{49EAF386-A910-4635-92F3-7B7B620642B4}" srcOrd="0" destOrd="0" presId="urn:microsoft.com/office/officeart/2009/3/layout/StepUpProcess"/>
    <dgm:cxn modelId="{1B647482-94AB-4EFE-B5EB-2F102C6D1363}" type="presParOf" srcId="{752ADEB9-965D-4BE1-AC16-108D71254265}" destId="{AF5D8362-0D47-4C32-BF3A-258AFEBBC688}" srcOrd="1" destOrd="0" presId="urn:microsoft.com/office/officeart/2009/3/layout/StepUpProcess"/>
    <dgm:cxn modelId="{D53A26BF-90AD-4641-A78C-44D1B7C525EF}" type="presParOf" srcId="{752ADEB9-965D-4BE1-AC16-108D71254265}" destId="{6E99F70B-8780-4721-BF3E-A6DD3447800C}" srcOrd="2" destOrd="0" presId="urn:microsoft.com/office/officeart/2009/3/layout/StepUpProcess"/>
    <dgm:cxn modelId="{BD850535-0025-48A5-B102-6F8CFED68E29}" type="presParOf" srcId="{7230C656-78A4-41C5-8057-F13F888E0435}" destId="{C0C2EBBC-0035-4F26-B682-5E0FCB432D5E}" srcOrd="1" destOrd="0" presId="urn:microsoft.com/office/officeart/2009/3/layout/StepUpProcess"/>
    <dgm:cxn modelId="{B02C704D-0944-47D8-9BC5-F3DD23F4456B}" type="presParOf" srcId="{C0C2EBBC-0035-4F26-B682-5E0FCB432D5E}" destId="{767B8DFB-A388-49D2-BE1E-9B3E633F3A37}" srcOrd="0" destOrd="0" presId="urn:microsoft.com/office/officeart/2009/3/layout/StepUpProcess"/>
    <dgm:cxn modelId="{9D785189-F8E3-4560-B320-EC7CEEB1D039}" type="presParOf" srcId="{7230C656-78A4-41C5-8057-F13F888E0435}" destId="{15B68357-8921-47FB-9675-452E1500B2DB}" srcOrd="2" destOrd="0" presId="urn:microsoft.com/office/officeart/2009/3/layout/StepUpProcess"/>
    <dgm:cxn modelId="{994764C7-B0BD-4688-9FD1-837D1897EE92}" type="presParOf" srcId="{15B68357-8921-47FB-9675-452E1500B2DB}" destId="{93617E7E-5A7F-4E20-ACC3-EE83E6D55E2A}" srcOrd="0" destOrd="0" presId="urn:microsoft.com/office/officeart/2009/3/layout/StepUpProcess"/>
    <dgm:cxn modelId="{50A0F794-C819-4C00-8720-ACA4E39A9263}" type="presParOf" srcId="{15B68357-8921-47FB-9675-452E1500B2DB}" destId="{C0AEDAEF-9A08-4988-A359-9348C64BA00A}" srcOrd="1" destOrd="0" presId="urn:microsoft.com/office/officeart/2009/3/layout/StepUpProcess"/>
    <dgm:cxn modelId="{0C29F4F4-C24E-448A-BB30-974459002B24}" type="presParOf" srcId="{15B68357-8921-47FB-9675-452E1500B2DB}" destId="{8E3225E3-F7B6-496E-9301-A7693A8B475D}" srcOrd="2" destOrd="0" presId="urn:microsoft.com/office/officeart/2009/3/layout/StepUpProcess"/>
    <dgm:cxn modelId="{85C3A5D8-D598-4178-A8FE-F4E16CA3C5EE}" type="presParOf" srcId="{7230C656-78A4-41C5-8057-F13F888E0435}" destId="{D68A32FB-9A74-4F11-9133-71D591E2C205}" srcOrd="3" destOrd="0" presId="urn:microsoft.com/office/officeart/2009/3/layout/StepUpProcess"/>
    <dgm:cxn modelId="{E0F4CA3C-0A69-46D6-A7B5-53AFA0ED1684}" type="presParOf" srcId="{D68A32FB-9A74-4F11-9133-71D591E2C205}" destId="{4C7EB464-2D5D-4C53-88C1-EE688CE59E83}" srcOrd="0" destOrd="0" presId="urn:microsoft.com/office/officeart/2009/3/layout/StepUpProcess"/>
    <dgm:cxn modelId="{F9A77D92-91F8-4D87-A33B-9BA9EB59B144}" type="presParOf" srcId="{7230C656-78A4-41C5-8057-F13F888E0435}" destId="{70F188E7-912D-4A71-B485-5DF5A769AC9B}" srcOrd="4" destOrd="0" presId="urn:microsoft.com/office/officeart/2009/3/layout/StepUpProcess"/>
    <dgm:cxn modelId="{CE28B173-8036-421A-B8FC-413AF646E444}" type="presParOf" srcId="{70F188E7-912D-4A71-B485-5DF5A769AC9B}" destId="{01C64ECB-46E8-4E58-B15E-1D7E9F1F78E2}" srcOrd="0" destOrd="0" presId="urn:microsoft.com/office/officeart/2009/3/layout/StepUpProcess"/>
    <dgm:cxn modelId="{BC6D591E-D852-403A-9739-C9173A537FB4}" type="presParOf" srcId="{70F188E7-912D-4A71-B485-5DF5A769AC9B}" destId="{9BF7CAFA-4882-40AC-9704-4554BAAE5EC1}" srcOrd="1" destOrd="0" presId="urn:microsoft.com/office/officeart/2009/3/layout/StepUpProcess"/>
    <dgm:cxn modelId="{548CBC9C-6829-49DE-9B40-73C4F4F18EE2}" type="presParOf" srcId="{70F188E7-912D-4A71-B485-5DF5A769AC9B}" destId="{163A5476-ED6E-4D7A-BF68-5585C16A2DA4}" srcOrd="2" destOrd="0" presId="urn:microsoft.com/office/officeart/2009/3/layout/StepUpProcess"/>
    <dgm:cxn modelId="{FB08C5C4-F6BC-4BE3-B962-72936FF26A4C}" type="presParOf" srcId="{7230C656-78A4-41C5-8057-F13F888E0435}" destId="{55E1E2A6-921E-44B1-9743-C05CAA2A77D9}" srcOrd="5" destOrd="0" presId="urn:microsoft.com/office/officeart/2009/3/layout/StepUpProcess"/>
    <dgm:cxn modelId="{D7B36AF5-4948-467B-B7B2-011B441F1E16}" type="presParOf" srcId="{55E1E2A6-921E-44B1-9743-C05CAA2A77D9}" destId="{2900F79E-0B9C-44E7-B5D3-11FB09EF553A}" srcOrd="0" destOrd="0" presId="urn:microsoft.com/office/officeart/2009/3/layout/StepUpProcess"/>
    <dgm:cxn modelId="{2C92E2F2-9B9B-4DCA-9914-EA5F20C0535F}" type="presParOf" srcId="{7230C656-78A4-41C5-8057-F13F888E0435}" destId="{E0913F5F-E56E-496A-A420-8114B591B2D6}" srcOrd="6" destOrd="0" presId="urn:microsoft.com/office/officeart/2009/3/layout/StepUpProcess"/>
    <dgm:cxn modelId="{E273C8DA-6052-4F00-BE37-5952D65929A7}" type="presParOf" srcId="{E0913F5F-E56E-496A-A420-8114B591B2D6}" destId="{9B1F3E1F-0CC7-4803-B7F5-BBDD28682ECD}" srcOrd="0" destOrd="0" presId="urn:microsoft.com/office/officeart/2009/3/layout/StepUpProcess"/>
    <dgm:cxn modelId="{9B8F1A3D-90DD-45B9-B137-D96807F3E272}" type="presParOf" srcId="{E0913F5F-E56E-496A-A420-8114B591B2D6}" destId="{FB1DEDDC-B1CE-4704-9301-9B32C64FD69D}" srcOrd="1" destOrd="0" presId="urn:microsoft.com/office/officeart/2009/3/layout/StepUpProcess"/>
    <dgm:cxn modelId="{1A3D9F02-09FC-4321-949B-292FD385EC79}" type="presParOf" srcId="{E0913F5F-E56E-496A-A420-8114B591B2D6}" destId="{910E3115-D44A-4717-BD4E-D90B71F83527}" srcOrd="2" destOrd="0" presId="urn:microsoft.com/office/officeart/2009/3/layout/StepUpProcess"/>
    <dgm:cxn modelId="{021F5208-FEE9-429C-AE68-3FB3ACC70F54}" type="presParOf" srcId="{7230C656-78A4-41C5-8057-F13F888E0435}" destId="{24BCFBB3-B183-41A8-849C-916013B81243}" srcOrd="7" destOrd="0" presId="urn:microsoft.com/office/officeart/2009/3/layout/StepUpProcess"/>
    <dgm:cxn modelId="{6DD6E9AE-F639-45AE-B5F8-7E29605E3EC5}" type="presParOf" srcId="{24BCFBB3-B183-41A8-849C-916013B81243}" destId="{9E204BD0-1E35-42E0-B9D8-6E388685B589}" srcOrd="0" destOrd="0" presId="urn:microsoft.com/office/officeart/2009/3/layout/StepUpProcess"/>
    <dgm:cxn modelId="{C51ACDC5-B196-49E0-ADF6-107805DD7F9C}" type="presParOf" srcId="{7230C656-78A4-41C5-8057-F13F888E0435}" destId="{547B37F2-BA73-4341-ABE6-A11575272030}" srcOrd="8" destOrd="0" presId="urn:microsoft.com/office/officeart/2009/3/layout/StepUpProcess"/>
    <dgm:cxn modelId="{5DD3C83B-5436-40DE-B18B-2C7F3A77479E}" type="presParOf" srcId="{547B37F2-BA73-4341-ABE6-A11575272030}" destId="{14F17D55-96F5-498D-8F49-53C7C485332A}" srcOrd="0" destOrd="0" presId="urn:microsoft.com/office/officeart/2009/3/layout/StepUpProcess"/>
    <dgm:cxn modelId="{638E6CB8-87DC-44E2-A28E-9E08A355DC87}" type="presParOf" srcId="{547B37F2-BA73-4341-ABE6-A11575272030}" destId="{7B52CD11-7A87-4CEE-ABEC-9B78EE3BC700}" srcOrd="1" destOrd="0" presId="urn:microsoft.com/office/officeart/2009/3/layout/StepUpProcess"/>
    <dgm:cxn modelId="{3C8AD257-CF77-47AF-8E46-2B17530DF3D6}" type="presParOf" srcId="{547B37F2-BA73-4341-ABE6-A11575272030}" destId="{6C5FBABB-84F2-46E7-8951-3C664DB917DA}" srcOrd="2" destOrd="0" presId="urn:microsoft.com/office/officeart/2009/3/layout/StepUpProcess"/>
    <dgm:cxn modelId="{E28C4F4A-FC28-404C-9768-781D10528ADE}" type="presParOf" srcId="{7230C656-78A4-41C5-8057-F13F888E0435}" destId="{4D7FB6E1-E192-4711-AE24-746FF4413CAE}" srcOrd="9" destOrd="0" presId="urn:microsoft.com/office/officeart/2009/3/layout/StepUpProcess"/>
    <dgm:cxn modelId="{4523F830-3AF5-41BE-AD1C-2DB373C4A5A3}" type="presParOf" srcId="{4D7FB6E1-E192-4711-AE24-746FF4413CAE}" destId="{DD70FCEA-97BA-45FC-801D-86BF519B1221}" srcOrd="0" destOrd="0" presId="urn:microsoft.com/office/officeart/2009/3/layout/StepUpProcess"/>
    <dgm:cxn modelId="{6B010701-B94D-44CC-BAE3-A696A377CAEC}" type="presParOf" srcId="{7230C656-78A4-41C5-8057-F13F888E0435}" destId="{ABB00845-A4AC-476A-AC79-2DBD830F4310}" srcOrd="10" destOrd="0" presId="urn:microsoft.com/office/officeart/2009/3/layout/StepUpProcess"/>
    <dgm:cxn modelId="{3D7D4201-9D7A-48D1-BE95-66ADB9D55B66}" type="presParOf" srcId="{ABB00845-A4AC-476A-AC79-2DBD830F4310}" destId="{C69BAC73-0E84-42E6-B5C8-16F5F05ED0C0}" srcOrd="0" destOrd="0" presId="urn:microsoft.com/office/officeart/2009/3/layout/StepUpProcess"/>
    <dgm:cxn modelId="{98184122-EEFC-4C3C-86B9-D8D916BDE7EE}" type="presParOf" srcId="{ABB00845-A4AC-476A-AC79-2DBD830F4310}" destId="{F5B803E2-B479-426D-B280-44FED72D36CD}" srcOrd="1" destOrd="0" presId="urn:microsoft.com/office/officeart/2009/3/layout/StepUpProcess"/>
    <dgm:cxn modelId="{20234281-2B48-4215-85C2-9022888A7C3B}" type="presParOf" srcId="{ABB00845-A4AC-476A-AC79-2DBD830F4310}" destId="{16B8FA67-A462-4B5E-90B8-5C5E622E91FF}" srcOrd="2" destOrd="0" presId="urn:microsoft.com/office/officeart/2009/3/layout/StepUpProcess"/>
    <dgm:cxn modelId="{8024E33E-7923-498B-8E43-DE92901BE7AA}" type="presParOf" srcId="{7230C656-78A4-41C5-8057-F13F888E0435}" destId="{33583DBF-297E-46B7-BFAA-DD17EB38E8CA}" srcOrd="11" destOrd="0" presId="urn:microsoft.com/office/officeart/2009/3/layout/StepUpProcess"/>
    <dgm:cxn modelId="{B7C4321E-494A-40DB-B560-D4C3CB444C92}" type="presParOf" srcId="{33583DBF-297E-46B7-BFAA-DD17EB38E8CA}" destId="{8699812C-A6F5-4C7A-8B41-13BB44C4DA39}" srcOrd="0" destOrd="0" presId="urn:microsoft.com/office/officeart/2009/3/layout/StepUpProcess"/>
    <dgm:cxn modelId="{90C0EB6E-D2FB-4E67-8792-267E88C71FCA}" type="presParOf" srcId="{7230C656-78A4-41C5-8057-F13F888E0435}" destId="{2388AE68-ED28-4623-AB06-59DA1B72AEDE}" srcOrd="12" destOrd="0" presId="urn:microsoft.com/office/officeart/2009/3/layout/StepUpProcess"/>
    <dgm:cxn modelId="{35FD0854-8200-498D-A5E1-7E1562D9AD69}" type="presParOf" srcId="{2388AE68-ED28-4623-AB06-59DA1B72AEDE}" destId="{3C120C9A-B031-4BD3-B9B2-F0F32EC60CA8}" srcOrd="0" destOrd="0" presId="urn:microsoft.com/office/officeart/2009/3/layout/StepUpProcess"/>
    <dgm:cxn modelId="{1CC6F2E5-9339-4C61-BA63-1FFB3F408191}" type="presParOf" srcId="{2388AE68-ED28-4623-AB06-59DA1B72AEDE}" destId="{90F4657C-8BA5-45B4-A2A1-16B816DBC11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89C4C-AAE9-45B3-9ECC-1B88149F5F67}">
      <dsp:nvSpPr>
        <dsp:cNvPr id="0" name=""/>
        <dsp:cNvSpPr/>
      </dsp:nvSpPr>
      <dsp:spPr>
        <a:xfrm>
          <a:off x="3108852" y="1980623"/>
          <a:ext cx="1701310" cy="590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268"/>
              </a:lnTo>
              <a:lnTo>
                <a:pt x="1701310" y="295268"/>
              </a:lnTo>
              <a:lnTo>
                <a:pt x="1701310" y="5905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4028D-1009-42C0-A908-C2B41895C973}">
      <dsp:nvSpPr>
        <dsp:cNvPr id="0" name=""/>
        <dsp:cNvSpPr/>
      </dsp:nvSpPr>
      <dsp:spPr>
        <a:xfrm>
          <a:off x="1407541" y="1980623"/>
          <a:ext cx="1701310" cy="590537"/>
        </a:xfrm>
        <a:custGeom>
          <a:avLst/>
          <a:gdLst/>
          <a:ahLst/>
          <a:cxnLst/>
          <a:rect l="0" t="0" r="0" b="0"/>
          <a:pathLst>
            <a:path>
              <a:moveTo>
                <a:pt x="1701310" y="0"/>
              </a:moveTo>
              <a:lnTo>
                <a:pt x="1701310" y="295268"/>
              </a:lnTo>
              <a:lnTo>
                <a:pt x="0" y="295268"/>
              </a:lnTo>
              <a:lnTo>
                <a:pt x="0" y="5905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6105E-CDF2-4A11-AC8D-45BFB68A35EE}">
      <dsp:nvSpPr>
        <dsp:cNvPr id="0" name=""/>
        <dsp:cNvSpPr/>
      </dsp:nvSpPr>
      <dsp:spPr>
        <a:xfrm>
          <a:off x="1702809" y="574581"/>
          <a:ext cx="2812084" cy="1406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Type Conversion</a:t>
          </a:r>
        </a:p>
      </dsp:txBody>
      <dsp:txXfrm>
        <a:off x="1702809" y="574581"/>
        <a:ext cx="2812084" cy="1406042"/>
      </dsp:txXfrm>
    </dsp:sp>
    <dsp:sp modelId="{B75DB59D-FA29-4B0D-8E12-B696D78847C4}">
      <dsp:nvSpPr>
        <dsp:cNvPr id="0" name=""/>
        <dsp:cNvSpPr/>
      </dsp:nvSpPr>
      <dsp:spPr>
        <a:xfrm>
          <a:off x="1499" y="2571160"/>
          <a:ext cx="2812084" cy="1406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Implicit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(Automatically converts one </a:t>
          </a:r>
          <a:r>
            <a:rPr lang="en-IN" sz="2200" kern="1200" dirty="0" err="1"/>
            <a:t>datatype</a:t>
          </a:r>
          <a:r>
            <a:rPr lang="en-IN" sz="2200" kern="1200" dirty="0"/>
            <a:t> to another </a:t>
          </a:r>
          <a:r>
            <a:rPr lang="en-IN" sz="2200" kern="1200" dirty="0" err="1"/>
            <a:t>datatype</a:t>
          </a:r>
          <a:r>
            <a:rPr lang="en-IN" sz="2200" kern="1200" dirty="0"/>
            <a:t>)</a:t>
          </a:r>
        </a:p>
      </dsp:txBody>
      <dsp:txXfrm>
        <a:off x="1499" y="2571160"/>
        <a:ext cx="2812084" cy="1406042"/>
      </dsp:txXfrm>
    </dsp:sp>
    <dsp:sp modelId="{B296D0C9-9E00-46D4-88E9-C9314BF5EB49}">
      <dsp:nvSpPr>
        <dsp:cNvPr id="0" name=""/>
        <dsp:cNvSpPr/>
      </dsp:nvSpPr>
      <dsp:spPr>
        <a:xfrm>
          <a:off x="3404120" y="2571160"/>
          <a:ext cx="2812084" cy="1406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Explicit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(Forcefully converts one </a:t>
          </a:r>
          <a:r>
            <a:rPr lang="en-IN" sz="2200" kern="1200" dirty="0" err="1"/>
            <a:t>datatype</a:t>
          </a:r>
          <a:r>
            <a:rPr lang="en-IN" sz="2200" kern="1200" dirty="0"/>
            <a:t> to another </a:t>
          </a:r>
          <a:r>
            <a:rPr lang="en-IN" sz="2200" kern="1200" dirty="0" err="1"/>
            <a:t>datatype</a:t>
          </a:r>
          <a:r>
            <a:rPr lang="en-IN" sz="2200" kern="1200" dirty="0"/>
            <a:t>)</a:t>
          </a:r>
        </a:p>
      </dsp:txBody>
      <dsp:txXfrm>
        <a:off x="3404120" y="2571160"/>
        <a:ext cx="2812084" cy="1406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AF386-A910-4635-92F3-7B7B620642B4}">
      <dsp:nvSpPr>
        <dsp:cNvPr id="0" name=""/>
        <dsp:cNvSpPr/>
      </dsp:nvSpPr>
      <dsp:spPr>
        <a:xfrm rot="5400000">
          <a:off x="232925" y="2862343"/>
          <a:ext cx="688451" cy="114556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D8362-0D47-4C32-BF3A-258AFEBBC688}">
      <dsp:nvSpPr>
        <dsp:cNvPr id="0" name=""/>
        <dsp:cNvSpPr/>
      </dsp:nvSpPr>
      <dsp:spPr>
        <a:xfrm>
          <a:off x="118005" y="3204621"/>
          <a:ext cx="1034225" cy="90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char</a:t>
          </a:r>
        </a:p>
      </dsp:txBody>
      <dsp:txXfrm>
        <a:off x="118005" y="3204621"/>
        <a:ext cx="1034225" cy="906559"/>
      </dsp:txXfrm>
    </dsp:sp>
    <dsp:sp modelId="{6E99F70B-8780-4721-BF3E-A6DD3447800C}">
      <dsp:nvSpPr>
        <dsp:cNvPr id="0" name=""/>
        <dsp:cNvSpPr/>
      </dsp:nvSpPr>
      <dsp:spPr>
        <a:xfrm>
          <a:off x="957093" y="2778005"/>
          <a:ext cx="195136" cy="1951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17E7E-5A7F-4E20-ACC3-EE83E6D55E2A}">
      <dsp:nvSpPr>
        <dsp:cNvPr id="0" name=""/>
        <dsp:cNvSpPr/>
      </dsp:nvSpPr>
      <dsp:spPr>
        <a:xfrm rot="5400000">
          <a:off x="1499018" y="2549047"/>
          <a:ext cx="688451" cy="114556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EDAEF-9A08-4988-A359-9348C64BA00A}">
      <dsp:nvSpPr>
        <dsp:cNvPr id="0" name=""/>
        <dsp:cNvSpPr/>
      </dsp:nvSpPr>
      <dsp:spPr>
        <a:xfrm>
          <a:off x="1384099" y="2891325"/>
          <a:ext cx="1034225" cy="90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int</a:t>
          </a:r>
          <a:endParaRPr lang="en-IN" sz="2200" kern="1200" dirty="0"/>
        </a:p>
      </dsp:txBody>
      <dsp:txXfrm>
        <a:off x="1384099" y="2891325"/>
        <a:ext cx="1034225" cy="906559"/>
      </dsp:txXfrm>
    </dsp:sp>
    <dsp:sp modelId="{8E3225E3-F7B6-496E-9301-A7693A8B475D}">
      <dsp:nvSpPr>
        <dsp:cNvPr id="0" name=""/>
        <dsp:cNvSpPr/>
      </dsp:nvSpPr>
      <dsp:spPr>
        <a:xfrm>
          <a:off x="2223187" y="2464709"/>
          <a:ext cx="195136" cy="1951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4ECB-46E8-4E58-B15E-1D7E9F1F78E2}">
      <dsp:nvSpPr>
        <dsp:cNvPr id="0" name=""/>
        <dsp:cNvSpPr/>
      </dsp:nvSpPr>
      <dsp:spPr>
        <a:xfrm rot="5400000">
          <a:off x="2765112" y="2235751"/>
          <a:ext cx="688451" cy="114556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7CAFA-4882-40AC-9704-4554BAAE5EC1}">
      <dsp:nvSpPr>
        <dsp:cNvPr id="0" name=""/>
        <dsp:cNvSpPr/>
      </dsp:nvSpPr>
      <dsp:spPr>
        <a:xfrm>
          <a:off x="2650193" y="2578029"/>
          <a:ext cx="1034225" cy="90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unsigned </a:t>
          </a:r>
          <a:r>
            <a:rPr lang="en-IN" sz="2200" kern="1200" dirty="0" err="1"/>
            <a:t>int</a:t>
          </a:r>
          <a:endParaRPr lang="en-IN" sz="2200" kern="1200" dirty="0"/>
        </a:p>
      </dsp:txBody>
      <dsp:txXfrm>
        <a:off x="2650193" y="2578029"/>
        <a:ext cx="1034225" cy="906559"/>
      </dsp:txXfrm>
    </dsp:sp>
    <dsp:sp modelId="{163A5476-ED6E-4D7A-BF68-5585C16A2DA4}">
      <dsp:nvSpPr>
        <dsp:cNvPr id="0" name=""/>
        <dsp:cNvSpPr/>
      </dsp:nvSpPr>
      <dsp:spPr>
        <a:xfrm>
          <a:off x="3489281" y="2151413"/>
          <a:ext cx="195136" cy="1951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F3E1F-0CC7-4803-B7F5-BBDD28682ECD}">
      <dsp:nvSpPr>
        <dsp:cNvPr id="0" name=""/>
        <dsp:cNvSpPr/>
      </dsp:nvSpPr>
      <dsp:spPr>
        <a:xfrm rot="5400000">
          <a:off x="4031206" y="1922455"/>
          <a:ext cx="688451" cy="114556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DEDDC-B1CE-4704-9301-9B32C64FD69D}">
      <dsp:nvSpPr>
        <dsp:cNvPr id="0" name=""/>
        <dsp:cNvSpPr/>
      </dsp:nvSpPr>
      <dsp:spPr>
        <a:xfrm>
          <a:off x="3916287" y="2264733"/>
          <a:ext cx="1034225" cy="90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long </a:t>
          </a:r>
          <a:r>
            <a:rPr lang="en-IN" sz="2200" kern="1200" dirty="0" err="1"/>
            <a:t>int</a:t>
          </a:r>
          <a:endParaRPr lang="en-IN" sz="2200" kern="1200" dirty="0"/>
        </a:p>
      </dsp:txBody>
      <dsp:txXfrm>
        <a:off x="3916287" y="2264733"/>
        <a:ext cx="1034225" cy="906559"/>
      </dsp:txXfrm>
    </dsp:sp>
    <dsp:sp modelId="{910E3115-D44A-4717-BD4E-D90B71F83527}">
      <dsp:nvSpPr>
        <dsp:cNvPr id="0" name=""/>
        <dsp:cNvSpPr/>
      </dsp:nvSpPr>
      <dsp:spPr>
        <a:xfrm>
          <a:off x="4755375" y="1838117"/>
          <a:ext cx="195136" cy="1951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17D55-96F5-498D-8F49-53C7C485332A}">
      <dsp:nvSpPr>
        <dsp:cNvPr id="0" name=""/>
        <dsp:cNvSpPr/>
      </dsp:nvSpPr>
      <dsp:spPr>
        <a:xfrm rot="5400000">
          <a:off x="5297300" y="1609159"/>
          <a:ext cx="688451" cy="114556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2CD11-7A87-4CEE-ABEC-9B78EE3BC700}">
      <dsp:nvSpPr>
        <dsp:cNvPr id="0" name=""/>
        <dsp:cNvSpPr/>
      </dsp:nvSpPr>
      <dsp:spPr>
        <a:xfrm>
          <a:off x="5182380" y="1951437"/>
          <a:ext cx="1034225" cy="90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float</a:t>
          </a:r>
        </a:p>
      </dsp:txBody>
      <dsp:txXfrm>
        <a:off x="5182380" y="1951437"/>
        <a:ext cx="1034225" cy="906559"/>
      </dsp:txXfrm>
    </dsp:sp>
    <dsp:sp modelId="{6C5FBABB-84F2-46E7-8951-3C664DB917DA}">
      <dsp:nvSpPr>
        <dsp:cNvPr id="0" name=""/>
        <dsp:cNvSpPr/>
      </dsp:nvSpPr>
      <dsp:spPr>
        <a:xfrm>
          <a:off x="6021469" y="1524821"/>
          <a:ext cx="195136" cy="1951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BAC73-0E84-42E6-B5C8-16F5F05ED0C0}">
      <dsp:nvSpPr>
        <dsp:cNvPr id="0" name=""/>
        <dsp:cNvSpPr/>
      </dsp:nvSpPr>
      <dsp:spPr>
        <a:xfrm rot="5400000">
          <a:off x="6563394" y="1295862"/>
          <a:ext cx="688451" cy="114556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803E2-B479-426D-B280-44FED72D36CD}">
      <dsp:nvSpPr>
        <dsp:cNvPr id="0" name=""/>
        <dsp:cNvSpPr/>
      </dsp:nvSpPr>
      <dsp:spPr>
        <a:xfrm>
          <a:off x="6448474" y="1638140"/>
          <a:ext cx="1034225" cy="90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double</a:t>
          </a:r>
        </a:p>
      </dsp:txBody>
      <dsp:txXfrm>
        <a:off x="6448474" y="1638140"/>
        <a:ext cx="1034225" cy="906559"/>
      </dsp:txXfrm>
    </dsp:sp>
    <dsp:sp modelId="{16B8FA67-A462-4B5E-90B8-5C5E622E91FF}">
      <dsp:nvSpPr>
        <dsp:cNvPr id="0" name=""/>
        <dsp:cNvSpPr/>
      </dsp:nvSpPr>
      <dsp:spPr>
        <a:xfrm>
          <a:off x="7287563" y="1211524"/>
          <a:ext cx="195136" cy="1951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20C9A-B031-4BD3-B9B2-F0F32EC60CA8}">
      <dsp:nvSpPr>
        <dsp:cNvPr id="0" name=""/>
        <dsp:cNvSpPr/>
      </dsp:nvSpPr>
      <dsp:spPr>
        <a:xfrm rot="5400000">
          <a:off x="7829488" y="982566"/>
          <a:ext cx="688451" cy="114556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4657C-8BA5-45B4-A2A1-16B816DBC113}">
      <dsp:nvSpPr>
        <dsp:cNvPr id="0" name=""/>
        <dsp:cNvSpPr/>
      </dsp:nvSpPr>
      <dsp:spPr>
        <a:xfrm>
          <a:off x="7714568" y="1324844"/>
          <a:ext cx="1034225" cy="906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long double</a:t>
          </a:r>
        </a:p>
      </dsp:txBody>
      <dsp:txXfrm>
        <a:off x="7714568" y="1324844"/>
        <a:ext cx="1034225" cy="90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On </a:t>
            </a:r>
            <a:r>
              <a:rPr lang="en-IN" dirty="0" err="1"/>
              <a:t>startup</a:t>
            </a:r>
            <a:r>
              <a:rPr lang="en-IN" dirty="0"/>
              <a:t>,</a:t>
            </a:r>
            <a:r>
              <a:rPr lang="en-IN" baseline="0" dirty="0"/>
              <a:t> </a:t>
            </a:r>
            <a:r>
              <a:rPr lang="en-IN" dirty="0"/>
              <a:t>control always start from main(). If there</a:t>
            </a:r>
            <a:r>
              <a:rPr lang="en-IN" baseline="0" dirty="0"/>
              <a:t> is no function called main() in your program, a linker error will be generated.</a:t>
            </a:r>
          </a:p>
          <a:p>
            <a:r>
              <a:rPr lang="en-IN" baseline="0" dirty="0"/>
              <a:t>Majority of the Statements in </a:t>
            </a:r>
            <a:r>
              <a:rPr lang="en-IN" baseline="0" dirty="0" err="1"/>
              <a:t>c++</a:t>
            </a:r>
            <a:r>
              <a:rPr lang="en-IN" baseline="0" dirty="0"/>
              <a:t> are identical to statements in c.</a:t>
            </a:r>
          </a:p>
          <a:p>
            <a:r>
              <a:rPr lang="en-IN" dirty="0" err="1"/>
              <a:t>Iostream</a:t>
            </a:r>
            <a:r>
              <a:rPr lang="en-IN" dirty="0"/>
              <a:t> is</a:t>
            </a:r>
            <a:r>
              <a:rPr lang="en-IN" baseline="0" dirty="0"/>
              <a:t>  </a:t>
            </a:r>
            <a:r>
              <a:rPr lang="en-IN" baseline="0" dirty="0" err="1"/>
              <a:t>morden</a:t>
            </a:r>
            <a:r>
              <a:rPr lang="en-IN" baseline="0" dirty="0"/>
              <a:t> style header which is defined by standard </a:t>
            </a:r>
            <a:r>
              <a:rPr lang="en-IN" baseline="0" dirty="0" err="1"/>
              <a:t>c++</a:t>
            </a:r>
            <a:r>
              <a:rPr lang="en-IN" baseline="0" dirty="0"/>
              <a:t>. Contains declarations for </a:t>
            </a:r>
            <a:r>
              <a:rPr lang="en-IN" baseline="0" dirty="0" err="1"/>
              <a:t>cout</a:t>
            </a:r>
            <a:r>
              <a:rPr lang="en-IN" baseline="0" dirty="0"/>
              <a:t> identifier and &lt;&lt; operator.</a:t>
            </a:r>
          </a:p>
          <a:p>
            <a:r>
              <a:rPr lang="en-IN" baseline="0" dirty="0"/>
              <a:t>#include tells compiler to ass the </a:t>
            </a:r>
            <a:r>
              <a:rPr lang="en-IN" baseline="0" dirty="0" err="1"/>
              <a:t>sourcefile</a:t>
            </a:r>
            <a:r>
              <a:rPr lang="en-IN" baseline="0" dirty="0"/>
              <a:t> </a:t>
            </a:r>
            <a:r>
              <a:rPr lang="en-IN" baseline="0" dirty="0" err="1"/>
              <a:t>iostream</a:t>
            </a:r>
            <a:r>
              <a:rPr lang="en-IN" baseline="0" dirty="0"/>
              <a:t> to first.cpp file before compiling.</a:t>
            </a:r>
          </a:p>
          <a:p>
            <a:endParaRPr lang="en-IN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6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6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 operator means to use the global version of that variable.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conversion occurs when the expression has data of mixed data types.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Type Conversion is the conversion performed by the compiler without programmer’s intervention.</a:t>
            </a:r>
          </a:p>
          <a:p>
            <a:endParaRPr lang="en-IN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Conversion is the process of converting one predefined type into another type.</a:t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type Casting is the converting one predefined type into another type forcefully.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6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 is</a:t>
            </a:r>
            <a:r>
              <a:rPr lang="en-IN" baseline="0" dirty="0"/>
              <a:t> a way for attaching names to numbers</a:t>
            </a:r>
          </a:p>
          <a:p>
            <a:r>
              <a:rPr lang="en-IN" baseline="0" dirty="0" err="1"/>
              <a:t>Enum</a:t>
            </a:r>
            <a:r>
              <a:rPr lang="en-IN" baseline="0" dirty="0"/>
              <a:t> keyword automatically enumerates a list of words by assigning the values 0,1,2 and so on</a:t>
            </a:r>
          </a:p>
          <a:p>
            <a:r>
              <a:rPr lang="en-IN" baseline="0" dirty="0"/>
              <a:t>Here the tag name days become a new data type. By using this tag name you can declare </a:t>
            </a:r>
            <a:r>
              <a:rPr lang="en-IN" baseline="0"/>
              <a:t>new variables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Used when control is transferred to one point to many possible points.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C++ program</a:t>
            </a:r>
            <a:r>
              <a:rPr lang="en-IN" baseline="0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4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90500" y="263691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E"/>
                </a:solidFill>
              </a:rPr>
              <a:t>I like</a:t>
            </a:r>
            <a:r>
              <a:rPr lang="en-US" sz="4800" baseline="0" dirty="0">
                <a:solidFill>
                  <a:srgbClr val="FFFFFE"/>
                </a:solidFill>
              </a:rPr>
              <a:t> C++ so much</a:t>
            </a:r>
          </a:p>
          <a:p>
            <a:r>
              <a:rPr lang="en-US" sz="4800" baseline="0" dirty="0">
                <a:solidFill>
                  <a:srgbClr val="FFFFFE"/>
                </a:solidFill>
              </a:rPr>
              <a:t>I will score good marks in C++</a:t>
            </a:r>
            <a:endParaRPr lang="en-US" sz="4800" dirty="0">
              <a:solidFill>
                <a:srgbClr val="FFFFF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12018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C++ Basics     </a:t>
            </a:r>
            <a:r>
              <a:rPr lang="da-DK" sz="160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</a:t>
            </a:r>
            <a:r>
              <a:rPr lang="en-US" dirty="0" err="1"/>
              <a:t>edait</a:t>
            </a:r>
            <a:r>
              <a:rPr lang="en-US" dirty="0"/>
              <a:t>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Rupesh G. </a:t>
              </a:r>
              <a:r>
                <a:rPr lang="en-US" sz="2000" b="1" dirty="0" err="1"/>
                <a:t>Vaishnav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9428037452</a:t>
              </a:r>
            </a:p>
            <a:p>
              <a:r>
                <a:rPr lang="en-US" dirty="0"/>
                <a:t>     rupesh.vaishnav@darshan.ac.in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2140705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Object Oriented Programming with C++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315222"/>
                <a:ext cx="41881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Unit-2</a:t>
                </a:r>
              </a:p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C++ Basics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3" t="7109" r="17117" b="7251"/>
          <a:stretch/>
        </p:blipFill>
        <p:spPr>
          <a:xfrm>
            <a:off x="6941295" y="1819265"/>
            <a:ext cx="1828848" cy="24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4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Basic C++ program(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700" y="1104195"/>
            <a:ext cx="4275062" cy="24929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"Name: </a:t>
            </a:r>
            <a:r>
              <a:rPr lang="en-IN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Darshan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\n"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"City: Rajkot\n"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"Country: India"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return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7" y="3790443"/>
            <a:ext cx="2517524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Darshan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City: Rajkot</a:t>
            </a:r>
          </a:p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Country: India</a:t>
            </a:r>
            <a:endParaRPr lang="en-IN" sz="16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84" y="1081880"/>
            <a:ext cx="4437701" cy="24929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"Name: 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Darshan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"City: Rajkot"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"Country: India"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&lt;&lt;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return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en-US" alt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796" y="3790443"/>
            <a:ext cx="6264594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The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/>
              <a:t> manipulator and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IN" sz="2400" dirty="0"/>
              <a:t> has same effect. Both inserts new line to output.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But, difference is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/>
              <a:t> immediate flush to the output while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IN" sz="2400" dirty="0"/>
              <a:t> do not.</a:t>
            </a:r>
          </a:p>
          <a:p>
            <a:pPr algn="just"/>
            <a:r>
              <a:rPr lang="en-IN" sz="2400" dirty="0"/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211960" y="1013033"/>
            <a:ext cx="6164" cy="26634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02" y="3676470"/>
            <a:ext cx="90007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Extraction Operator 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6" y="3244464"/>
            <a:ext cx="402146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The identifier </a:t>
            </a:r>
            <a:r>
              <a:rPr lang="en-I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IN" sz="2000" dirty="0"/>
              <a:t> is a predefined object that represents standard input stream in C++.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Here, </a:t>
            </a:r>
            <a:r>
              <a:rPr lang="en-IN" sz="2000"/>
              <a:t>standard input </a:t>
            </a:r>
            <a:r>
              <a:rPr lang="en-IN" sz="2000" dirty="0"/>
              <a:t>stream represents the Keyboard.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The operator </a:t>
            </a:r>
            <a:r>
              <a:rPr lang="en-I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IN" sz="2000" dirty="0"/>
              <a:t> is used as bitwise right shift operator also.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96" y="1613248"/>
            <a:ext cx="4021460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The operator </a:t>
            </a:r>
            <a:r>
              <a:rPr lang="en-I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IN" sz="2000" dirty="0"/>
              <a:t> is called the extraction operator.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It extracts (or takes) the value </a:t>
            </a:r>
            <a:r>
              <a:rPr lang="en-IN" sz="2000" dirty="0">
                <a:solidFill>
                  <a:srgbClr val="C00000"/>
                </a:solidFill>
              </a:rPr>
              <a:t>from keyboard</a:t>
            </a:r>
            <a:r>
              <a:rPr lang="en-IN" sz="2000" dirty="0"/>
              <a:t> and assigns it to the variable on </a:t>
            </a:r>
            <a:r>
              <a:rPr lang="en-IN" sz="2000" dirty="0">
                <a:solidFill>
                  <a:srgbClr val="C00000"/>
                </a:solidFill>
              </a:rPr>
              <a:t>its right</a:t>
            </a:r>
            <a:r>
              <a:rPr lang="en-IN" sz="2000" dirty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49879" y="2204864"/>
            <a:ext cx="4811571" cy="2376264"/>
            <a:chOff x="2727974" y="3159549"/>
            <a:chExt cx="5466270" cy="2373422"/>
          </a:xfrm>
        </p:grpSpPr>
        <p:sp>
          <p:nvSpPr>
            <p:cNvPr id="10" name="Rectangle 9"/>
            <p:cNvSpPr/>
            <p:nvPr/>
          </p:nvSpPr>
          <p:spPr>
            <a:xfrm>
              <a:off x="2727974" y="4901554"/>
              <a:ext cx="1670341" cy="631417"/>
            </a:xfrm>
            <a:prstGeom prst="rect">
              <a:avLst/>
            </a:prstGeom>
            <a:noFill/>
            <a:ln w="1143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KeyBoard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6038" y="3576728"/>
              <a:ext cx="1190167" cy="512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cin</a:t>
              </a:r>
              <a:endPara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3511604" y="4089259"/>
              <a:ext cx="1" cy="765898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720721" y="3586944"/>
              <a:ext cx="1473523" cy="512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34738" y="3159549"/>
              <a:ext cx="1348615" cy="321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0041" y="3159549"/>
              <a:ext cx="2376177" cy="321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Extraction Operator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16026" y="4228887"/>
              <a:ext cx="1143919" cy="321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126259" y="3556295"/>
              <a:ext cx="590017" cy="566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rgbClr val="FF0000"/>
                  </a:solidFill>
                </a:rPr>
                <a:t>&gt;&gt;</a:t>
              </a:r>
            </a:p>
          </p:txBody>
        </p:sp>
        <p:cxnSp>
          <p:nvCxnSpPr>
            <p:cNvPr id="18" name="Straight Arrow Connector 17"/>
            <p:cNvCxnSpPr>
              <a:stCxn id="17" idx="6"/>
              <a:endCxn id="13" idx="1"/>
            </p:cNvCxnSpPr>
            <p:nvPr/>
          </p:nvCxnSpPr>
          <p:spPr>
            <a:xfrm>
              <a:off x="5716276" y="3839378"/>
              <a:ext cx="1004445" cy="3831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7" idx="2"/>
            </p:cNvCxnSpPr>
            <p:nvPr/>
          </p:nvCxnSpPr>
          <p:spPr>
            <a:xfrm>
              <a:off x="4076205" y="3832994"/>
              <a:ext cx="1050054" cy="6384"/>
            </a:xfrm>
            <a:prstGeom prst="straightConnector1">
              <a:avLst/>
            </a:prstGeom>
            <a:ln w="5715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133032" y="1571489"/>
            <a:ext cx="0" cy="40295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97077" y="1043890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cin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&gt;&gt; number1;</a:t>
            </a:r>
          </a:p>
        </p:txBody>
      </p:sp>
    </p:spTree>
    <p:extLst>
      <p:ext uri="{BB962C8B-B14F-4D97-AF65-F5344CB8AC3E}">
        <p14:creationId xmlns:p14="http://schemas.microsoft.com/office/powerpoint/2010/main" val="42326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Basic C++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508" y="1016732"/>
            <a:ext cx="8809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number1,number2;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First Number: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&gt;&gt;number1;               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//accept first number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Second Number: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&gt;&gt;number2;               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//accept first number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"Addition : 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&lt;&lt;number1+number2;     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//Display Addition 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84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C++ Tokens</a:t>
            </a:r>
          </a:p>
        </p:txBody>
      </p:sp>
    </p:spTree>
    <p:extLst>
      <p:ext uri="{BB962C8B-B14F-4D97-AF65-F5344CB8AC3E}">
        <p14:creationId xmlns:p14="http://schemas.microsoft.com/office/powerpoint/2010/main" val="134048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smallest individual unit of a program is known as </a:t>
            </a:r>
            <a:r>
              <a:rPr lang="en-IN" b="1" dirty="0">
                <a:solidFill>
                  <a:srgbClr val="C00000"/>
                </a:solidFill>
              </a:rPr>
              <a:t>token</a:t>
            </a:r>
            <a:r>
              <a:rPr lang="en-IN" dirty="0"/>
              <a:t>.</a:t>
            </a:r>
          </a:p>
          <a:p>
            <a:r>
              <a:rPr lang="en-IN" dirty="0"/>
              <a:t>C++ has the following tokens: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/>
              <a:t>Keywords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/>
              <a:t>Identifiers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/>
              <a:t>Constants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/>
              <a:t>Strings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/>
              <a:t>Special Symbols</a:t>
            </a:r>
          </a:p>
          <a:p>
            <a:pPr lvl="1" indent="-342900">
              <a:buFont typeface="Calibri" panose="020F0502020204030204" pitchFamily="34" charset="0"/>
              <a:buChar char="−"/>
            </a:pPr>
            <a:r>
              <a:rPr lang="en-IN" sz="2400" dirty="0"/>
              <a:t>Operators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47692" y="2240868"/>
            <a:ext cx="4444788" cy="236988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#include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IN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using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IN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40559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 and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906452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/>
              <a:t>C++ reserves a set of 84 words for its own use. </a:t>
            </a:r>
          </a:p>
          <a:p>
            <a:pPr algn="just"/>
            <a:r>
              <a:rPr lang="en-IN"/>
              <a:t>These </a:t>
            </a:r>
            <a:r>
              <a:rPr lang="en-IN" dirty="0"/>
              <a:t>words are called </a:t>
            </a:r>
            <a:r>
              <a:rPr lang="en-IN" b="1" dirty="0">
                <a:solidFill>
                  <a:srgbClr val="C00000"/>
                </a:solidFill>
              </a:rPr>
              <a:t>keywords</a:t>
            </a:r>
            <a:r>
              <a:rPr lang="en-IN" dirty="0"/>
              <a:t> (or reserved words), and each of these keywords has a special meaning within the C++ language.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Identifiers</a:t>
            </a:r>
            <a:r>
              <a:rPr lang="en-IN" dirty="0"/>
              <a:t> are names that are given to various </a:t>
            </a:r>
            <a:r>
              <a:rPr lang="en-IN" u="sng" dirty="0"/>
              <a:t>user defined</a:t>
            </a:r>
            <a:r>
              <a:rPr lang="en-IN" dirty="0"/>
              <a:t> program elements, such as variable, function and arrays.</a:t>
            </a:r>
          </a:p>
          <a:p>
            <a:pPr algn="just">
              <a:buClr>
                <a:schemeClr val="tx1"/>
              </a:buClr>
            </a:pPr>
            <a:r>
              <a:rPr lang="en-IN" dirty="0"/>
              <a:t>Some of Predefined </a:t>
            </a:r>
            <a:r>
              <a:rPr lang="en-IN" b="1" dirty="0">
                <a:solidFill>
                  <a:srgbClr val="C00000"/>
                </a:solidFill>
              </a:rPr>
              <a:t>identifiers</a:t>
            </a:r>
            <a:r>
              <a:rPr lang="en-IN" dirty="0"/>
              <a:t> are </a:t>
            </a:r>
            <a:r>
              <a:rPr lang="en-IN" dirty="0" err="1"/>
              <a:t>cout</a:t>
            </a:r>
            <a:r>
              <a:rPr lang="en-IN" dirty="0"/>
              <a:t>, </a:t>
            </a:r>
            <a:r>
              <a:rPr lang="en-IN" dirty="0" err="1"/>
              <a:t>cin</a:t>
            </a:r>
            <a:r>
              <a:rPr lang="en-IN" dirty="0"/>
              <a:t>, main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249" y="4332293"/>
            <a:ext cx="709278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/>
              <a:t>We cannot use Keyword as </a:t>
            </a:r>
            <a:r>
              <a:rPr lang="en-IN" sz="2400" u="sng" dirty="0"/>
              <a:t>user defined</a:t>
            </a:r>
            <a:r>
              <a:rPr lang="en-IN" sz="2400" dirty="0"/>
              <a:t> identifier.</a:t>
            </a:r>
          </a:p>
        </p:txBody>
      </p:sp>
    </p:spTree>
    <p:extLst>
      <p:ext uri="{BB962C8B-B14F-4D97-AF65-F5344CB8AC3E}">
        <p14:creationId xmlns:p14="http://schemas.microsoft.com/office/powerpoint/2010/main" val="6597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 in C++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660522"/>
              </p:ext>
            </p:extLst>
          </p:nvPr>
        </p:nvGraphicFramePr>
        <p:xfrm>
          <a:off x="190500" y="955676"/>
          <a:ext cx="87630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 err="1">
                          <a:solidFill>
                            <a:srgbClr val="FF0000"/>
                          </a:solidFill>
                        </a:rPr>
                        <a:t>asm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double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switch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auto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break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enum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extern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float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char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register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typeof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friend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return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union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const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goto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short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unsigned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continue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signed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default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sizeof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void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int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static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volatile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struct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while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2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naming identifiers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First Character must be an </a:t>
            </a:r>
            <a:r>
              <a:rPr lang="en-IN" b="1" dirty="0">
                <a:solidFill>
                  <a:srgbClr val="C00000"/>
                </a:solidFill>
              </a:rPr>
              <a:t>alphabet or underscore.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It can contain </a:t>
            </a:r>
            <a:r>
              <a:rPr lang="en-IN" b="1" dirty="0">
                <a:solidFill>
                  <a:srgbClr val="C00000"/>
                </a:solidFill>
              </a:rPr>
              <a:t>only letters</a:t>
            </a:r>
            <a:r>
              <a:rPr lang="en-IN" dirty="0"/>
              <a:t>(</a:t>
            </a:r>
            <a:r>
              <a:rPr lang="en-IN" dirty="0" err="1"/>
              <a:t>a..z</a:t>
            </a:r>
            <a:r>
              <a:rPr lang="en-IN" dirty="0"/>
              <a:t> A..Z), </a:t>
            </a:r>
            <a:r>
              <a:rPr lang="en-IN" b="1" dirty="0">
                <a:solidFill>
                  <a:srgbClr val="C00000"/>
                </a:solidFill>
              </a:rPr>
              <a:t>digits</a:t>
            </a:r>
            <a:r>
              <a:rPr lang="en-IN" dirty="0"/>
              <a:t>(0 to 9) or </a:t>
            </a:r>
            <a:r>
              <a:rPr lang="en-IN" b="1" dirty="0">
                <a:solidFill>
                  <a:srgbClr val="C00000"/>
                </a:solidFill>
              </a:rPr>
              <a:t>underscore</a:t>
            </a:r>
            <a:r>
              <a:rPr lang="en-IN" dirty="0"/>
              <a:t>(_).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Identifier name cannot be </a:t>
            </a:r>
            <a:r>
              <a:rPr lang="en-IN" b="1" dirty="0">
                <a:solidFill>
                  <a:srgbClr val="C00000"/>
                </a:solidFill>
              </a:rPr>
              <a:t>keyword.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Only first </a:t>
            </a:r>
            <a:r>
              <a:rPr lang="en-IN" b="1" dirty="0">
                <a:solidFill>
                  <a:srgbClr val="C00000"/>
                </a:solidFill>
              </a:rPr>
              <a:t>31 characters</a:t>
            </a:r>
            <a:r>
              <a:rPr lang="en-IN" dirty="0"/>
              <a:t> are significant.</a:t>
            </a:r>
          </a:p>
        </p:txBody>
      </p:sp>
    </p:spTree>
    <p:extLst>
      <p:ext uri="{BB962C8B-B14F-4D97-AF65-F5344CB8AC3E}">
        <p14:creationId xmlns:p14="http://schemas.microsoft.com/office/powerpoint/2010/main" val="26864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" y="106363"/>
            <a:ext cx="8763000" cy="808037"/>
          </a:xfrm>
        </p:spPr>
        <p:txBody>
          <a:bodyPr/>
          <a:lstStyle/>
          <a:p>
            <a:r>
              <a:rPr lang="en-IN" dirty="0"/>
              <a:t>Valid, Invalid Identifiers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746541"/>
              </p:ext>
            </p:extLst>
          </p:nvPr>
        </p:nvGraphicFramePr>
        <p:xfrm>
          <a:off x="190500" y="860123"/>
          <a:ext cx="1933228" cy="557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562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1) </a:t>
                      </a:r>
                      <a:r>
                        <a:rPr lang="en-IN" sz="2200" u="none" strike="noStrike" dirty="0" err="1">
                          <a:effectLst/>
                        </a:rPr>
                        <a:t>Darshan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2) A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3) Age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4) void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5) MAX-ENTRIES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6) double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7) time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8) G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9) Sue's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10) return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11) </a:t>
                      </a:r>
                      <a:r>
                        <a:rPr lang="en-IN" sz="2200" u="none" strike="noStrike" dirty="0" err="1">
                          <a:effectLst/>
                        </a:rPr>
                        <a:t>cout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808240"/>
              </p:ext>
            </p:extLst>
          </p:nvPr>
        </p:nvGraphicFramePr>
        <p:xfrm>
          <a:off x="4630678" y="860122"/>
          <a:ext cx="1805998" cy="557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12) xyz123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13) part#2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14) "char"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15) #include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16) </a:t>
                      </a:r>
                      <a:r>
                        <a:rPr lang="en-IN" sz="2200" u="none" strike="noStrike" dirty="0" err="1">
                          <a:effectLst/>
                        </a:rPr>
                        <a:t>This_is_a</a:t>
                      </a:r>
                      <a:r>
                        <a:rPr lang="en-IN" sz="2200" u="none" strike="noStrike" dirty="0">
                          <a:effectLst/>
                        </a:rPr>
                        <a:t>_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17) _xyz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18) 9xyz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19) main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20) mutable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21) double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22) </a:t>
                      </a:r>
                      <a:r>
                        <a:rPr lang="en-IN" sz="2200" u="none" strike="noStrike" dirty="0" err="1">
                          <a:effectLst/>
                        </a:rPr>
                        <a:t>max?out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45262" y="899810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5262" y="1399612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45262" y="1901883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45262" y="2405754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45262" y="2905556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45262" y="3407827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45262" y="3939095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45262" y="4438897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45262" y="4941168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45262" y="5436730"/>
            <a:ext cx="2079460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45262" y="5936532"/>
            <a:ext cx="2655524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Standard identifier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5162" y="874410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5162" y="1374212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25162" y="1876483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25162" y="2380354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5162" y="2880156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25162" y="3382427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5162" y="3913695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5162" y="4413497"/>
            <a:ext cx="2655524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Standard identifier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5162" y="4915768"/>
            <a:ext cx="232330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5162" y="5411330"/>
            <a:ext cx="2079460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25162" y="5911132"/>
            <a:ext cx="2655524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</p:spTree>
    <p:extLst>
      <p:ext uri="{BB962C8B-B14F-4D97-AF65-F5344CB8AC3E}">
        <p14:creationId xmlns:p14="http://schemas.microsoft.com/office/powerpoint/2010/main" val="13772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Constants / Literals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966901"/>
            <a:ext cx="8763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Constants in C++ refer to </a:t>
            </a:r>
            <a:r>
              <a:rPr lang="en-IN" sz="2400" b="1" dirty="0">
                <a:solidFill>
                  <a:srgbClr val="C00000"/>
                </a:solidFill>
              </a:rPr>
              <a:t>fixed values</a:t>
            </a:r>
            <a:r>
              <a:rPr lang="en-IN" sz="2400" dirty="0"/>
              <a:t> that do not change during execution of program.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95182" y="2048024"/>
            <a:ext cx="1584176" cy="93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607" y="4836884"/>
            <a:ext cx="2061407" cy="1565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rgbClr val="A31515"/>
                </a:solidFill>
              </a:rPr>
              <a:t>i.e. </a:t>
            </a:r>
          </a:p>
          <a:p>
            <a:r>
              <a:rPr lang="en-IN" sz="2000" dirty="0">
                <a:solidFill>
                  <a:srgbClr val="A31515"/>
                </a:solidFill>
              </a:rPr>
              <a:t>123,-321, 6543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00526" y="4836883"/>
            <a:ext cx="2062800" cy="156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rgbClr val="A31515"/>
                </a:solidFill>
              </a:rPr>
              <a:t>i.e. </a:t>
            </a:r>
          </a:p>
          <a:p>
            <a:r>
              <a:rPr lang="en-IN" sz="2000" dirty="0">
                <a:solidFill>
                  <a:srgbClr val="A31515"/>
                </a:solidFill>
              </a:rPr>
              <a:t>0.0083, -0.75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17124" y="3318866"/>
            <a:ext cx="1584176" cy="932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NUMERIC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80838" y="4836883"/>
            <a:ext cx="2062800" cy="156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</a:endParaRP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SINGLE CHARACTER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rgbClr val="A31515"/>
                </a:solidFill>
              </a:rPr>
              <a:t>i.e. </a:t>
            </a:r>
          </a:p>
          <a:p>
            <a:r>
              <a:rPr lang="en-IN" sz="2000" dirty="0">
                <a:solidFill>
                  <a:srgbClr val="A31515"/>
                </a:solidFill>
              </a:rPr>
              <a:t>‘5’, ‘X’, ‘;’</a:t>
            </a:r>
          </a:p>
          <a:p>
            <a:pPr algn="ctr"/>
            <a:endParaRPr lang="en-IN" sz="2000" dirty="0">
              <a:solidFill>
                <a:srgbClr val="A31515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61150" y="4836883"/>
            <a:ext cx="2062800" cy="156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CONSTANTS</a:t>
            </a:r>
          </a:p>
          <a:p>
            <a:r>
              <a:rPr lang="en-IN" sz="2000" dirty="0">
                <a:solidFill>
                  <a:srgbClr val="A31515"/>
                </a:solidFill>
              </a:rPr>
              <a:t>i.e. </a:t>
            </a:r>
          </a:p>
          <a:p>
            <a:r>
              <a:rPr lang="en-IN" sz="2000" dirty="0">
                <a:solidFill>
                  <a:srgbClr val="A31515"/>
                </a:solidFill>
              </a:rPr>
              <a:t>“Hello”, “197”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84168" y="3315768"/>
            <a:ext cx="1584176" cy="93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CONSTANTS</a:t>
            </a:r>
          </a:p>
        </p:txBody>
      </p:sp>
      <p:cxnSp>
        <p:nvCxnSpPr>
          <p:cNvPr id="18" name="Elbow Connector 17"/>
          <p:cNvCxnSpPr>
            <a:stCxn id="11" idx="0"/>
            <a:endCxn id="5" idx="1"/>
          </p:cNvCxnSpPr>
          <p:nvPr/>
        </p:nvCxnSpPr>
        <p:spPr>
          <a:xfrm rot="5400000" flipH="1" flipV="1">
            <a:off x="2600776" y="2224460"/>
            <a:ext cx="802842" cy="1385970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4" idx="0"/>
          </p:cNvCxnSpPr>
          <p:nvPr/>
        </p:nvCxnSpPr>
        <p:spPr>
          <a:xfrm>
            <a:off x="5279358" y="2516024"/>
            <a:ext cx="1596898" cy="799744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1"/>
            <a:endCxn id="8" idx="0"/>
          </p:cNvCxnSpPr>
          <p:nvPr/>
        </p:nvCxnSpPr>
        <p:spPr>
          <a:xfrm rot="10800000" flipV="1">
            <a:off x="1152312" y="3785316"/>
            <a:ext cx="364813" cy="1051567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9" idx="0"/>
          </p:cNvCxnSpPr>
          <p:nvPr/>
        </p:nvCxnSpPr>
        <p:spPr>
          <a:xfrm>
            <a:off x="3101300" y="3785317"/>
            <a:ext cx="330626" cy="1051566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5696617" y="3776867"/>
            <a:ext cx="364813" cy="1051567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7661924" y="3776867"/>
            <a:ext cx="330626" cy="1051566"/>
          </a:xfrm>
          <a:prstGeom prst="bentConnector2">
            <a:avLst/>
          </a:prstGeom>
          <a:ln w="2857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Simple C++ Program</a:t>
            </a:r>
          </a:p>
        </p:txBody>
      </p:sp>
    </p:spTree>
    <p:extLst>
      <p:ext uri="{BB962C8B-B14F-4D97-AF65-F5344CB8AC3E}">
        <p14:creationId xmlns:p14="http://schemas.microsoft.com/office/powerpoint/2010/main" val="225647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C++ Operators</a:t>
            </a:r>
          </a:p>
        </p:txBody>
      </p:sp>
    </p:spTree>
    <p:extLst>
      <p:ext uri="{BB962C8B-B14F-4D97-AF65-F5344CB8AC3E}">
        <p14:creationId xmlns:p14="http://schemas.microsoft.com/office/powerpoint/2010/main" val="345032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Operators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712968" cy="410445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All C language operators are valid in C++.</a:t>
            </a:r>
          </a:p>
          <a:p>
            <a:pPr marL="914400" lvl="1" indent="-457200">
              <a:lnSpc>
                <a:spcPct val="124000"/>
              </a:lnSpc>
              <a:buFont typeface="+mj-lt"/>
              <a:buAutoNum type="arabicPeriod"/>
            </a:pPr>
            <a:r>
              <a:rPr lang="en-US" altLang="en-US" sz="2600" dirty="0"/>
              <a:t>Arithmetic operators  (+, - , *, /, 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/>
              <a:t>Relational operators  (&lt;, &lt;=, &gt;, &gt;=, ==, !=)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/>
              <a:t>Logical operators (&amp;&amp;, ||, 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/>
              <a:t>Assignment operators (+=, -=, *=, /=)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/>
              <a:t>Increment and decrement operators  (++, --)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/>
              <a:t>Conditional operators (?:)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/>
              <a:t>Bitwise operators (&amp;, |, ^, &lt;&lt;, &gt;&gt;)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600" dirty="0"/>
              <a:t>Special operators ()</a:t>
            </a:r>
          </a:p>
        </p:txBody>
      </p:sp>
    </p:spTree>
    <p:extLst>
      <p:ext uri="{BB962C8B-B14F-4D97-AF65-F5344CB8AC3E}">
        <p14:creationId xmlns:p14="http://schemas.microsoft.com/office/powerpoint/2010/main" val="367069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82040"/>
              </p:ext>
            </p:extLst>
          </p:nvPr>
        </p:nvGraphicFramePr>
        <p:xfrm>
          <a:off x="827584" y="1772816"/>
          <a:ext cx="7588250" cy="3108764"/>
        </p:xfrm>
        <a:graphic>
          <a:graphicData uri="http://schemas.openxmlformats.org/drawingml/2006/table">
            <a:tbl>
              <a:tblPr/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+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+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Addition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–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Subtraction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*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Multiplication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/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Division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%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Modulo division- remainder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27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83123"/>
              </p:ext>
            </p:extLst>
          </p:nvPr>
        </p:nvGraphicFramePr>
        <p:xfrm>
          <a:off x="1797223" y="1736812"/>
          <a:ext cx="5549553" cy="3205300"/>
        </p:xfrm>
        <a:graphic>
          <a:graphicData uri="http://schemas.openxmlformats.org/drawingml/2006/table">
            <a:tbl>
              <a:tblPr/>
              <a:tblGrid>
                <a:gridCol w="205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less than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less than or 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greater than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 greater than or 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==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!=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Not equal to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7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graphicFrame>
        <p:nvGraphicFramePr>
          <p:cNvPr id="5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12266"/>
              </p:ext>
            </p:extLst>
          </p:nvPr>
        </p:nvGraphicFramePr>
        <p:xfrm>
          <a:off x="698945" y="940089"/>
          <a:ext cx="3738064" cy="1828912"/>
        </p:xfrm>
        <a:graphic>
          <a:graphicData uri="http://schemas.openxmlformats.org/drawingml/2006/table">
            <a:tbl>
              <a:tblPr/>
              <a:tblGrid>
                <a:gridCol w="138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&amp;&amp;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Logical AND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||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Logical OR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!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Logical NOT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7622"/>
              </p:ext>
            </p:extLst>
          </p:nvPr>
        </p:nvGraphicFramePr>
        <p:xfrm>
          <a:off x="702308" y="2840057"/>
          <a:ext cx="67855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396">
                  <a:extLst>
                    <a:ext uri="{9D8B030D-6E8A-4147-A177-3AD203B41FA5}">
                      <a16:colId xmlns:a16="http://schemas.microsoft.com/office/drawing/2014/main" val="1509563802"/>
                    </a:ext>
                  </a:extLst>
                </a:gridCol>
                <a:gridCol w="1696396">
                  <a:extLst>
                    <a:ext uri="{9D8B030D-6E8A-4147-A177-3AD203B41FA5}">
                      <a16:colId xmlns:a16="http://schemas.microsoft.com/office/drawing/2014/main" val="3493541759"/>
                    </a:ext>
                  </a:extLst>
                </a:gridCol>
                <a:gridCol w="1696396">
                  <a:extLst>
                    <a:ext uri="{9D8B030D-6E8A-4147-A177-3AD203B41FA5}">
                      <a16:colId xmlns:a16="http://schemas.microsoft.com/office/drawing/2014/main" val="1914555408"/>
                    </a:ext>
                  </a:extLst>
                </a:gridCol>
                <a:gridCol w="1696396">
                  <a:extLst>
                    <a:ext uri="{9D8B030D-6E8A-4147-A177-3AD203B41FA5}">
                      <a16:colId xmlns:a16="http://schemas.microsoft.com/office/drawing/2014/main" val="420282450"/>
                    </a:ext>
                  </a:extLst>
                </a:gridCol>
              </a:tblGrid>
              <a:tr h="418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&amp;&amp;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|| 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435584485"/>
                  </a:ext>
                </a:extLst>
              </a:tr>
              <a:tr h="418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50987028"/>
                  </a:ext>
                </a:extLst>
              </a:tr>
              <a:tr h="418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99825576"/>
                  </a:ext>
                </a:extLst>
              </a:tr>
              <a:tr h="418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true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68806913"/>
                  </a:ext>
                </a:extLst>
              </a:tr>
              <a:tr h="418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false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0188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61396" y="3375481"/>
            <a:ext cx="720080" cy="324036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99748" y="3375481"/>
            <a:ext cx="720080" cy="324036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61840" y="4278704"/>
            <a:ext cx="720080" cy="324036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305272" y="4278704"/>
            <a:ext cx="720080" cy="324036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561396" y="3824285"/>
            <a:ext cx="720080" cy="324036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99748" y="3847412"/>
            <a:ext cx="720080" cy="324036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61396" y="4746961"/>
            <a:ext cx="720080" cy="324036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99748" y="4746961"/>
            <a:ext cx="720080" cy="324036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719572" y="5309198"/>
            <a:ext cx="716479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a &amp;&amp; b : returns false if any of the expression is false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a || b : returns true if any of the expression is true</a:t>
            </a:r>
          </a:p>
        </p:txBody>
      </p:sp>
    </p:spTree>
    <p:extLst>
      <p:ext uri="{BB962C8B-B14F-4D97-AF65-F5344CB8AC3E}">
        <p14:creationId xmlns:p14="http://schemas.microsoft.com/office/powerpoint/2010/main" val="27125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We assign a value to a variable using the basic assignment operator (=).</a:t>
            </a:r>
          </a:p>
          <a:p>
            <a:pPr algn="just"/>
            <a:r>
              <a:rPr lang="en-IN" dirty="0"/>
              <a:t>Assignment operator stores a value in memory.</a:t>
            </a:r>
          </a:p>
          <a:p>
            <a:pPr algn="just"/>
            <a:r>
              <a:rPr lang="en-IN" dirty="0"/>
              <a:t>The syntax is</a:t>
            </a:r>
          </a:p>
          <a:p>
            <a:pPr marL="0" indent="0" algn="just">
              <a:buNone/>
            </a:pPr>
            <a:r>
              <a:rPr lang="en-US" altLang="en-US" sz="2800" dirty="0"/>
              <a:t>		   </a:t>
            </a:r>
            <a:r>
              <a:rPr lang="en-US" altLang="en-US" dirty="0" err="1">
                <a:latin typeface="Consolas" panose="020B0609020204030204" pitchFamily="49" charset="0"/>
              </a:rPr>
              <a:t>leftSide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rightSide</a:t>
            </a:r>
            <a:r>
              <a:rPr lang="en-US" altLang="en-US" dirty="0">
                <a:latin typeface="Consolas" panose="020B0609020204030204" pitchFamily="49" charset="0"/>
              </a:rPr>
              <a:t> ;</a:t>
            </a:r>
          </a:p>
          <a:p>
            <a:pPr marL="0" indent="0" algn="just">
              <a:buNone/>
            </a:pP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07704" y="3407247"/>
            <a:ext cx="2232248" cy="1642258"/>
            <a:chOff x="3734" y="2640"/>
            <a:chExt cx="1214" cy="884"/>
          </a:xfrm>
          <a:effectLst/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3734" y="3003"/>
              <a:ext cx="1214" cy="521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ja-JP" sz="2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Always it is a </a:t>
              </a:r>
              <a:r>
                <a:rPr lang="en-US" altLang="ja-JP" sz="2000" i="1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variable identifier.</a:t>
              </a:r>
              <a:endParaRPr lang="en-US" altLang="ja-JP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319" y="2640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319975" y="3356452"/>
            <a:ext cx="2412898" cy="1692134"/>
            <a:chOff x="3734" y="2687"/>
            <a:chExt cx="1096" cy="740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4" y="3003"/>
              <a:ext cx="1096" cy="424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ja-JP" sz="2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It is either a </a:t>
              </a:r>
              <a:r>
                <a:rPr lang="en-US" altLang="ja-JP" sz="2000" i="1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literal </a:t>
              </a:r>
              <a:r>
                <a:rPr lang="en-US" altLang="ja-JP" sz="2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|</a:t>
              </a:r>
              <a:r>
                <a:rPr lang="en-US" altLang="ja-JP" sz="2000" i="1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a</a:t>
              </a:r>
              <a:r>
                <a:rPr lang="en-US" altLang="ja-JP" sz="2000" i="1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 variable identifier </a:t>
              </a:r>
              <a:r>
                <a:rPr lang="en-US" altLang="ja-JP" sz="2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|</a:t>
              </a:r>
              <a:r>
                <a:rPr lang="en-US" altLang="ja-JP" sz="2000" i="1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an</a:t>
              </a:r>
              <a:r>
                <a:rPr lang="en-US" altLang="ja-JP" sz="2000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n-US" altLang="ja-JP" sz="2000" i="1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expression.</a:t>
              </a:r>
              <a:endParaRPr lang="en-US" altLang="ja-JP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081" y="2687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0500" y="5212751"/>
            <a:ext cx="8763000" cy="1135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Literal: 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ex.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1;</a:t>
            </a:r>
          </a:p>
          <a:p>
            <a:pPr lvl="2"/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Variable identifier: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ex. start =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Expression: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ex. sum = first + second;</a:t>
            </a:r>
          </a:p>
        </p:txBody>
      </p:sp>
    </p:spTree>
    <p:extLst>
      <p:ext uri="{BB962C8B-B14F-4D97-AF65-F5344CB8AC3E}">
        <p14:creationId xmlns:p14="http://schemas.microsoft.com/office/powerpoint/2010/main" val="41211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 (Shorthand)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34244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Syntax:</a:t>
            </a:r>
          </a:p>
          <a:p>
            <a:pPr>
              <a:buNone/>
            </a:pPr>
            <a:r>
              <a:rPr lang="en-US" altLang="en-US" dirty="0"/>
              <a:t>			</a:t>
            </a:r>
            <a:r>
              <a:rPr lang="en-US" altLang="en-US" dirty="0" err="1">
                <a:latin typeface="Consolas" panose="020B0609020204030204" pitchFamily="49" charset="0"/>
              </a:rPr>
              <a:t>leftSide</a:t>
            </a:r>
            <a:r>
              <a:rPr lang="en-US" altLang="en-US" dirty="0">
                <a:latin typeface="Consolas" panose="020B0609020204030204" pitchFamily="49" charset="0"/>
              </a:rPr>
              <a:t>  Op= </a:t>
            </a:r>
            <a:r>
              <a:rPr lang="en-US" altLang="en-US" dirty="0" err="1">
                <a:latin typeface="Consolas" panose="020B0609020204030204" pitchFamily="49" charset="0"/>
              </a:rPr>
              <a:t>rightSide</a:t>
            </a:r>
            <a:r>
              <a:rPr lang="en-US" altLang="en-US" dirty="0">
                <a:latin typeface="Consolas" panose="020B0609020204030204" pitchFamily="49" charset="0"/>
              </a:rPr>
              <a:t> ;</a:t>
            </a:r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05321"/>
              </p:ext>
            </p:extLst>
          </p:nvPr>
        </p:nvGraphicFramePr>
        <p:xfrm>
          <a:off x="3167844" y="3032956"/>
          <a:ext cx="5785656" cy="3251485"/>
        </p:xfrm>
        <a:graphic>
          <a:graphicData uri="http://schemas.openxmlformats.org/drawingml/2006/table">
            <a:tbl>
              <a:tblPr/>
              <a:tblGrid>
                <a:gridCol w="292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Simple assignment operator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Shorthand operator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= a+1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+= 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= a-1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-= 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= a *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m+n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*=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m+n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= a /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m+n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/=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m+n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= a %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 %= 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11367" y="1916834"/>
            <a:ext cx="2232248" cy="1008763"/>
            <a:chOff x="3712" y="2640"/>
            <a:chExt cx="1214" cy="543"/>
          </a:xfrm>
          <a:effectLst/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712" y="2814"/>
              <a:ext cx="1214" cy="369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altLang="ja-JP" sz="200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It is an </a:t>
              </a:r>
              <a:r>
                <a:rPr lang="en-US" altLang="ja-JP" sz="2000" i="1" dirty="0">
                  <a:solidFill>
                    <a:srgbClr val="C1051B"/>
                  </a:solidFill>
                  <a:ea typeface="ＭＳ Ｐゴシック" panose="020B0600070205080204" pitchFamily="34" charset="-128"/>
                </a:rPr>
                <a:t>arithmetic operator.</a:t>
              </a:r>
              <a:endParaRPr lang="en-US" altLang="ja-JP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319" y="264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1417" y="3026792"/>
            <a:ext cx="2719949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Ex:       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x=x+3; 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x+=3;</a:t>
            </a:r>
          </a:p>
        </p:txBody>
      </p:sp>
    </p:spTree>
    <p:extLst>
      <p:ext uri="{BB962C8B-B14F-4D97-AF65-F5344CB8AC3E}">
        <p14:creationId xmlns:p14="http://schemas.microsoft.com/office/powerpoint/2010/main" val="6227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994100"/>
            <a:ext cx="8763000" cy="1421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Increment ++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     The ++ operator </a:t>
            </a:r>
            <a:r>
              <a:rPr lang="en-IN" altLang="en-US" sz="2400" dirty="0"/>
              <a:t>used to increase the value of the variable by </a:t>
            </a:r>
            <a:r>
              <a:rPr lang="en-IN" altLang="en-US" sz="2400" dirty="0">
                <a:solidFill>
                  <a:srgbClr val="C00000"/>
                </a:solidFill>
              </a:rPr>
              <a:t>one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Decrement ─ ─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     The ─ ─ operator </a:t>
            </a:r>
            <a:r>
              <a:rPr lang="en-IN" altLang="en-US" sz="2400" dirty="0"/>
              <a:t>used to decrease the value of the variable by </a:t>
            </a:r>
            <a:r>
              <a:rPr lang="en-IN" altLang="en-US" sz="2400" dirty="0">
                <a:solidFill>
                  <a:srgbClr val="C00000"/>
                </a:solidFill>
              </a:rPr>
              <a:t>one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2488508"/>
            <a:ext cx="875861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	  x=100;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	  x++;</a:t>
            </a:r>
          </a:p>
          <a:p>
            <a:r>
              <a:rPr lang="en-IN" sz="2400" dirty="0"/>
              <a:t>After the execution the value of x will be 101.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4130648"/>
            <a:ext cx="875861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	  x=100;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	  x--;</a:t>
            </a:r>
          </a:p>
          <a:p>
            <a:r>
              <a:rPr lang="en-IN" sz="2400" dirty="0"/>
              <a:t>After the execution the value of x will be 99.</a:t>
            </a:r>
          </a:p>
        </p:txBody>
      </p:sp>
    </p:spTree>
    <p:extLst>
      <p:ext uri="{BB962C8B-B14F-4D97-AF65-F5344CB8AC3E}">
        <p14:creationId xmlns:p14="http://schemas.microsoft.com/office/powerpoint/2010/main" val="324016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 &amp; Post Increment operator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9025"/>
              </p:ext>
            </p:extLst>
          </p:nvPr>
        </p:nvGraphicFramePr>
        <p:xfrm>
          <a:off x="179042" y="938941"/>
          <a:ext cx="875236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882">
                  <a:extLst>
                    <a:ext uri="{9D8B030D-6E8A-4147-A177-3AD203B41FA5}">
                      <a16:colId xmlns:a16="http://schemas.microsoft.com/office/drawing/2014/main" val="3422587084"/>
                    </a:ext>
                  </a:extLst>
                </a:gridCol>
                <a:gridCol w="5043486">
                  <a:extLst>
                    <a:ext uri="{9D8B030D-6E8A-4147-A177-3AD203B41FA5}">
                      <a16:colId xmlns:a16="http://schemas.microsoft.com/office/drawing/2014/main" val="3575213919"/>
                    </a:ext>
                  </a:extLst>
                </a:gridCol>
              </a:tblGrid>
              <a:tr h="407138">
                <a:tc>
                  <a:txBody>
                    <a:bodyPr/>
                    <a:lstStyle/>
                    <a:p>
                      <a:r>
                        <a:rPr lang="en-IN" sz="2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764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36144"/>
              </p:ext>
            </p:extLst>
          </p:nvPr>
        </p:nvGraphicFramePr>
        <p:xfrm>
          <a:off x="190500" y="1399104"/>
          <a:ext cx="8740910" cy="76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97424">
                  <a:extLst>
                    <a:ext uri="{9D8B030D-6E8A-4147-A177-3AD203B41FA5}">
                      <a16:colId xmlns:a16="http://schemas.microsoft.com/office/drawing/2014/main" val="1693198506"/>
                    </a:ext>
                  </a:extLst>
                </a:gridCol>
                <a:gridCol w="5043486">
                  <a:extLst>
                    <a:ext uri="{9D8B030D-6E8A-4147-A177-3AD203B41FA5}">
                      <a16:colId xmlns:a16="http://schemas.microsoft.com/office/drawing/2014/main" val="153120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+mn-lt"/>
                        </a:rPr>
                        <a:t>Pre increment operator (</a:t>
                      </a:r>
                      <a:r>
                        <a:rPr lang="en-IN" sz="2200" b="1" dirty="0">
                          <a:latin typeface="Consolas" panose="020B0609020204030204" pitchFamily="49" charset="0"/>
                        </a:rPr>
                        <a:t>++x</a:t>
                      </a:r>
                      <a:r>
                        <a:rPr lang="en-IN" sz="2200" b="0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200" b="0" dirty="0">
                          <a:latin typeface="+mn-lt"/>
                        </a:rPr>
                        <a:t>value of </a:t>
                      </a:r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IN" sz="2200" b="0" dirty="0">
                          <a:latin typeface="+mn-lt"/>
                        </a:rPr>
                        <a:t> is incremented before assigning it to the variable </a:t>
                      </a:r>
                      <a:r>
                        <a:rPr lang="en-IN" sz="22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on</a:t>
                      </a:r>
                      <a:r>
                        <a:rPr lang="en-IN" sz="22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the left</a:t>
                      </a:r>
                      <a:endParaRPr lang="en-IN" sz="2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7017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1540" y="2459074"/>
            <a:ext cx="1836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Consolas" panose="020B0609020204030204" pitchFamily="49" charset="0"/>
              </a:rPr>
              <a:t>x = 10 ;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p = ++x;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6116" y="2445137"/>
            <a:ext cx="169218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After execution</a:t>
            </a:r>
          </a:p>
          <a:p>
            <a:r>
              <a:rPr lang="en-IN" b="1" dirty="0">
                <a:latin typeface="Consolas" panose="020B0609020204030204" pitchFamily="49" charset="0"/>
              </a:rPr>
              <a:t>x</a:t>
            </a:r>
            <a:r>
              <a:rPr lang="en-IN" dirty="0"/>
              <a:t> will be </a:t>
            </a:r>
            <a:r>
              <a:rPr lang="en-IN" b="1" dirty="0">
                <a:latin typeface="Consolas" panose="020B0609020204030204" pitchFamily="49" charset="0"/>
              </a:rPr>
              <a:t>11</a:t>
            </a:r>
          </a:p>
          <a:p>
            <a:r>
              <a:rPr lang="en-IN" b="1" dirty="0">
                <a:latin typeface="Consolas" panose="020B0609020204030204" pitchFamily="49" charset="0"/>
              </a:rPr>
              <a:t>p</a:t>
            </a:r>
            <a:r>
              <a:rPr lang="en-IN" dirty="0"/>
              <a:t> will be </a:t>
            </a:r>
            <a:r>
              <a:rPr lang="en-IN" b="1" dirty="0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7744" y="2992814"/>
            <a:ext cx="244827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First increment value of x by one</a:t>
            </a:r>
          </a:p>
        </p:txBody>
      </p:sp>
      <p:sp>
        <p:nvSpPr>
          <p:cNvPr id="21" name="Freeform 20"/>
          <p:cNvSpPr/>
          <p:nvPr/>
        </p:nvSpPr>
        <p:spPr>
          <a:xfrm>
            <a:off x="1439653" y="3154337"/>
            <a:ext cx="895090" cy="171706"/>
          </a:xfrm>
          <a:custGeom>
            <a:avLst/>
            <a:gdLst>
              <a:gd name="connsiteX0" fmla="*/ 833377 w 833377"/>
              <a:gd name="connsiteY0" fmla="*/ 214131 h 214131"/>
              <a:gd name="connsiteX1" fmla="*/ 0 w 833377"/>
              <a:gd name="connsiteY1" fmla="*/ 214131 h 214131"/>
              <a:gd name="connsiteX2" fmla="*/ 0 w 833377"/>
              <a:gd name="connsiteY2" fmla="*/ 0 h 2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377" h="214131">
                <a:moveTo>
                  <a:pt x="833377" y="214131"/>
                </a:moveTo>
                <a:lnTo>
                  <a:pt x="0" y="214131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24479"/>
              </p:ext>
            </p:extLst>
          </p:nvPr>
        </p:nvGraphicFramePr>
        <p:xfrm>
          <a:off x="179042" y="3704053"/>
          <a:ext cx="875236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431">
                  <a:extLst>
                    <a:ext uri="{9D8B030D-6E8A-4147-A177-3AD203B41FA5}">
                      <a16:colId xmlns:a16="http://schemas.microsoft.com/office/drawing/2014/main" val="3422587084"/>
                    </a:ext>
                  </a:extLst>
                </a:gridCol>
                <a:gridCol w="5046937">
                  <a:extLst>
                    <a:ext uri="{9D8B030D-6E8A-4147-A177-3AD203B41FA5}">
                      <a16:colId xmlns:a16="http://schemas.microsoft.com/office/drawing/2014/main" val="3575213919"/>
                    </a:ext>
                  </a:extLst>
                </a:gridCol>
              </a:tblGrid>
              <a:tr h="407138">
                <a:tc>
                  <a:txBody>
                    <a:bodyPr/>
                    <a:lstStyle/>
                    <a:p>
                      <a:r>
                        <a:rPr lang="en-IN" sz="2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77642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38556"/>
              </p:ext>
            </p:extLst>
          </p:nvPr>
        </p:nvGraphicFramePr>
        <p:xfrm>
          <a:off x="190500" y="4164216"/>
          <a:ext cx="8740910" cy="76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97424">
                  <a:extLst>
                    <a:ext uri="{9D8B030D-6E8A-4147-A177-3AD203B41FA5}">
                      <a16:colId xmlns:a16="http://schemas.microsoft.com/office/drawing/2014/main" val="1693198506"/>
                    </a:ext>
                  </a:extLst>
                </a:gridCol>
                <a:gridCol w="5043486">
                  <a:extLst>
                    <a:ext uri="{9D8B030D-6E8A-4147-A177-3AD203B41FA5}">
                      <a16:colId xmlns:a16="http://schemas.microsoft.com/office/drawing/2014/main" val="1531209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+mn-lt"/>
                        </a:rPr>
                        <a:t>Post increment operator (</a:t>
                      </a:r>
                      <a:r>
                        <a:rPr lang="en-IN" sz="2200" b="1" dirty="0">
                          <a:latin typeface="Consolas" panose="020B0609020204030204" pitchFamily="49" charset="0"/>
                        </a:rPr>
                        <a:t>x++</a:t>
                      </a:r>
                      <a:r>
                        <a:rPr lang="en-IN" sz="2200" b="0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200" b="0" dirty="0">
                          <a:latin typeface="+mn-lt"/>
                        </a:rPr>
                        <a:t>value of </a:t>
                      </a:r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IN" sz="2200" b="0" dirty="0">
                          <a:latin typeface="+mn-lt"/>
                        </a:rPr>
                        <a:t> is incremented after assigning it to the variable 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70173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431540" y="5268610"/>
            <a:ext cx="1836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Consolas" panose="020B0609020204030204" pitchFamily="49" charset="0"/>
              </a:rPr>
              <a:t>x = 10 ;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p = x++;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16116" y="5254673"/>
            <a:ext cx="169218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After execution</a:t>
            </a:r>
          </a:p>
          <a:p>
            <a:r>
              <a:rPr lang="en-IN" b="1" dirty="0">
                <a:latin typeface="Consolas" panose="020B0609020204030204" pitchFamily="49" charset="0"/>
              </a:rPr>
              <a:t>x</a:t>
            </a:r>
            <a:r>
              <a:rPr lang="en-IN" dirty="0"/>
              <a:t> will be </a:t>
            </a:r>
            <a:r>
              <a:rPr lang="en-IN" b="1" dirty="0">
                <a:latin typeface="Consolas" panose="020B0609020204030204" pitchFamily="49" charset="0"/>
              </a:rPr>
              <a:t>11</a:t>
            </a:r>
          </a:p>
          <a:p>
            <a:r>
              <a:rPr lang="en-IN" b="1" dirty="0">
                <a:latin typeface="Consolas" panose="020B0609020204030204" pitchFamily="49" charset="0"/>
              </a:rPr>
              <a:t>p</a:t>
            </a:r>
            <a:r>
              <a:rPr lang="en-IN" dirty="0"/>
              <a:t> will be </a:t>
            </a:r>
            <a:r>
              <a:rPr lang="en-IN" b="1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95736" y="5947752"/>
            <a:ext cx="2448272" cy="37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First assign value of x</a:t>
            </a:r>
          </a:p>
        </p:txBody>
      </p:sp>
      <p:sp>
        <p:nvSpPr>
          <p:cNvPr id="27" name="Freeform 26"/>
          <p:cNvSpPr/>
          <p:nvPr/>
        </p:nvSpPr>
        <p:spPr>
          <a:xfrm>
            <a:off x="1151620" y="5963873"/>
            <a:ext cx="1183123" cy="165427"/>
          </a:xfrm>
          <a:custGeom>
            <a:avLst/>
            <a:gdLst>
              <a:gd name="connsiteX0" fmla="*/ 833377 w 833377"/>
              <a:gd name="connsiteY0" fmla="*/ 214131 h 214131"/>
              <a:gd name="connsiteX1" fmla="*/ 0 w 833377"/>
              <a:gd name="connsiteY1" fmla="*/ 214131 h 214131"/>
              <a:gd name="connsiteX2" fmla="*/ 0 w 833377"/>
              <a:gd name="connsiteY2" fmla="*/ 0 h 2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377" h="214131">
                <a:moveTo>
                  <a:pt x="833377" y="214131"/>
                </a:moveTo>
                <a:lnTo>
                  <a:pt x="0" y="214131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21" grpId="0" animBg="1"/>
      <p:bldP spid="24" grpId="0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69542"/>
              </p:ext>
            </p:extLst>
          </p:nvPr>
        </p:nvGraphicFramePr>
        <p:xfrm>
          <a:off x="190500" y="224644"/>
          <a:ext cx="8763000" cy="596278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41796">
                  <a:extLst>
                    <a:ext uri="{9D8B030D-6E8A-4147-A177-3AD203B41FA5}">
                      <a16:colId xmlns:a16="http://schemas.microsoft.com/office/drawing/2014/main" val="2788587778"/>
                    </a:ext>
                  </a:extLst>
                </a:gridCol>
                <a:gridCol w="8221204">
                  <a:extLst>
                    <a:ext uri="{9D8B030D-6E8A-4147-A177-3AD203B41FA5}">
                      <a16:colId xmlns:a16="http://schemas.microsoft.com/office/drawing/2014/main" val="4154371509"/>
                    </a:ext>
                  </a:extLst>
                </a:gridCol>
              </a:tblGrid>
              <a:tr h="43973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What is the output of this program?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#include &lt;</a:t>
                      </a:r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using namespace </a:t>
                      </a:r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main ()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x, y;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    x = 5;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    y = ++x * ++x;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&lt;&lt; x &lt;&lt; y;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    x = 5;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    y = x++ * ++x;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b="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&lt;&lt; x &lt;&lt; y;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  <a:endParaRPr lang="en-IN" sz="2000" b="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90463"/>
                  </a:ext>
                </a:extLst>
              </a:tr>
              <a:tr h="23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</a:rPr>
                        <a:t>(A)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749735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2735883"/>
                  </a:ext>
                </a:extLst>
              </a:tr>
              <a:tr h="23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(B)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736749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318430"/>
                  </a:ext>
                </a:extLst>
              </a:tr>
              <a:tr h="23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(C)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367497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7374513"/>
                  </a:ext>
                </a:extLst>
              </a:tr>
              <a:tr h="23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</a:rPr>
                        <a:t>(D)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none of the mentioned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82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97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Simple C++ Program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5732" y="943903"/>
            <a:ext cx="8656748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//include header file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 C++ statement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942" y="921197"/>
            <a:ext cx="338994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5320" y="3789040"/>
            <a:ext cx="8810539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/>
              <a:t>  is just like we include </a:t>
            </a:r>
            <a:r>
              <a:rPr lang="en-IN" sz="24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400" dirty="0"/>
              <a:t> in c program.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It contains declarations for the identifier </a:t>
            </a:r>
            <a:r>
              <a:rPr lang="en-IN" sz="24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b="1" dirty="0"/>
              <a:t> </a:t>
            </a:r>
            <a:r>
              <a:rPr lang="en-IN" sz="2400" dirty="0"/>
              <a:t>and the insertion operator </a:t>
            </a:r>
            <a:r>
              <a:rPr lang="en-IN" sz="24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2400" b="1" dirty="0"/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/>
              <a:t> should be included at the beginning of all programs that use input/output statements.</a:t>
            </a:r>
          </a:p>
        </p:txBody>
      </p:sp>
    </p:spTree>
    <p:extLst>
      <p:ext uri="{BB962C8B-B14F-4D97-AF65-F5344CB8AC3E}">
        <p14:creationId xmlns:p14="http://schemas.microsoft.com/office/powerpoint/2010/main" val="20835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34244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Syntax:</a:t>
            </a:r>
          </a:p>
          <a:p>
            <a:pPr>
              <a:buNone/>
            </a:pPr>
            <a:r>
              <a:rPr lang="en-US" altLang="en-US" dirty="0">
                <a:solidFill>
                  <a:srgbClr val="C00000"/>
                </a:solidFill>
              </a:rPr>
              <a:t>exp1 ? exp2 : exp3</a:t>
            </a:r>
          </a:p>
        </p:txBody>
      </p:sp>
      <p:sp>
        <p:nvSpPr>
          <p:cNvPr id="4" name="Rectangle 3"/>
          <p:cNvSpPr/>
          <p:nvPr/>
        </p:nvSpPr>
        <p:spPr>
          <a:xfrm>
            <a:off x="99663" y="2024844"/>
            <a:ext cx="8900830" cy="21852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/>
              <a:t>Working of the ? Operator: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exp1</a:t>
            </a:r>
            <a:r>
              <a:rPr lang="en-US" altLang="en-US" sz="2400" dirty="0"/>
              <a:t> is evaluated first</a:t>
            </a:r>
          </a:p>
          <a:p>
            <a:pPr marL="714375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200" dirty="0"/>
              <a:t>if </a:t>
            </a:r>
            <a:r>
              <a:rPr lang="en-US" altLang="en-US" sz="2200" dirty="0">
                <a:solidFill>
                  <a:srgbClr val="C00000"/>
                </a:solidFill>
              </a:rPr>
              <a:t>exp1</a:t>
            </a:r>
            <a:r>
              <a:rPr lang="en-US" altLang="en-US" sz="2200" dirty="0"/>
              <a:t> is true(nonzero) then</a:t>
            </a:r>
          </a:p>
          <a:p>
            <a:pPr marL="371475">
              <a:buClr>
                <a:schemeClr val="tx1"/>
              </a:buClr>
            </a:pPr>
            <a:r>
              <a:rPr lang="en-US" altLang="en-US" sz="2200" dirty="0">
                <a:solidFill>
                  <a:srgbClr val="FF0000"/>
                </a:solidFill>
              </a:rPr>
              <a:t>	</a:t>
            </a:r>
            <a:r>
              <a:rPr lang="en-US" altLang="en-US" sz="2200" dirty="0"/>
              <a:t>- </a:t>
            </a:r>
            <a:r>
              <a:rPr lang="en-US" altLang="en-US" sz="2200" dirty="0">
                <a:solidFill>
                  <a:srgbClr val="C00000"/>
                </a:solidFill>
              </a:rPr>
              <a:t>exp2</a:t>
            </a:r>
            <a:r>
              <a:rPr lang="en-US" altLang="en-US" sz="2200" dirty="0"/>
              <a:t> is evaluated and its value becomes the value of the expression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altLang="en-US" sz="2200" dirty="0"/>
              <a:t>If </a:t>
            </a:r>
            <a:r>
              <a:rPr lang="en-US" altLang="en-US" sz="2200" dirty="0">
                <a:solidFill>
                  <a:srgbClr val="C00000"/>
                </a:solidFill>
              </a:rPr>
              <a:t>exp1</a:t>
            </a:r>
            <a:r>
              <a:rPr lang="en-US" altLang="en-US" sz="2200" dirty="0"/>
              <a:t> is false(zero) then</a:t>
            </a:r>
          </a:p>
          <a:p>
            <a:pPr marL="371475"/>
            <a:r>
              <a:rPr lang="en-US" altLang="en-US" sz="2200" dirty="0">
                <a:solidFill>
                  <a:srgbClr val="FF0000"/>
                </a:solidFill>
              </a:rPr>
              <a:t>	</a:t>
            </a:r>
            <a:r>
              <a:rPr lang="en-US" altLang="en-US" sz="2200" dirty="0"/>
              <a:t>-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C00000"/>
                </a:solidFill>
              </a:rPr>
              <a:t>exp3</a:t>
            </a:r>
            <a:r>
              <a:rPr lang="en-US" altLang="en-US" sz="2200" dirty="0"/>
              <a:t> is evaluated and its value becomes the value of the expression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4282728"/>
            <a:ext cx="29523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Ex: 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m=2;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n=3;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r=(m&gt;n) ? m : n;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2040" y="4276672"/>
            <a:ext cx="29523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Ex: 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m=2;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n=3;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r=(m&lt;n) ? m : n;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9844" y="6021950"/>
            <a:ext cx="2448272" cy="37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Value of </a:t>
            </a:r>
            <a:r>
              <a:rPr lang="en-I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IN" sz="2000" dirty="0">
                <a:solidFill>
                  <a:schemeClr val="tx1"/>
                </a:solidFill>
              </a:rPr>
              <a:t> will be </a:t>
            </a:r>
            <a:r>
              <a:rPr lang="en-I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Freeform 7"/>
          <p:cNvSpPr/>
          <p:nvPr/>
        </p:nvSpPr>
        <p:spPr>
          <a:xfrm>
            <a:off x="431540" y="5805927"/>
            <a:ext cx="828092" cy="396044"/>
          </a:xfrm>
          <a:custGeom>
            <a:avLst/>
            <a:gdLst>
              <a:gd name="connsiteX0" fmla="*/ 833377 w 833377"/>
              <a:gd name="connsiteY0" fmla="*/ 214131 h 214131"/>
              <a:gd name="connsiteX1" fmla="*/ 0 w 833377"/>
              <a:gd name="connsiteY1" fmla="*/ 214131 h 214131"/>
              <a:gd name="connsiteX2" fmla="*/ 0 w 833377"/>
              <a:gd name="connsiteY2" fmla="*/ 0 h 2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377" h="214131">
                <a:moveTo>
                  <a:pt x="833377" y="214131"/>
                </a:moveTo>
                <a:lnTo>
                  <a:pt x="0" y="214131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68095" y="5979890"/>
            <a:ext cx="2448272" cy="37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Value of </a:t>
            </a:r>
            <a:r>
              <a:rPr lang="en-I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r>
              <a:rPr lang="en-IN" sz="2000" dirty="0">
                <a:solidFill>
                  <a:schemeClr val="tx1"/>
                </a:solidFill>
              </a:rPr>
              <a:t> will be </a:t>
            </a:r>
            <a:r>
              <a:rPr lang="en-I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Freeform 9"/>
          <p:cNvSpPr/>
          <p:nvPr/>
        </p:nvSpPr>
        <p:spPr>
          <a:xfrm>
            <a:off x="5097957" y="5763867"/>
            <a:ext cx="828092" cy="396044"/>
          </a:xfrm>
          <a:custGeom>
            <a:avLst/>
            <a:gdLst>
              <a:gd name="connsiteX0" fmla="*/ 833377 w 833377"/>
              <a:gd name="connsiteY0" fmla="*/ 214131 h 214131"/>
              <a:gd name="connsiteX1" fmla="*/ 0 w 833377"/>
              <a:gd name="connsiteY1" fmla="*/ 214131 h 214131"/>
              <a:gd name="connsiteX2" fmla="*/ 0 w 833377"/>
              <a:gd name="connsiteY2" fmla="*/ 0 h 21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377" h="214131">
                <a:moveTo>
                  <a:pt x="833377" y="214131"/>
                </a:moveTo>
                <a:lnTo>
                  <a:pt x="0" y="214131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</a:t>
            </a:r>
          </a:p>
        </p:txBody>
      </p:sp>
      <p:graphicFrame>
        <p:nvGraphicFramePr>
          <p:cNvPr id="4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675276"/>
              </p:ext>
            </p:extLst>
          </p:nvPr>
        </p:nvGraphicFramePr>
        <p:xfrm>
          <a:off x="2381250" y="1016732"/>
          <a:ext cx="4381500" cy="2835275"/>
        </p:xfrm>
        <a:graphic>
          <a:graphicData uri="http://schemas.openxmlformats.org/drawingml/2006/table">
            <a:tbl>
              <a:tblPr/>
              <a:tblGrid>
                <a:gridCol w="135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Meaning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Bitwise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Bitwise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Bitwise 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Shift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775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920" y="914400"/>
            <a:ext cx="372616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8 = 1000 (In Binary)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6 = 0110 (In Binary)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75800"/>
              </p:ext>
            </p:extLst>
          </p:nvPr>
        </p:nvGraphicFramePr>
        <p:xfrm>
          <a:off x="71500" y="1798593"/>
          <a:ext cx="3960440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912601322"/>
                    </a:ext>
                  </a:extLst>
                </a:gridCol>
              </a:tblGrid>
              <a:tr h="318644">
                <a:tc>
                  <a:txBody>
                    <a:bodyPr/>
                    <a:lstStyle/>
                    <a:p>
                      <a:r>
                        <a:rPr lang="en-IN" sz="2200" dirty="0"/>
                        <a:t>Bitwise &amp; (AND)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1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a=8,b=6,c;</a:t>
                      </a:r>
                    </a:p>
                    <a:p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 = a &amp; b;</a:t>
                      </a:r>
                    </a:p>
                    <a:p>
                      <a:r>
                        <a:rPr lang="en-IN" sz="2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IN" sz="2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"Output ="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c;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IN" sz="2200" baseline="0" dirty="0">
                          <a:latin typeface="Consolas" panose="020B0609020204030204" pitchFamily="49" charset="0"/>
                        </a:rPr>
                        <a:t> = 0</a:t>
                      </a:r>
                      <a:endParaRPr lang="en-IN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3399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873"/>
              </p:ext>
            </p:extLst>
          </p:nvPr>
        </p:nvGraphicFramePr>
        <p:xfrm>
          <a:off x="5130432" y="1798593"/>
          <a:ext cx="3960440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91260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Bitwise | (OR)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1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a=8,b=6,c;</a:t>
                      </a:r>
                    </a:p>
                    <a:p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 = a | b;</a:t>
                      </a:r>
                    </a:p>
                    <a:p>
                      <a:r>
                        <a:rPr lang="en-IN" sz="2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IN" sz="2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"Output ="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c;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IN" sz="2200" baseline="0" dirty="0">
                          <a:latin typeface="Consolas" panose="020B0609020204030204" pitchFamily="49" charset="0"/>
                        </a:rPr>
                        <a:t> = 14</a:t>
                      </a:r>
                      <a:endParaRPr lang="en-IN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3399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30321"/>
              </p:ext>
            </p:extLst>
          </p:nvPr>
        </p:nvGraphicFramePr>
        <p:xfrm>
          <a:off x="71500" y="3802509"/>
          <a:ext cx="4485062" cy="2499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85062">
                  <a:extLst>
                    <a:ext uri="{9D8B030D-6E8A-4147-A177-3AD203B41FA5}">
                      <a16:colId xmlns:a16="http://schemas.microsoft.com/office/drawing/2014/main" val="91260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Bitwise &lt;&lt; (Shift Left)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1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a=8,b=6,c;</a:t>
                      </a:r>
                    </a:p>
                    <a:p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 = a &lt;&lt; 1;</a:t>
                      </a:r>
                    </a:p>
                    <a:p>
                      <a:r>
                        <a:rPr lang="en-IN" sz="2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IN" sz="2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"Output ="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c;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IN" sz="2200" baseline="0" dirty="0">
                          <a:latin typeface="Consolas" panose="020B0609020204030204" pitchFamily="49" charset="0"/>
                        </a:rPr>
                        <a:t> = 16</a:t>
                      </a:r>
                    </a:p>
                    <a:p>
                      <a:r>
                        <a:rPr lang="en-IN" sz="1800" dirty="0">
                          <a:latin typeface="Consolas" panose="020B0609020204030204" pitchFamily="49" charset="0"/>
                        </a:rPr>
                        <a:t>left shifting is the</a:t>
                      </a:r>
                      <a:r>
                        <a:rPr lang="en-IN" sz="18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equivalent of multiplying </a:t>
                      </a: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 by a power of two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339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2833"/>
              </p:ext>
            </p:extLst>
          </p:nvPr>
        </p:nvGraphicFramePr>
        <p:xfrm>
          <a:off x="4605272" y="3802509"/>
          <a:ext cx="4485600" cy="2499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85600">
                  <a:extLst>
                    <a:ext uri="{9D8B030D-6E8A-4147-A177-3AD203B41FA5}">
                      <a16:colId xmlns:a16="http://schemas.microsoft.com/office/drawing/2014/main" val="912601322"/>
                    </a:ext>
                  </a:extLst>
                </a:gridCol>
              </a:tblGrid>
              <a:tr h="353427">
                <a:tc>
                  <a:txBody>
                    <a:bodyPr/>
                    <a:lstStyle/>
                    <a:p>
                      <a:r>
                        <a:rPr lang="en-IN" sz="2200" dirty="0"/>
                        <a:t>Bitwise &gt;&gt; (Shift Right)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10497"/>
                  </a:ext>
                </a:extLst>
              </a:tr>
              <a:tr h="1078835">
                <a:tc>
                  <a:txBody>
                    <a:bodyPr/>
                    <a:lstStyle/>
                    <a:p>
                      <a:r>
                        <a:rPr lang="en-IN" sz="2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a=8,b=6,c;</a:t>
                      </a:r>
                    </a:p>
                    <a:p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 = </a:t>
                      </a:r>
                      <a:r>
                        <a:rPr lang="en-IN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 &gt;&gt; 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1;</a:t>
                      </a:r>
                    </a:p>
                    <a:p>
                      <a:r>
                        <a:rPr lang="en-IN" sz="2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IN" sz="2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"Output ="</a:t>
                      </a:r>
                      <a:r>
                        <a:rPr lang="en-IN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c;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23971"/>
                  </a:ext>
                </a:extLst>
              </a:tr>
              <a:tr h="634419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Consolas" panose="020B0609020204030204" pitchFamily="49" charset="0"/>
                        </a:rPr>
                        <a:t>Output</a:t>
                      </a:r>
                      <a:r>
                        <a:rPr lang="en-IN" sz="2200" baseline="0" dirty="0">
                          <a:latin typeface="Consolas" panose="020B0609020204030204" pitchFamily="49" charset="0"/>
                        </a:rPr>
                        <a:t> =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nsolas" panose="020B0609020204030204" pitchFamily="49" charset="0"/>
                        </a:rPr>
                        <a:t>right shifting is the equivalent of </a:t>
                      </a:r>
                      <a:r>
                        <a:rPr lang="en-IN" sz="1800">
                          <a:latin typeface="Consolas" panose="020B0609020204030204" pitchFamily="49" charset="0"/>
                        </a:rPr>
                        <a:t>dividing </a:t>
                      </a: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N" sz="180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800" dirty="0">
                          <a:latin typeface="Consolas" panose="020B0609020204030204" pitchFamily="49" charset="0"/>
                        </a:rPr>
                        <a:t>by a power of two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3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7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Operators in C++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6400"/>
              </p:ext>
            </p:extLst>
          </p:nvPr>
        </p:nvGraphicFramePr>
        <p:xfrm>
          <a:off x="92596" y="1490882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nsolas" panose="020B0609020204030204" pitchFamily="49" charset="0"/>
                        </a:rPr>
                        <a:t>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Scope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50399"/>
              </p:ext>
            </p:extLst>
          </p:nvPr>
        </p:nvGraphicFramePr>
        <p:xfrm>
          <a:off x="94684" y="2006536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nsolas" panose="020B0609020204030204" pitchFamily="49" charset="0"/>
                        </a:rPr>
                        <a:t>::*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Pointer-to-member</a:t>
                      </a:r>
                      <a:r>
                        <a:rPr lang="en-IN" sz="2200" b="0" baseline="0" dirty="0"/>
                        <a:t> </a:t>
                      </a:r>
                      <a:r>
                        <a:rPr lang="en-IN" sz="2200" b="0" baseline="0" dirty="0" err="1"/>
                        <a:t>declarator</a:t>
                      </a:r>
                      <a:endParaRPr lang="en-IN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37924"/>
              </p:ext>
            </p:extLst>
          </p:nvPr>
        </p:nvGraphicFramePr>
        <p:xfrm>
          <a:off x="92596" y="2522190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IN" sz="2200" baseline="0" dirty="0">
                          <a:latin typeface="Consolas" panose="020B0609020204030204" pitchFamily="49" charset="0"/>
                        </a:rPr>
                        <a:t>*</a:t>
                      </a:r>
                      <a:endParaRPr lang="en-IN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Pointer-to-member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97545"/>
              </p:ext>
            </p:extLst>
          </p:nvPr>
        </p:nvGraphicFramePr>
        <p:xfrm>
          <a:off x="92596" y="3037844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aseline="0" dirty="0">
                          <a:latin typeface="Consolas" panose="020B0609020204030204" pitchFamily="49" charset="0"/>
                        </a:rPr>
                        <a:t>.*</a:t>
                      </a:r>
                      <a:endParaRPr lang="en-IN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Pointer-to-member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48875"/>
              </p:ext>
            </p:extLst>
          </p:nvPr>
        </p:nvGraphicFramePr>
        <p:xfrm>
          <a:off x="92596" y="4056626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nsolas" panose="020B0609020204030204" pitchFamily="49" charset="0"/>
                        </a:rPr>
                        <a:t>delete</a:t>
                      </a:r>
                      <a:endParaRPr lang="en-IN" sz="2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Memory release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61009"/>
              </p:ext>
            </p:extLst>
          </p:nvPr>
        </p:nvGraphicFramePr>
        <p:xfrm>
          <a:off x="92596" y="4567337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err="1">
                          <a:latin typeface="Consolas" panose="020B0609020204030204" pitchFamily="49" charset="0"/>
                        </a:rPr>
                        <a:t>endl</a:t>
                      </a:r>
                      <a:endParaRPr lang="en-IN" sz="2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Line feed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63095"/>
              </p:ext>
            </p:extLst>
          </p:nvPr>
        </p:nvGraphicFramePr>
        <p:xfrm>
          <a:off x="92596" y="3547235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nsolas" panose="020B0609020204030204" pitchFamily="49" charset="0"/>
                        </a:rPr>
                        <a:t>new</a:t>
                      </a:r>
                      <a:endParaRPr lang="en-IN" sz="2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Memory allocation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10030"/>
              </p:ext>
            </p:extLst>
          </p:nvPr>
        </p:nvGraphicFramePr>
        <p:xfrm>
          <a:off x="92596" y="5078048"/>
          <a:ext cx="4752000" cy="42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err="1">
                          <a:latin typeface="Consolas" panose="020B0609020204030204" pitchFamily="49" charset="0"/>
                        </a:rPr>
                        <a:t>setw</a:t>
                      </a:r>
                      <a:endParaRPr lang="en-IN" sz="2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/>
                        <a:t>Field width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210947" y="947620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It allows to access to the global version of variable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07000" y="1613376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Declares a pointer to a member of a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07000" y="2315353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To access pointer to class members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07000" y="3017394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To access pointer to data members of class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95042" y="4445031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Deallocates memory at run time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7000" y="5140943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It is a manipulator causes a linefeed to be inserted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07000" y="3724924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Allocates memory at run time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95042" y="5844009"/>
            <a:ext cx="3888432" cy="61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It is a manipulator specifies a field width for printing value</a:t>
            </a:r>
          </a:p>
        </p:txBody>
      </p:sp>
      <p:sp>
        <p:nvSpPr>
          <p:cNvPr id="30" name="Freeform 29"/>
          <p:cNvSpPr/>
          <p:nvPr/>
        </p:nvSpPr>
        <p:spPr>
          <a:xfrm>
            <a:off x="4853940" y="1190395"/>
            <a:ext cx="353060" cy="539642"/>
          </a:xfrm>
          <a:custGeom>
            <a:avLst/>
            <a:gdLst>
              <a:gd name="connsiteX0" fmla="*/ 353060 w 353060"/>
              <a:gd name="connsiteY0" fmla="*/ 0 h 383540"/>
              <a:gd name="connsiteX1" fmla="*/ 154940 w 353060"/>
              <a:gd name="connsiteY1" fmla="*/ 0 h 383540"/>
              <a:gd name="connsiteX2" fmla="*/ 154940 w 353060"/>
              <a:gd name="connsiteY2" fmla="*/ 383540 h 383540"/>
              <a:gd name="connsiteX3" fmla="*/ 0 w 353060"/>
              <a:gd name="connsiteY3" fmla="*/ 383540 h 38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60" h="383540">
                <a:moveTo>
                  <a:pt x="353060" y="0"/>
                </a:moveTo>
                <a:lnTo>
                  <a:pt x="154940" y="0"/>
                </a:lnTo>
                <a:lnTo>
                  <a:pt x="154940" y="383540"/>
                </a:lnTo>
                <a:lnTo>
                  <a:pt x="0" y="38354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2" name="Freeform 31"/>
          <p:cNvSpPr/>
          <p:nvPr/>
        </p:nvSpPr>
        <p:spPr>
          <a:xfrm>
            <a:off x="4844005" y="1909823"/>
            <a:ext cx="353028" cy="272005"/>
          </a:xfrm>
          <a:custGeom>
            <a:avLst/>
            <a:gdLst>
              <a:gd name="connsiteX0" fmla="*/ 353028 w 353028"/>
              <a:gd name="connsiteY0" fmla="*/ 0 h 272005"/>
              <a:gd name="connsiteX1" fmla="*/ 190982 w 353028"/>
              <a:gd name="connsiteY1" fmla="*/ 0 h 272005"/>
              <a:gd name="connsiteX2" fmla="*/ 190982 w 353028"/>
              <a:gd name="connsiteY2" fmla="*/ 272005 h 272005"/>
              <a:gd name="connsiteX3" fmla="*/ 0 w 353028"/>
              <a:gd name="connsiteY3" fmla="*/ 272005 h 27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8" h="272005">
                <a:moveTo>
                  <a:pt x="353028" y="0"/>
                </a:moveTo>
                <a:lnTo>
                  <a:pt x="190982" y="0"/>
                </a:lnTo>
                <a:lnTo>
                  <a:pt x="190982" y="272005"/>
                </a:lnTo>
                <a:lnTo>
                  <a:pt x="0" y="272005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" name="Freeform 2"/>
          <p:cNvSpPr/>
          <p:nvPr/>
        </p:nvSpPr>
        <p:spPr>
          <a:xfrm>
            <a:off x="4846320" y="2621280"/>
            <a:ext cx="354330" cy="129540"/>
          </a:xfrm>
          <a:custGeom>
            <a:avLst/>
            <a:gdLst>
              <a:gd name="connsiteX0" fmla="*/ 354330 w 354330"/>
              <a:gd name="connsiteY0" fmla="*/ 0 h 129540"/>
              <a:gd name="connsiteX1" fmla="*/ 209550 w 354330"/>
              <a:gd name="connsiteY1" fmla="*/ 0 h 129540"/>
              <a:gd name="connsiteX2" fmla="*/ 209550 w 354330"/>
              <a:gd name="connsiteY2" fmla="*/ 129540 h 129540"/>
              <a:gd name="connsiteX3" fmla="*/ 0 w 354330"/>
              <a:gd name="connsiteY3" fmla="*/ 129540 h 12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330" h="129540">
                <a:moveTo>
                  <a:pt x="354330" y="0"/>
                </a:moveTo>
                <a:lnTo>
                  <a:pt x="209550" y="0"/>
                </a:lnTo>
                <a:lnTo>
                  <a:pt x="209550" y="129540"/>
                </a:lnTo>
                <a:lnTo>
                  <a:pt x="0" y="12954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4" name="Freeform 3"/>
          <p:cNvSpPr/>
          <p:nvPr/>
        </p:nvSpPr>
        <p:spPr>
          <a:xfrm>
            <a:off x="4846320" y="3208020"/>
            <a:ext cx="360680" cy="101600"/>
          </a:xfrm>
          <a:custGeom>
            <a:avLst/>
            <a:gdLst>
              <a:gd name="connsiteX0" fmla="*/ 360680 w 360680"/>
              <a:gd name="connsiteY0" fmla="*/ 101600 h 101600"/>
              <a:gd name="connsiteX1" fmla="*/ 177800 w 360680"/>
              <a:gd name="connsiteY1" fmla="*/ 101600 h 101600"/>
              <a:gd name="connsiteX2" fmla="*/ 177800 w 360680"/>
              <a:gd name="connsiteY2" fmla="*/ 2540 h 101600"/>
              <a:gd name="connsiteX3" fmla="*/ 0 w 360680"/>
              <a:gd name="connsiteY3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80" h="101600">
                <a:moveTo>
                  <a:pt x="360680" y="101600"/>
                </a:moveTo>
                <a:lnTo>
                  <a:pt x="177800" y="101600"/>
                </a:lnTo>
                <a:lnTo>
                  <a:pt x="177800" y="2540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5" name="Freeform 4"/>
          <p:cNvSpPr/>
          <p:nvPr/>
        </p:nvSpPr>
        <p:spPr>
          <a:xfrm>
            <a:off x="4846320" y="3759200"/>
            <a:ext cx="358140" cy="261620"/>
          </a:xfrm>
          <a:custGeom>
            <a:avLst/>
            <a:gdLst>
              <a:gd name="connsiteX0" fmla="*/ 358140 w 358140"/>
              <a:gd name="connsiteY0" fmla="*/ 261620 h 261620"/>
              <a:gd name="connsiteX1" fmla="*/ 180340 w 358140"/>
              <a:gd name="connsiteY1" fmla="*/ 261620 h 261620"/>
              <a:gd name="connsiteX2" fmla="*/ 180340 w 358140"/>
              <a:gd name="connsiteY2" fmla="*/ 7620 h 261620"/>
              <a:gd name="connsiteX3" fmla="*/ 0 w 358140"/>
              <a:gd name="connsiteY3" fmla="*/ 0 h 26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" h="261620">
                <a:moveTo>
                  <a:pt x="358140" y="261620"/>
                </a:moveTo>
                <a:lnTo>
                  <a:pt x="180340" y="261620"/>
                </a:lnTo>
                <a:lnTo>
                  <a:pt x="180340" y="7620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6" name="Freeform 5"/>
          <p:cNvSpPr/>
          <p:nvPr/>
        </p:nvSpPr>
        <p:spPr>
          <a:xfrm>
            <a:off x="4846320" y="4282440"/>
            <a:ext cx="342900" cy="457200"/>
          </a:xfrm>
          <a:custGeom>
            <a:avLst/>
            <a:gdLst>
              <a:gd name="connsiteX0" fmla="*/ 342900 w 342900"/>
              <a:gd name="connsiteY0" fmla="*/ 457200 h 457200"/>
              <a:gd name="connsiteX1" fmla="*/ 170180 w 342900"/>
              <a:gd name="connsiteY1" fmla="*/ 457200 h 457200"/>
              <a:gd name="connsiteX2" fmla="*/ 170180 w 342900"/>
              <a:gd name="connsiteY2" fmla="*/ 2540 h 457200"/>
              <a:gd name="connsiteX3" fmla="*/ 0 w 3429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457200">
                <a:moveTo>
                  <a:pt x="342900" y="457200"/>
                </a:moveTo>
                <a:lnTo>
                  <a:pt x="170180" y="457200"/>
                </a:lnTo>
                <a:lnTo>
                  <a:pt x="170180" y="2540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Freeform 7"/>
          <p:cNvSpPr/>
          <p:nvPr/>
        </p:nvSpPr>
        <p:spPr>
          <a:xfrm>
            <a:off x="4834128" y="4812792"/>
            <a:ext cx="368808" cy="630936"/>
          </a:xfrm>
          <a:custGeom>
            <a:avLst/>
            <a:gdLst>
              <a:gd name="connsiteX0" fmla="*/ 368808 w 368808"/>
              <a:gd name="connsiteY0" fmla="*/ 630936 h 630936"/>
              <a:gd name="connsiteX1" fmla="*/ 204216 w 368808"/>
              <a:gd name="connsiteY1" fmla="*/ 630936 h 630936"/>
              <a:gd name="connsiteX2" fmla="*/ 204216 w 368808"/>
              <a:gd name="connsiteY2" fmla="*/ 0 h 630936"/>
              <a:gd name="connsiteX3" fmla="*/ 0 w 368808"/>
              <a:gd name="connsiteY3" fmla="*/ 0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" h="630936">
                <a:moveTo>
                  <a:pt x="368808" y="630936"/>
                </a:moveTo>
                <a:lnTo>
                  <a:pt x="204216" y="630936"/>
                </a:lnTo>
                <a:lnTo>
                  <a:pt x="204216" y="0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9" name="Freeform 8"/>
          <p:cNvSpPr/>
          <p:nvPr/>
        </p:nvSpPr>
        <p:spPr>
          <a:xfrm>
            <a:off x="4855464" y="5452872"/>
            <a:ext cx="341376" cy="688848"/>
          </a:xfrm>
          <a:custGeom>
            <a:avLst/>
            <a:gdLst>
              <a:gd name="connsiteX0" fmla="*/ 341376 w 341376"/>
              <a:gd name="connsiteY0" fmla="*/ 688848 h 688848"/>
              <a:gd name="connsiteX1" fmla="*/ 134112 w 341376"/>
              <a:gd name="connsiteY1" fmla="*/ 688848 h 688848"/>
              <a:gd name="connsiteX2" fmla="*/ 134112 w 341376"/>
              <a:gd name="connsiteY2" fmla="*/ 0 h 688848"/>
              <a:gd name="connsiteX3" fmla="*/ 0 w 341376"/>
              <a:gd name="connsiteY3" fmla="*/ 0 h 68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" h="688848">
                <a:moveTo>
                  <a:pt x="341376" y="688848"/>
                </a:moveTo>
                <a:lnTo>
                  <a:pt x="134112" y="688848"/>
                </a:lnTo>
                <a:lnTo>
                  <a:pt x="134112" y="0"/>
                </a:lnTo>
                <a:lnTo>
                  <a:pt x="0" y="0"/>
                </a:ln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8147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en-IN" sz="7200" dirty="0"/>
              <a:t>Scope Resolution Operator</a:t>
            </a:r>
          </a:p>
        </p:txBody>
      </p:sp>
    </p:spTree>
    <p:extLst>
      <p:ext uri="{BB962C8B-B14F-4D97-AF65-F5344CB8AC3E}">
        <p14:creationId xmlns:p14="http://schemas.microsoft.com/office/powerpoint/2010/main" val="3234612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Resolution Operator(::)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500" y="914400"/>
            <a:ext cx="4327599" cy="4001095"/>
            <a:chOff x="190500" y="914400"/>
            <a:chExt cx="4327599" cy="400109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90500" y="914400"/>
              <a:ext cx="2115964" cy="40010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FF5600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en-US" altLang="en-US" sz="2000" i="0" u="none" strike="noStrike" cap="none" normalizeH="0" baseline="0" dirty="0" err="1">
                  <a:ln>
                    <a:noFill/>
                  </a:ln>
                  <a:solidFill>
                    <a:srgbClr val="FF560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A8017E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2000" i="0" u="none" strike="noStrike" cap="none" normalizeH="0" baseline="0" dirty="0" err="1">
                  <a:ln>
                    <a:noFill/>
                  </a:ln>
                  <a:solidFill>
                    <a:srgbClr val="FF560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x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A8017E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Consolas" panose="020B0609020204030204" pitchFamily="49" charset="0"/>
                </a:rPr>
                <a:t>....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en-US" alt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84560" y="2914947"/>
              <a:ext cx="1671215" cy="1250417"/>
            </a:xfrm>
            <a:custGeom>
              <a:avLst/>
              <a:gdLst>
                <a:gd name="connsiteX0" fmla="*/ 0 w 1656184"/>
                <a:gd name="connsiteY0" fmla="*/ 0 h 1234133"/>
                <a:gd name="connsiteX1" fmla="*/ 1656184 w 1656184"/>
                <a:gd name="connsiteY1" fmla="*/ 0 h 1234133"/>
                <a:gd name="connsiteX2" fmla="*/ 1656184 w 1656184"/>
                <a:gd name="connsiteY2" fmla="*/ 1234133 h 1234133"/>
                <a:gd name="connsiteX3" fmla="*/ 0 w 1656184"/>
                <a:gd name="connsiteY3" fmla="*/ 1234133 h 1234133"/>
                <a:gd name="connsiteX4" fmla="*/ 0 w 1656184"/>
                <a:gd name="connsiteY4" fmla="*/ 0 h 1234133"/>
                <a:gd name="connsiteX0" fmla="*/ 0 w 1656184"/>
                <a:gd name="connsiteY0" fmla="*/ 0 h 1325573"/>
                <a:gd name="connsiteX1" fmla="*/ 1656184 w 1656184"/>
                <a:gd name="connsiteY1" fmla="*/ 0 h 1325573"/>
                <a:gd name="connsiteX2" fmla="*/ 1656184 w 1656184"/>
                <a:gd name="connsiteY2" fmla="*/ 1234133 h 1325573"/>
                <a:gd name="connsiteX3" fmla="*/ 91440 w 1656184"/>
                <a:gd name="connsiteY3" fmla="*/ 1325573 h 1325573"/>
                <a:gd name="connsiteX0" fmla="*/ 65135 w 1721319"/>
                <a:gd name="connsiteY0" fmla="*/ 0 h 1234133"/>
                <a:gd name="connsiteX1" fmla="*/ 1721319 w 1721319"/>
                <a:gd name="connsiteY1" fmla="*/ 0 h 1234133"/>
                <a:gd name="connsiteX2" fmla="*/ 1721319 w 1721319"/>
                <a:gd name="connsiteY2" fmla="*/ 1234133 h 1234133"/>
                <a:gd name="connsiteX3" fmla="*/ 0 w 1721319"/>
                <a:gd name="connsiteY3" fmla="*/ 1219102 h 1234133"/>
                <a:gd name="connsiteX0" fmla="*/ 0 w 1656184"/>
                <a:gd name="connsiteY0" fmla="*/ 0 h 1262943"/>
                <a:gd name="connsiteX1" fmla="*/ 1656184 w 1656184"/>
                <a:gd name="connsiteY1" fmla="*/ 0 h 1262943"/>
                <a:gd name="connsiteX2" fmla="*/ 1656184 w 1656184"/>
                <a:gd name="connsiteY2" fmla="*/ 1234133 h 1262943"/>
                <a:gd name="connsiteX3" fmla="*/ 22547 w 1656184"/>
                <a:gd name="connsiteY3" fmla="*/ 1262943 h 1262943"/>
                <a:gd name="connsiteX0" fmla="*/ 15031 w 1671215"/>
                <a:gd name="connsiteY0" fmla="*/ 0 h 1250417"/>
                <a:gd name="connsiteX1" fmla="*/ 1671215 w 1671215"/>
                <a:gd name="connsiteY1" fmla="*/ 0 h 1250417"/>
                <a:gd name="connsiteX2" fmla="*/ 1671215 w 1671215"/>
                <a:gd name="connsiteY2" fmla="*/ 1234133 h 1250417"/>
                <a:gd name="connsiteX3" fmla="*/ 0 w 1671215"/>
                <a:gd name="connsiteY3" fmla="*/ 1250417 h 12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215" h="1250417">
                  <a:moveTo>
                    <a:pt x="15031" y="0"/>
                  </a:moveTo>
                  <a:lnTo>
                    <a:pt x="1671215" y="0"/>
                  </a:lnTo>
                  <a:lnTo>
                    <a:pt x="1671215" y="1234133"/>
                  </a:lnTo>
                  <a:lnTo>
                    <a:pt x="0" y="1250417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55775" y="3284984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Block-2</a:t>
              </a:r>
            </a:p>
          </p:txBody>
        </p:sp>
        <p:sp>
          <p:nvSpPr>
            <p:cNvPr id="55" name="Rectangle 52"/>
            <p:cNvSpPr/>
            <p:nvPr/>
          </p:nvSpPr>
          <p:spPr>
            <a:xfrm>
              <a:off x="323528" y="1722437"/>
              <a:ext cx="3168352" cy="3002707"/>
            </a:xfrm>
            <a:custGeom>
              <a:avLst/>
              <a:gdLst>
                <a:gd name="connsiteX0" fmla="*/ 0 w 1656184"/>
                <a:gd name="connsiteY0" fmla="*/ 0 h 1234133"/>
                <a:gd name="connsiteX1" fmla="*/ 1656184 w 1656184"/>
                <a:gd name="connsiteY1" fmla="*/ 0 h 1234133"/>
                <a:gd name="connsiteX2" fmla="*/ 1656184 w 1656184"/>
                <a:gd name="connsiteY2" fmla="*/ 1234133 h 1234133"/>
                <a:gd name="connsiteX3" fmla="*/ 0 w 1656184"/>
                <a:gd name="connsiteY3" fmla="*/ 1234133 h 1234133"/>
                <a:gd name="connsiteX4" fmla="*/ 0 w 1656184"/>
                <a:gd name="connsiteY4" fmla="*/ 0 h 1234133"/>
                <a:gd name="connsiteX0" fmla="*/ 0 w 1656184"/>
                <a:gd name="connsiteY0" fmla="*/ 0 h 1325573"/>
                <a:gd name="connsiteX1" fmla="*/ 1656184 w 1656184"/>
                <a:gd name="connsiteY1" fmla="*/ 0 h 1325573"/>
                <a:gd name="connsiteX2" fmla="*/ 1656184 w 1656184"/>
                <a:gd name="connsiteY2" fmla="*/ 1234133 h 1325573"/>
                <a:gd name="connsiteX3" fmla="*/ 91440 w 1656184"/>
                <a:gd name="connsiteY3" fmla="*/ 1325573 h 1325573"/>
                <a:gd name="connsiteX0" fmla="*/ 65135 w 1721319"/>
                <a:gd name="connsiteY0" fmla="*/ 0 h 1234133"/>
                <a:gd name="connsiteX1" fmla="*/ 1721319 w 1721319"/>
                <a:gd name="connsiteY1" fmla="*/ 0 h 1234133"/>
                <a:gd name="connsiteX2" fmla="*/ 1721319 w 1721319"/>
                <a:gd name="connsiteY2" fmla="*/ 1234133 h 1234133"/>
                <a:gd name="connsiteX3" fmla="*/ 0 w 1721319"/>
                <a:gd name="connsiteY3" fmla="*/ 1219102 h 1234133"/>
                <a:gd name="connsiteX0" fmla="*/ 0 w 1656184"/>
                <a:gd name="connsiteY0" fmla="*/ 0 h 1262943"/>
                <a:gd name="connsiteX1" fmla="*/ 1656184 w 1656184"/>
                <a:gd name="connsiteY1" fmla="*/ 0 h 1262943"/>
                <a:gd name="connsiteX2" fmla="*/ 1656184 w 1656184"/>
                <a:gd name="connsiteY2" fmla="*/ 1234133 h 1262943"/>
                <a:gd name="connsiteX3" fmla="*/ 22547 w 1656184"/>
                <a:gd name="connsiteY3" fmla="*/ 1262943 h 1262943"/>
                <a:gd name="connsiteX0" fmla="*/ 15031 w 1671215"/>
                <a:gd name="connsiteY0" fmla="*/ 0 h 1250417"/>
                <a:gd name="connsiteX1" fmla="*/ 1671215 w 1671215"/>
                <a:gd name="connsiteY1" fmla="*/ 0 h 1250417"/>
                <a:gd name="connsiteX2" fmla="*/ 1671215 w 1671215"/>
                <a:gd name="connsiteY2" fmla="*/ 1234133 h 1250417"/>
                <a:gd name="connsiteX3" fmla="*/ 0 w 1671215"/>
                <a:gd name="connsiteY3" fmla="*/ 1250417 h 125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215" h="1250417">
                  <a:moveTo>
                    <a:pt x="15031" y="0"/>
                  </a:moveTo>
                  <a:lnTo>
                    <a:pt x="1671215" y="0"/>
                  </a:lnTo>
                  <a:lnTo>
                    <a:pt x="1671215" y="1234133"/>
                  </a:lnTo>
                  <a:lnTo>
                    <a:pt x="0" y="1250417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9987" y="3013335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Block-1</a:t>
              </a:r>
            </a:p>
          </p:txBody>
        </p:sp>
      </p:grpSp>
      <p:sp>
        <p:nvSpPr>
          <p:cNvPr id="58" name="Rectangular Callout 57"/>
          <p:cNvSpPr/>
          <p:nvPr/>
        </p:nvSpPr>
        <p:spPr>
          <a:xfrm>
            <a:off x="3851920" y="1070035"/>
            <a:ext cx="5184576" cy="1031275"/>
          </a:xfrm>
          <a:prstGeom prst="wedgeRectCallout">
            <a:avLst>
              <a:gd name="adj1" fmla="val -82079"/>
              <a:gd name="adj2" fmla="val 181362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Declaration of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chemeClr val="tx1"/>
                </a:solidFill>
              </a:rPr>
              <a:t> in </a:t>
            </a:r>
            <a:r>
              <a:rPr lang="en-IN" sz="2200" u="sng" dirty="0">
                <a:solidFill>
                  <a:schemeClr val="tx1"/>
                </a:solidFill>
              </a:rPr>
              <a:t>inner block </a:t>
            </a:r>
            <a:r>
              <a:rPr lang="en-IN" sz="2200" dirty="0">
                <a:solidFill>
                  <a:schemeClr val="tx1"/>
                </a:solidFill>
              </a:rPr>
              <a:t>hides declaration of same variable declared in an </a:t>
            </a:r>
            <a:r>
              <a:rPr lang="en-IN" sz="2200" u="sng" dirty="0">
                <a:solidFill>
                  <a:schemeClr val="tx1"/>
                </a:solidFill>
              </a:rPr>
              <a:t>outer block</a:t>
            </a:r>
            <a:r>
              <a:rPr lang="en-IN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51920" y="2372960"/>
            <a:ext cx="5184576" cy="65852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Therefore, in this code both variable </a:t>
            </a:r>
            <a:r>
              <a:rPr lang="en-US" altLang="en-US" sz="2200" dirty="0">
                <a:solidFill>
                  <a:schemeClr val="tx1"/>
                </a:solidFill>
              </a:rPr>
              <a:t>x  </a:t>
            </a:r>
            <a:r>
              <a:rPr lang="en-IN" sz="2200" dirty="0">
                <a:solidFill>
                  <a:schemeClr val="tx1"/>
                </a:solidFill>
              </a:rPr>
              <a:t>refers to different data.</a:t>
            </a:r>
          </a:p>
        </p:txBody>
      </p:sp>
      <p:cxnSp>
        <p:nvCxnSpPr>
          <p:cNvPr id="63" name="Straight Arrow Connector 62"/>
          <p:cNvCxnSpPr>
            <a:stCxn id="59" idx="1"/>
          </p:cNvCxnSpPr>
          <p:nvPr/>
        </p:nvCxnSpPr>
        <p:spPr>
          <a:xfrm flipH="1" flipV="1">
            <a:off x="1907704" y="2081189"/>
            <a:ext cx="1944216" cy="62103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>
            <a:stCxn id="59" idx="1"/>
          </p:cNvCxnSpPr>
          <p:nvPr/>
        </p:nvCxnSpPr>
        <p:spPr>
          <a:xfrm flipH="1">
            <a:off x="2159732" y="2702221"/>
            <a:ext cx="1692188" cy="490749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/>
          <p:cNvSpPr/>
          <p:nvPr/>
        </p:nvSpPr>
        <p:spPr>
          <a:xfrm>
            <a:off x="3551775" y="3503594"/>
            <a:ext cx="5544617" cy="212165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just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</a:rPr>
              <a:t>In C language, value of </a:t>
            </a:r>
            <a:r>
              <a:rPr lang="en-US" altLang="en-US" sz="2200" dirty="0">
                <a:solidFill>
                  <a:schemeClr val="tx1"/>
                </a:solidFill>
              </a:rPr>
              <a:t>x</a:t>
            </a:r>
            <a:r>
              <a:rPr lang="en-IN" sz="2200" dirty="0">
                <a:solidFill>
                  <a:schemeClr val="tx1"/>
                </a:solidFill>
              </a:rPr>
              <a:t> declared in Block-1 is not accessible in Block-2.</a:t>
            </a:r>
          </a:p>
          <a:p>
            <a:pPr marL="180975" indent="-180975" algn="just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/>
                </a:solidFill>
              </a:rPr>
              <a:t>In C++, using scope resolution operator (::), value of </a:t>
            </a:r>
            <a:r>
              <a:rPr lang="en-US" altLang="en-US" sz="2200" dirty="0">
                <a:solidFill>
                  <a:schemeClr val="tx1"/>
                </a:solidFill>
              </a:rPr>
              <a:t>x</a:t>
            </a:r>
            <a:r>
              <a:rPr lang="en-IN" sz="2200" dirty="0">
                <a:solidFill>
                  <a:schemeClr val="tx1"/>
                </a:solidFill>
              </a:rPr>
              <a:t> declared in Block-1 can be accessed in Block-2. </a:t>
            </a:r>
          </a:p>
        </p:txBody>
      </p:sp>
    </p:spTree>
    <p:extLst>
      <p:ext uri="{BB962C8B-B14F-4D97-AF65-F5344CB8AC3E}">
        <p14:creationId xmlns:p14="http://schemas.microsoft.com/office/powerpoint/2010/main" val="27861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36" y="301717"/>
            <a:ext cx="556278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m=10; </a:t>
            </a: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m=20;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k=m;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m=3;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 are in inner block\n"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&lt;&lt;k&lt;&lt;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"::m="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&lt;&lt;::m&lt;&lt;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 are in outer block\n"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&lt;&lt;m&lt;&lt;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"::m="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&lt;&lt;::m&lt;&lt;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IN" sz="2000" dirty="0"/>
          </a:p>
        </p:txBody>
      </p:sp>
      <p:sp>
        <p:nvSpPr>
          <p:cNvPr id="9" name="Oval 8"/>
          <p:cNvSpPr/>
          <p:nvPr/>
        </p:nvSpPr>
        <p:spPr>
          <a:xfrm>
            <a:off x="89336" y="926510"/>
            <a:ext cx="1422832" cy="414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ine Callout 2 9"/>
          <p:cNvSpPr/>
          <p:nvPr/>
        </p:nvSpPr>
        <p:spPr>
          <a:xfrm>
            <a:off x="4067944" y="939044"/>
            <a:ext cx="4824536" cy="432048"/>
          </a:xfrm>
          <a:prstGeom prst="borderCallout2">
            <a:avLst>
              <a:gd name="adj1" fmla="val 52091"/>
              <a:gd name="adj2" fmla="val 123"/>
              <a:gd name="adj3" fmla="val 50642"/>
              <a:gd name="adj4" fmla="val -17271"/>
              <a:gd name="adj5" fmla="val 41469"/>
              <a:gd name="adj6" fmla="val -53476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Global declaration of variable </a:t>
            </a:r>
            <a:r>
              <a:rPr lang="en-US" alt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6199" y="1820600"/>
            <a:ext cx="15121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ine Callout 2 11"/>
          <p:cNvSpPr/>
          <p:nvPr/>
        </p:nvSpPr>
        <p:spPr>
          <a:xfrm>
            <a:off x="4067944" y="1844824"/>
            <a:ext cx="4824536" cy="432048"/>
          </a:xfrm>
          <a:prstGeom prst="borderCallout2">
            <a:avLst>
              <a:gd name="adj1" fmla="val 52091"/>
              <a:gd name="adj2" fmla="val 123"/>
              <a:gd name="adj3" fmla="val 50642"/>
              <a:gd name="adj4" fmla="val -17271"/>
              <a:gd name="adj5" fmla="val 47316"/>
              <a:gd name="adj6" fmla="val -44769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 variable </a:t>
            </a:r>
            <a:r>
              <a:rPr lang="en-US" altLang="en-US" sz="2200" dirty="0">
                <a:solidFill>
                  <a:schemeClr val="tx1"/>
                </a:solidFill>
              </a:rPr>
              <a:t>m</a:t>
            </a:r>
            <a:r>
              <a:rPr lang="en-IN" sz="2200" dirty="0">
                <a:solidFill>
                  <a:schemeClr val="tx1"/>
                </a:solidFill>
              </a:rPr>
              <a:t> declared , local to main</a:t>
            </a:r>
          </a:p>
        </p:txBody>
      </p:sp>
      <p:sp>
        <p:nvSpPr>
          <p:cNvPr id="14" name="Oval 13"/>
          <p:cNvSpPr/>
          <p:nvPr/>
        </p:nvSpPr>
        <p:spPr>
          <a:xfrm>
            <a:off x="635784" y="2750648"/>
            <a:ext cx="15121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ine Callout 2 14"/>
          <p:cNvSpPr/>
          <p:nvPr/>
        </p:nvSpPr>
        <p:spPr>
          <a:xfrm>
            <a:off x="4139952" y="3429000"/>
            <a:ext cx="4824536" cy="648072"/>
          </a:xfrm>
          <a:prstGeom prst="borderCallout2">
            <a:avLst>
              <a:gd name="adj1" fmla="val 52091"/>
              <a:gd name="adj2" fmla="val 123"/>
              <a:gd name="adj3" fmla="val -65327"/>
              <a:gd name="adj4" fmla="val -10650"/>
              <a:gd name="adj5" fmla="val -65802"/>
              <a:gd name="adj6" fmla="val -41973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variable </a:t>
            </a:r>
            <a:r>
              <a:rPr lang="en-US" altLang="en-US" sz="2200" dirty="0">
                <a:solidFill>
                  <a:schemeClr val="tx1"/>
                </a:solidFill>
              </a:rPr>
              <a:t>m</a:t>
            </a:r>
            <a:endParaRPr lang="en-IN" sz="2200" dirty="0">
              <a:solidFill>
                <a:schemeClr val="tx1"/>
              </a:solidFill>
            </a:endParaRPr>
          </a:p>
          <a:p>
            <a:pPr algn="ctr"/>
            <a:r>
              <a:rPr lang="en-IN" sz="2200" dirty="0">
                <a:solidFill>
                  <a:schemeClr val="tx1"/>
                </a:solidFill>
              </a:rPr>
              <a:t>declared again local to inner block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4886" y="4149080"/>
            <a:ext cx="3960440" cy="26377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Output: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in inner block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k=20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m=3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::m=10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in outer block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m=20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::m=10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43795" y="-14756"/>
            <a:ext cx="4958537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Scope resolution example</a:t>
            </a:r>
          </a:p>
        </p:txBody>
      </p:sp>
    </p:spTree>
    <p:extLst>
      <p:ext uri="{BB962C8B-B14F-4D97-AF65-F5344CB8AC3E}">
        <p14:creationId xmlns:p14="http://schemas.microsoft.com/office/powerpoint/2010/main" val="20773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C++ Data Types</a:t>
            </a:r>
          </a:p>
        </p:txBody>
      </p:sp>
    </p:spTree>
    <p:extLst>
      <p:ext uri="{BB962C8B-B14F-4D97-AF65-F5344CB8AC3E}">
        <p14:creationId xmlns:p14="http://schemas.microsoft.com/office/powerpoint/2010/main" val="135690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 dirty="0"/>
              <a:t>Basic Data types</a:t>
            </a:r>
            <a:endParaRPr lang="en-IN" sz="4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35896" y="10527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C++ </a:t>
            </a:r>
            <a:r>
              <a:rPr lang="en-US" altLang="en-US" sz="2000" dirty="0" err="1"/>
              <a:t>datatypes</a:t>
            </a:r>
            <a:endParaRPr lang="en-US" altLang="en-US" sz="2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5996" y="25005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User-defined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35896" y="25005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Built-in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45796" y="25005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Derived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11796" y="46341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Integral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35896" y="46341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Void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959996" y="4634136"/>
            <a:ext cx="22098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Floating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25996" y="3033936"/>
            <a:ext cx="2209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structure</a:t>
            </a:r>
          </a:p>
          <a:p>
            <a:pPr algn="ctr"/>
            <a:r>
              <a:rPr lang="en-US" altLang="en-US" sz="2000" dirty="0"/>
              <a:t>union</a:t>
            </a:r>
          </a:p>
          <a:p>
            <a:pPr algn="ctr"/>
            <a:r>
              <a:rPr lang="en-US" altLang="en-US" sz="2000" b="1" dirty="0">
                <a:solidFill>
                  <a:srgbClr val="C00000"/>
                </a:solidFill>
              </a:rPr>
              <a:t>class</a:t>
            </a:r>
          </a:p>
          <a:p>
            <a:pPr algn="ctr"/>
            <a:r>
              <a:rPr lang="en-US" altLang="en-US" sz="2000" b="1" dirty="0">
                <a:solidFill>
                  <a:srgbClr val="C00000"/>
                </a:solidFill>
              </a:rPr>
              <a:t>enumeration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645796" y="3033936"/>
            <a:ext cx="2209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dirty="0"/>
              <a:t>array</a:t>
            </a:r>
          </a:p>
          <a:p>
            <a:pPr algn="ctr"/>
            <a:r>
              <a:rPr lang="en-US" altLang="en-US" sz="2000" dirty="0"/>
              <a:t>function</a:t>
            </a:r>
          </a:p>
          <a:p>
            <a:pPr algn="ctr"/>
            <a:r>
              <a:rPr lang="en-US" altLang="en-US" sz="2000" dirty="0"/>
              <a:t>pointer</a:t>
            </a:r>
          </a:p>
          <a:p>
            <a:pPr algn="ctr"/>
            <a:r>
              <a:rPr lang="en-US" altLang="en-US" sz="2000" b="1" dirty="0">
                <a:solidFill>
                  <a:srgbClr val="C00000"/>
                </a:solidFill>
              </a:rPr>
              <a:t>reference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640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int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9500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char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4265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float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598296" y="5700936"/>
            <a:ext cx="11811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000"/>
              <a:t>double</a:t>
            </a:r>
          </a:p>
        </p:txBody>
      </p:sp>
      <p:cxnSp>
        <p:nvCxnSpPr>
          <p:cNvPr id="18" name="AutoShape 20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4740796" y="1586136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2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730896" y="1586136"/>
            <a:ext cx="30099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3"/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4740796" y="1586136"/>
            <a:ext cx="30099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4"/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16696" y="3033936"/>
            <a:ext cx="23241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5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4740796" y="3033936"/>
            <a:ext cx="23241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6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4740796" y="3033936"/>
            <a:ext cx="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7"/>
          <p:cNvCxnSpPr>
            <a:cxnSpLocks noChangeShapeType="1"/>
            <a:stCxn id="9" idx="2"/>
            <a:endCxn id="14" idx="0"/>
          </p:cNvCxnSpPr>
          <p:nvPr/>
        </p:nvCxnSpPr>
        <p:spPr bwMode="auto">
          <a:xfrm flipH="1">
            <a:off x="1254646" y="5167536"/>
            <a:ext cx="11620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8"/>
          <p:cNvCxnSpPr>
            <a:cxnSpLocks noChangeShapeType="1"/>
            <a:stCxn id="9" idx="2"/>
            <a:endCxn id="15" idx="0"/>
          </p:cNvCxnSpPr>
          <p:nvPr/>
        </p:nvCxnSpPr>
        <p:spPr bwMode="auto">
          <a:xfrm>
            <a:off x="2416696" y="5167536"/>
            <a:ext cx="11239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9"/>
          <p:cNvCxnSpPr>
            <a:cxnSpLocks noChangeShapeType="1"/>
            <a:stCxn id="11" idx="2"/>
            <a:endCxn id="16" idx="0"/>
          </p:cNvCxnSpPr>
          <p:nvPr/>
        </p:nvCxnSpPr>
        <p:spPr bwMode="auto">
          <a:xfrm flipH="1">
            <a:off x="6017146" y="5167536"/>
            <a:ext cx="10477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7064896" y="5167536"/>
            <a:ext cx="11239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91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Data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1125"/>
              </p:ext>
            </p:extLst>
          </p:nvPr>
        </p:nvGraphicFramePr>
        <p:xfrm>
          <a:off x="190500" y="933732"/>
          <a:ext cx="876300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3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659">
                <a:tc>
                  <a:txBody>
                    <a:bodyPr/>
                    <a:lstStyle/>
                    <a:p>
                      <a:pPr marL="685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Data</a:t>
                      </a:r>
                      <a:r>
                        <a:rPr lang="en-US" sz="2400" baseline="0" dirty="0">
                          <a:effectLst/>
                        </a:rPr>
                        <a:t> Type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Size (bytes)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Range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-128 to 127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char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to 255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 or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-32,768 to 32,767 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 to 65535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long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-2147483648 to 2147483647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long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 to 4294967295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float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3.4e-38 to 3.4e+308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double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1.7e-308 to 1.7e+308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6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long double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IN" sz="240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3.4e-4932 to 1.1e+4932</a:t>
                      </a:r>
                      <a:endParaRPr lang="en-IN" sz="2400" dirty="0">
                        <a:effectLst/>
                        <a:latin typeface="+mj-lt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Simple C++ Program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87524" y="968753"/>
            <a:ext cx="772006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//include header file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 C++ statement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" y="1340768"/>
            <a:ext cx="3481400" cy="415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2400" y="3613614"/>
            <a:ext cx="88392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A </a:t>
            </a:r>
            <a:r>
              <a:rPr lang="en-IN" sz="2400" u="sng" dirty="0"/>
              <a:t>namespace</a:t>
            </a:r>
            <a:r>
              <a:rPr lang="en-IN" sz="2400" dirty="0"/>
              <a:t> is a declarative region.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A </a:t>
            </a:r>
            <a:r>
              <a:rPr lang="en-IN" sz="24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/>
              <a:t> is a part of the program in which certain names are recognized; outside of the namespace they’re unknown.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u="sng" dirty="0"/>
              <a:t>namespace</a:t>
            </a:r>
            <a:r>
              <a:rPr lang="en-IN" sz="2400" dirty="0"/>
              <a:t> defines a scope for the identifies that are used in a program.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/>
              <a:t> are the keywords of C++. </a:t>
            </a:r>
          </a:p>
          <a:p>
            <a:pPr algn="just"/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45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093836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Type Conversion </a:t>
            </a:r>
            <a:r>
              <a:rPr lang="en-IN" dirty="0"/>
              <a:t>is the process of converting one predefined data type into another data type.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  <a:p>
            <a:pPr marL="0" indent="0">
              <a:buClr>
                <a:schemeClr val="tx1"/>
              </a:buClr>
              <a:buNone/>
            </a:pPr>
            <a:r>
              <a:rPr lang="en-IN" dirty="0"/>
              <a:t>	</a:t>
            </a:r>
          </a:p>
          <a:p>
            <a:pPr>
              <a:buClr>
                <a:schemeClr val="tx1"/>
              </a:buClr>
            </a:pPr>
            <a:endParaRPr lang="en-IN" b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endParaRPr lang="en-IN" b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475443"/>
              </p:ext>
            </p:extLst>
          </p:nvPr>
        </p:nvGraphicFramePr>
        <p:xfrm>
          <a:off x="1463148" y="1381708"/>
          <a:ext cx="6217704" cy="455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500" y="5702659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Explicit type conversion is also known as </a:t>
            </a:r>
            <a:r>
              <a:rPr lang="en-IN" sz="2400" b="1" dirty="0">
                <a:solidFill>
                  <a:srgbClr val="C00000"/>
                </a:solidFill>
              </a:rPr>
              <a:t>type casting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2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683" y="1052736"/>
            <a:ext cx="7020780" cy="335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b=2.55;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b;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implicit type conversion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will print 2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</a:t>
            </a:r>
            <a:r>
              <a:rPr lang="fr-F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//explicit type conversion 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will print 2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87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 type conversion hierarchy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30421"/>
              </p:ext>
            </p:extLst>
          </p:nvPr>
        </p:nvGraphicFramePr>
        <p:xfrm>
          <a:off x="190500" y="1124744"/>
          <a:ext cx="8753161" cy="5322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506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 Type Conversion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067" y="1016732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5;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10.01;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count *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"Answer=:"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649660" y="5642744"/>
            <a:ext cx="396044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Output:</a:t>
            </a:r>
          </a:p>
          <a:p>
            <a:r>
              <a:rPr lang="en-IN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 = 50.05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3630" y="2096852"/>
            <a:ext cx="103320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710834" y="2096852"/>
            <a:ext cx="86409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9974" y="2096852"/>
            <a:ext cx="1033128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10.01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208404" y="3530807"/>
            <a:ext cx="4310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b="1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58266" y="1565911"/>
            <a:ext cx="25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01768" y="2703240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double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0564" y="2708840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int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011209" y="2703239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float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4062" y="1550407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ans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2858" y="1556007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count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6514" y="1550406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avg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5230272" y="3530807"/>
            <a:ext cx="86409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5.0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80002" y="4142795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float</a:t>
            </a:r>
          </a:p>
        </p:txBody>
      </p:sp>
      <p:cxnSp>
        <p:nvCxnSpPr>
          <p:cNvPr id="23" name="Straight Arrow Connector 22"/>
          <p:cNvCxnSpPr>
            <a:stCxn id="20" idx="3"/>
            <a:endCxn id="11" idx="1"/>
          </p:cNvCxnSpPr>
          <p:nvPr/>
        </p:nvCxnSpPr>
        <p:spPr>
          <a:xfrm flipV="1">
            <a:off x="6094368" y="3761640"/>
            <a:ext cx="2114036" cy="21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1" idx="0"/>
          </p:cNvCxnSpPr>
          <p:nvPr/>
        </p:nvCxnSpPr>
        <p:spPr>
          <a:xfrm flipH="1">
            <a:off x="8423926" y="3164904"/>
            <a:ext cx="169601" cy="3659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20" idx="0"/>
          </p:cNvCxnSpPr>
          <p:nvPr/>
        </p:nvCxnSpPr>
        <p:spPr>
          <a:xfrm flipH="1">
            <a:off x="5662320" y="3170505"/>
            <a:ext cx="1480562" cy="360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04348" y="4418796"/>
            <a:ext cx="108012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50.05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2090" y="5025213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float</a:t>
            </a:r>
          </a:p>
        </p:txBody>
      </p:sp>
      <p:cxnSp>
        <p:nvCxnSpPr>
          <p:cNvPr id="38" name="Straight Arrow Connector 37"/>
          <p:cNvCxnSpPr>
            <a:stCxn id="11" idx="2"/>
            <a:endCxn id="35" idx="0"/>
          </p:cNvCxnSpPr>
          <p:nvPr/>
        </p:nvCxnSpPr>
        <p:spPr>
          <a:xfrm flipH="1">
            <a:off x="8244408" y="3992472"/>
            <a:ext cx="179518" cy="4263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7820" y="4589439"/>
            <a:ext cx="103320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50.05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25454" y="5181079"/>
            <a:ext cx="116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double</a:t>
            </a:r>
          </a:p>
        </p:txBody>
      </p:sp>
      <p:cxnSp>
        <p:nvCxnSpPr>
          <p:cNvPr id="42" name="Straight Arrow Connector 41"/>
          <p:cNvCxnSpPr>
            <a:stCxn id="35" idx="1"/>
            <a:endCxn id="39" idx="3"/>
          </p:cNvCxnSpPr>
          <p:nvPr/>
        </p:nvCxnSpPr>
        <p:spPr>
          <a:xfrm flipH="1">
            <a:off x="6221020" y="4670824"/>
            <a:ext cx="1483328" cy="170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35548" y="1373727"/>
            <a:ext cx="0" cy="4470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58931" y="1635187"/>
            <a:ext cx="4310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b="1" dirty="0">
                <a:latin typeface="Consolas" panose="020B060902020403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752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35" grpId="0" animBg="1"/>
      <p:bldP spid="36" grpId="0"/>
      <p:bldP spid="39" grpId="0" animBg="1"/>
      <p:bldP spid="40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 explicit type conversion is called </a:t>
            </a:r>
            <a:r>
              <a:rPr lang="en-IN" b="1" dirty="0">
                <a:solidFill>
                  <a:srgbClr val="C00000"/>
                </a:solidFill>
              </a:rPr>
              <a:t>type casting</a:t>
            </a:r>
            <a:r>
              <a:rPr lang="en-IN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.</a:t>
            </a:r>
          </a:p>
          <a:p>
            <a:r>
              <a:rPr lang="en-IN" dirty="0"/>
              <a:t>Syntax</a:t>
            </a:r>
          </a:p>
          <a:p>
            <a:pPr marL="0" indent="0" algn="ctr">
              <a:buNone/>
            </a:pPr>
            <a:r>
              <a:rPr lang="en-IN" dirty="0">
                <a:latin typeface="Consolas" panose="020B0609020204030204" pitchFamily="49" charset="0"/>
                <a:cs typeface="Courier New" panose="02070309020205020404" pitchFamily="49" charset="0"/>
              </a:rPr>
              <a:t>type-name (expression)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//C++ notation</a:t>
            </a:r>
          </a:p>
          <a:p>
            <a:r>
              <a:rPr lang="en-IN" dirty="0"/>
              <a:t>Example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average = sum/(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 notation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average = sum/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I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//C++ notation</a:t>
            </a:r>
            <a:endParaRPr lang="en-IN" sz="2000" dirty="0">
              <a:solidFill>
                <a:srgbClr val="008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3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34752"/>
            <a:ext cx="8784976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 = 19.99 + 11.99; </a:t>
            </a:r>
          </a:p>
          <a:p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 = (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19.99 + (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11.99;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 =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(19.99) +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(11.99);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=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b =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c =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 &lt;&lt;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code for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I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5582153"/>
            <a:ext cx="4572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IN" sz="2400" dirty="0"/>
              <a:t>Output: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code for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59832" y="106363"/>
            <a:ext cx="5893668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Type Casting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4033" y="1556792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I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adds the values as float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then converts the result to </a:t>
            </a:r>
            <a:r>
              <a:rPr lang="en-IN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alt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16886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old C syntax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2506960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new C++ syntax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2190" y="4329100"/>
            <a:ext cx="241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as char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4633392"/>
            <a:ext cx="241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//print as </a:t>
            </a:r>
            <a:r>
              <a:rPr lang="en-US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20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2079355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reference</a:t>
            </a:r>
            <a:r>
              <a:rPr lang="en-IN" i="1" dirty="0"/>
              <a:t> </a:t>
            </a:r>
            <a:r>
              <a:rPr lang="en-IN" dirty="0"/>
              <a:t>provides an alias or a different name for a variable.</a:t>
            </a:r>
          </a:p>
          <a:p>
            <a:pPr algn="just"/>
            <a:r>
              <a:rPr lang="en-IN" dirty="0"/>
              <a:t>One of the most important uses for references is in passing arguments to functions.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2492896"/>
            <a:ext cx="458779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a=5; 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&lt;&lt;a&lt;&lt;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"&amp;a="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&lt;&lt;&amp;a&lt;&lt;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"&amp;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&lt;&lt;&amp;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&lt;&lt;a&lt;&lt;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644008" y="2200672"/>
            <a:ext cx="3924436" cy="432048"/>
          </a:xfrm>
          <a:prstGeom prst="wedgeRectCallout">
            <a:avLst>
              <a:gd name="adj1" fmla="val -124371"/>
              <a:gd name="adj2" fmla="val 72933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declares variable </a:t>
            </a:r>
            <a:r>
              <a:rPr lang="en-IN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644008" y="2738990"/>
            <a:ext cx="3924436" cy="432048"/>
          </a:xfrm>
          <a:prstGeom prst="wedgeRectCallout">
            <a:avLst>
              <a:gd name="adj1" fmla="val -101399"/>
              <a:gd name="adj2" fmla="val 40143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declares </a:t>
            </a:r>
            <a:r>
              <a:rPr lang="en-IN" sz="2400" dirty="0" err="1">
                <a:solidFill>
                  <a:srgbClr val="FF0000"/>
                </a:solidFill>
              </a:rPr>
              <a:t>ans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as reference to </a:t>
            </a:r>
            <a:r>
              <a:rPr lang="en-IN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3261541"/>
            <a:ext cx="2592288" cy="2985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  <a:cs typeface="Courier New" panose="02070309020205020404" pitchFamily="49" charset="0"/>
              </a:rPr>
              <a:t>OUTPUT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&amp;a=0x6ffe34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=0x6ffe34</a:t>
            </a:r>
          </a:p>
          <a:p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a=6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8814" y="3277308"/>
            <a:ext cx="217499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Its necessary to initialize the Reference at the time of declaration</a:t>
            </a:r>
          </a:p>
        </p:txBody>
      </p:sp>
    </p:spTree>
    <p:extLst>
      <p:ext uri="{BB962C8B-B14F-4D97-AF65-F5344CB8AC3E}">
        <p14:creationId xmlns:p14="http://schemas.microsoft.com/office/powerpoint/2010/main" val="15890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9" grpId="0" animBg="1"/>
      <p:bldP spid="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Variable(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366392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/>
              <a:t>C++ references allow you to create a second name for the a variable.</a:t>
            </a:r>
          </a:p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Reference variable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for the purpose of accessing and modifying the value of the </a:t>
            </a:r>
            <a:r>
              <a:rPr lang="en-IN" b="1" dirty="0">
                <a:solidFill>
                  <a:srgbClr val="C00000"/>
                </a:solidFill>
              </a:rPr>
              <a:t>original variable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/>
              <a:t>even if the second name (the reference) is located within a </a:t>
            </a:r>
            <a:r>
              <a:rPr lang="en-IN" b="1" dirty="0">
                <a:solidFill>
                  <a:srgbClr val="C00000"/>
                </a:solidFill>
              </a:rPr>
              <a:t>different scope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35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Simple C++ Program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4568" y="984740"/>
            <a:ext cx="772006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//include header file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 C++ statement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444" y="1376216"/>
            <a:ext cx="3427648" cy="365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2400" y="3553973"/>
            <a:ext cx="8839200" cy="2923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2400" b="1" dirty="0"/>
              <a:t> </a:t>
            </a:r>
            <a:r>
              <a:rPr lang="en-IN" sz="2400" dirty="0"/>
              <a:t>is the namespace where ANSI C++ standard class libraries are defined.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Various program components such as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2400" dirty="0"/>
              <a:t> are defined within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2400" b="1" dirty="0"/>
              <a:t> </a:t>
            </a:r>
            <a:r>
              <a:rPr lang="en-IN" sz="2400" dirty="0"/>
              <a:t> namespace.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If we don’t use the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/>
              <a:t> directive at top, we have to add the </a:t>
            </a:r>
            <a:r>
              <a:rPr lang="en-I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/>
              <a:t>followed by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/>
              <a:t>in the program before identifier.</a:t>
            </a:r>
          </a:p>
          <a:p>
            <a:pPr algn="just"/>
            <a:r>
              <a:rPr lang="en-IN" sz="2400" b="1" dirty="0"/>
              <a:t> </a:t>
            </a:r>
          </a:p>
          <a:p>
            <a:pPr algn="just"/>
            <a:endParaRPr lang="en-IN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15716" y="5941443"/>
            <a:ext cx="511256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“Hello World”;</a:t>
            </a:r>
          </a:p>
        </p:txBody>
      </p:sp>
    </p:spTree>
    <p:extLst>
      <p:ext uri="{BB962C8B-B14F-4D97-AF65-F5344CB8AC3E}">
        <p14:creationId xmlns:p14="http://schemas.microsoft.com/office/powerpoint/2010/main" val="13642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1304764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Pointers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&amp;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7604" y="1305014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&amp;r = 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3868" y="4473116"/>
            <a:ext cx="1548172" cy="39604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7934" y="400506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8439" y="399742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52120" y="3230978"/>
            <a:ext cx="1548172" cy="39604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IN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6186" y="276292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7764" y="4440305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I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0800000" flipV="1">
            <a:off x="2879812" y="3483004"/>
            <a:ext cx="3168352" cy="1062121"/>
          </a:xfrm>
          <a:prstGeom prst="curvedConnector3">
            <a:avLst>
              <a:gd name="adj1" fmla="val 10119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5376" y="4941170"/>
            <a:ext cx="3715075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Material Design Icons" panose="02000503000000000000" pitchFamily="2" charset="0"/>
              <a:buChar char=""/>
            </a:pPr>
            <a:r>
              <a:rPr lang="en-IN" sz="2400" dirty="0"/>
              <a:t>A pointer is a variable which </a:t>
            </a:r>
            <a:r>
              <a:rPr lang="en-IN" sz="2400" b="1" dirty="0">
                <a:solidFill>
                  <a:srgbClr val="C00000"/>
                </a:solidFill>
              </a:rPr>
              <a:t>stores the address </a:t>
            </a:r>
            <a:r>
              <a:rPr lang="en-IN" sz="2400" dirty="0"/>
              <a:t>of another variable.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508" y="4941170"/>
            <a:ext cx="324036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Material Design Icons" panose="02000503000000000000" pitchFamily="2" charset="0"/>
              <a:buChar char=""/>
            </a:pPr>
            <a:r>
              <a:rPr lang="en-IN" sz="2400" dirty="0"/>
              <a:t>A reference is a variable which </a:t>
            </a:r>
            <a:r>
              <a:rPr lang="en-IN" sz="2400" b="1" dirty="0">
                <a:solidFill>
                  <a:srgbClr val="C00000"/>
                </a:solidFill>
              </a:rPr>
              <a:t>refers</a:t>
            </a:r>
            <a:r>
              <a:rPr lang="en-IN" sz="2400" dirty="0"/>
              <a:t> to another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426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0" grpId="0"/>
      <p:bldP spid="11" grpId="0" animBg="1"/>
      <p:bldP spid="12" grpId="0"/>
      <p:bldP spid="13" grpId="0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177262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Enumeration (A user defined Data 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70248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enumeration</a:t>
            </a:r>
            <a:r>
              <a:rPr lang="en-IN" dirty="0"/>
              <a:t> is set of named </a:t>
            </a:r>
            <a:r>
              <a:rPr lang="en-IN" b="1" dirty="0">
                <a:solidFill>
                  <a:srgbClr val="C00000"/>
                </a:solidFill>
              </a:rPr>
              <a:t>integer</a:t>
            </a:r>
            <a:r>
              <a:rPr lang="en-IN" dirty="0"/>
              <a:t> constants.</a:t>
            </a:r>
          </a:p>
          <a:p>
            <a:r>
              <a:rPr lang="en-IN" dirty="0"/>
              <a:t>Enumerations are defined much like structures.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16815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days{</a:t>
            </a:r>
            <a:r>
              <a:rPr lang="en-IN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Sun,Mon,Tues,Wed,Thur,Fri,Sat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2822854"/>
            <a:ext cx="1296144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Keyword</a:t>
            </a:r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716783" y="2538019"/>
            <a:ext cx="465147" cy="3749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55597" y="3233581"/>
            <a:ext cx="1296144" cy="79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Tag name</a:t>
            </a:r>
          </a:p>
        </p:txBody>
      </p:sp>
      <p:cxnSp>
        <p:nvCxnSpPr>
          <p:cNvPr id="17" name="Elbow Connector 16"/>
          <p:cNvCxnSpPr>
            <a:stCxn id="13" idx="0"/>
          </p:cNvCxnSpPr>
          <p:nvPr/>
        </p:nvCxnSpPr>
        <p:spPr>
          <a:xfrm rot="5400000" flipH="1" flipV="1">
            <a:off x="1544983" y="2792523"/>
            <a:ext cx="699744" cy="1823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87141" y="3533466"/>
            <a:ext cx="4965099" cy="3757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Integer Values for symbolic constants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787141" y="2629818"/>
            <a:ext cx="4976599" cy="388121"/>
            <a:chOff x="2787141" y="2629818"/>
            <a:chExt cx="4976599" cy="388121"/>
          </a:xfrm>
        </p:grpSpPr>
        <p:sp>
          <p:nvSpPr>
            <p:cNvPr id="20" name="TextBox 19"/>
            <p:cNvSpPr txBox="1"/>
            <p:nvPr/>
          </p:nvSpPr>
          <p:spPr>
            <a:xfrm>
              <a:off x="2787141" y="264860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31337" y="26381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74805" y="26381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0560" y="264860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21278" y="263818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32240" y="262981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5708" y="262981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</p:grpSp>
      <p:sp>
        <p:nvSpPr>
          <p:cNvPr id="40" name="Right Brace 39"/>
          <p:cNvSpPr/>
          <p:nvPr/>
        </p:nvSpPr>
        <p:spPr>
          <a:xfrm rot="5400000">
            <a:off x="4738119" y="293339"/>
            <a:ext cx="1040567" cy="56526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5859" y="4538272"/>
            <a:ext cx="8773955" cy="15388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350" dirty="0"/>
              <a:t>Above statement creates </a:t>
            </a:r>
            <a:r>
              <a:rPr lang="en-IN" sz="23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IN" sz="2350" dirty="0"/>
              <a:t> the name of </a:t>
            </a:r>
            <a:r>
              <a:rPr lang="en-IN" sz="2350" dirty="0" err="1"/>
              <a:t>datatype</a:t>
            </a:r>
            <a:r>
              <a:rPr lang="en-IN" sz="235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350" dirty="0"/>
              <a:t>By default, enumerators are assigned </a:t>
            </a:r>
            <a:r>
              <a:rPr lang="en-IN" sz="2350" u="sng" dirty="0"/>
              <a:t>integer values starting with 0</a:t>
            </a:r>
            <a:r>
              <a:rPr lang="en-IN" sz="235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350" dirty="0"/>
              <a:t>It  establishes </a:t>
            </a:r>
            <a:r>
              <a:rPr lang="en-IN" sz="23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Sun, Mon… </a:t>
            </a:r>
            <a:r>
              <a:rPr lang="en-IN" sz="2350" dirty="0"/>
              <a:t>and so on as symbolic constants for the integer </a:t>
            </a:r>
            <a:r>
              <a:rPr lang="en-IN" sz="2350"/>
              <a:t>values 0-6.</a:t>
            </a:r>
            <a:endParaRPr lang="en-IN" sz="2350" dirty="0"/>
          </a:p>
        </p:txBody>
      </p:sp>
    </p:spTree>
    <p:extLst>
      <p:ext uri="{BB962C8B-B14F-4D97-AF65-F5344CB8AC3E}">
        <p14:creationId xmlns:p14="http://schemas.microsoft.com/office/powerpoint/2010/main" val="12536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7" grpId="0"/>
      <p:bldP spid="13" grpId="0"/>
      <p:bldP spid="19" grpId="0"/>
      <p:bldP spid="40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Enumeration Behaviour(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524" y="1016732"/>
            <a:ext cx="781624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coin { penny, nickel, dime, quarter=100,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half_dollar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dollar};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9772" y="2096852"/>
            <a:ext cx="42844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231F20"/>
                </a:solidFill>
              </a:rPr>
              <a:t>The values of these symbols are</a:t>
            </a: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penny         0</a:t>
            </a: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nickel        1</a:t>
            </a: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dime          2</a:t>
            </a: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quarter     100</a:t>
            </a:r>
          </a:p>
          <a:p>
            <a:r>
              <a:rPr lang="en-IN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half_dollar</a:t>
            </a:r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 101</a:t>
            </a:r>
          </a:p>
          <a:p>
            <a:r>
              <a:rPr lang="en-IN" sz="2400" dirty="0">
                <a:solidFill>
                  <a:srgbClr val="3B3B3B"/>
                </a:solidFill>
                <a:latin typeface="Consolas" panose="020B0609020204030204" pitchFamily="49" charset="0"/>
              </a:rPr>
              <a:t>dollar      102</a:t>
            </a:r>
          </a:p>
        </p:txBody>
      </p:sp>
    </p:spTree>
    <p:extLst>
      <p:ext uri="{BB962C8B-B14F-4D97-AF65-F5344CB8AC3E}">
        <p14:creationId xmlns:p14="http://schemas.microsoft.com/office/powerpoint/2010/main" val="9924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Enumeration Behaviour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0849" y="963794"/>
            <a:ext cx="8153600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days{ sun, mon,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wed,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thu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sat };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 today;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=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= 6;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today++;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= mon +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sat; 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 + mon; </a:t>
            </a:r>
            <a:endParaRPr lang="en-US" alt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2843808" y="1412776"/>
            <a:ext cx="6228692" cy="468052"/>
          </a:xfrm>
          <a:prstGeom prst="wedgeRectCallout">
            <a:avLst>
              <a:gd name="adj1" fmla="val -58238"/>
              <a:gd name="adj2" fmla="val -7081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variable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IN" sz="2400" dirty="0">
                <a:solidFill>
                  <a:schemeClr val="tx1"/>
                </a:solidFill>
              </a:rPr>
              <a:t> declared of type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2843808" y="1957525"/>
            <a:ext cx="6228692" cy="792088"/>
          </a:xfrm>
          <a:prstGeom prst="wedgeRectCallout">
            <a:avLst>
              <a:gd name="adj1" fmla="val -55825"/>
              <a:gd name="adj2" fmla="val -5987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50"/>
                </a:solidFill>
              </a:rPr>
              <a:t>Valid</a:t>
            </a:r>
            <a:r>
              <a:rPr lang="en-IN" sz="2400" dirty="0">
                <a:solidFill>
                  <a:schemeClr val="tx1"/>
                </a:solidFill>
              </a:rPr>
              <a:t>, because </a:t>
            </a:r>
            <a:r>
              <a:rPr lang="en-IN" sz="2400" dirty="0" err="1">
                <a:solidFill>
                  <a:schemeClr val="tx1"/>
                </a:solidFill>
              </a:rPr>
              <a:t>tue</a:t>
            </a:r>
            <a:r>
              <a:rPr lang="en-IN" sz="2400" dirty="0">
                <a:solidFill>
                  <a:schemeClr val="tx1"/>
                </a:solidFill>
              </a:rPr>
              <a:t> is an enumerator. Value 2 will be assigned in today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843808" y="2884111"/>
            <a:ext cx="6228692" cy="469766"/>
          </a:xfrm>
          <a:prstGeom prst="wedgeRectCallout">
            <a:avLst>
              <a:gd name="adj1" fmla="val -60048"/>
              <a:gd name="adj2" fmla="val -18638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Invalid</a:t>
            </a:r>
            <a:r>
              <a:rPr lang="en-IN" sz="2400" dirty="0">
                <a:solidFill>
                  <a:schemeClr val="tx1"/>
                </a:solidFill>
              </a:rPr>
              <a:t>, because 6 is not an enumerator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843808" y="3488374"/>
            <a:ext cx="6228692" cy="696709"/>
          </a:xfrm>
          <a:prstGeom prst="wedgeRectCallout">
            <a:avLst>
              <a:gd name="adj1" fmla="val -66081"/>
              <a:gd name="adj2" fmla="val -12345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Invalid</a:t>
            </a:r>
            <a:r>
              <a:rPr lang="en-IN" sz="2400" dirty="0">
                <a:solidFill>
                  <a:schemeClr val="tx1"/>
                </a:solidFill>
              </a:rPr>
              <a:t>, today is of type days. We can not apply ++ to structure variable also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100733" y="4319581"/>
            <a:ext cx="4968552" cy="405564"/>
          </a:xfrm>
          <a:prstGeom prst="wedgeRectCallout">
            <a:avLst>
              <a:gd name="adj1" fmla="val -61687"/>
              <a:gd name="adj2" fmla="val -12461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Invalid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3419871" y="4759435"/>
            <a:ext cx="5649413" cy="829805"/>
          </a:xfrm>
          <a:prstGeom prst="wedgeRectCallout">
            <a:avLst>
              <a:gd name="adj1" fmla="val -60593"/>
              <a:gd name="adj2" fmla="val 6243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50"/>
                </a:solidFill>
              </a:rPr>
              <a:t>Valid</a:t>
            </a:r>
            <a:r>
              <a:rPr lang="en-IN" sz="2400" dirty="0">
                <a:solidFill>
                  <a:schemeClr val="tx1"/>
                </a:solidFill>
              </a:rPr>
              <a:t>, days data type converted to 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value 6 will be assigned to </a:t>
            </a:r>
            <a:r>
              <a:rPr lang="en-IN" sz="2400" dirty="0" err="1">
                <a:solidFill>
                  <a:schemeClr val="tx1"/>
                </a:solidFill>
              </a:rPr>
              <a:t>num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416756" y="5714804"/>
            <a:ext cx="5649413" cy="405564"/>
          </a:xfrm>
          <a:prstGeom prst="wedgeRectCallout">
            <a:avLst>
              <a:gd name="adj1" fmla="val -59928"/>
              <a:gd name="adj2" fmla="val 13791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B050"/>
                </a:solidFill>
              </a:rPr>
              <a:t>Valid</a:t>
            </a:r>
            <a:r>
              <a:rPr lang="en-IN" sz="2400" dirty="0">
                <a:solidFill>
                  <a:schemeClr val="tx1"/>
                </a:solidFill>
              </a:rPr>
              <a:t>, mon converted to </a:t>
            </a:r>
            <a:r>
              <a:rPr lang="en-IN" sz="2400" dirty="0" err="1">
                <a:solidFill>
                  <a:schemeClr val="tx1"/>
                </a:solidFill>
              </a:rPr>
              <a:t>int</a:t>
            </a:r>
            <a:r>
              <a:rPr lang="en-IN" sz="2400" dirty="0">
                <a:solidFill>
                  <a:schemeClr val="tx1"/>
                </a:solidFill>
              </a:rPr>
              <a:t> with value 1</a:t>
            </a:r>
          </a:p>
        </p:txBody>
      </p:sp>
    </p:spTree>
    <p:extLst>
      <p:ext uri="{BB962C8B-B14F-4D97-AF65-F5344CB8AC3E}">
        <p14:creationId xmlns:p14="http://schemas.microsoft.com/office/powerpoint/2010/main" val="5322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785166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dirty="0"/>
              <a:t> statement:</a:t>
            </a:r>
          </a:p>
          <a:p>
            <a:pPr lvl="1"/>
            <a:r>
              <a:rPr lang="en-IN" sz="2400" dirty="0"/>
              <a:t>Simple </a:t>
            </a: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2400" dirty="0"/>
              <a:t> statement</a:t>
            </a:r>
          </a:p>
          <a:p>
            <a:pPr lvl="1">
              <a:buClr>
                <a:schemeClr val="tx1"/>
              </a:buClr>
            </a:pP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if…else</a:t>
            </a:r>
            <a:r>
              <a:rPr lang="en-IN" sz="2400" dirty="0"/>
              <a:t> statement</a:t>
            </a:r>
          </a:p>
          <a:p>
            <a:pPr lvl="1">
              <a:buClr>
                <a:schemeClr val="tx1"/>
              </a:buClr>
            </a:pP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else…if</a:t>
            </a:r>
            <a:r>
              <a:rPr lang="en-IN" sz="2400" dirty="0"/>
              <a:t> ladder</a:t>
            </a:r>
          </a:p>
          <a:p>
            <a:pPr lvl="1">
              <a:buClr>
                <a:schemeClr val="tx1"/>
              </a:buClr>
            </a:pPr>
            <a:r>
              <a:rPr lang="en-I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if…else </a:t>
            </a:r>
            <a:r>
              <a:rPr lang="en-IN" sz="2400" dirty="0"/>
              <a:t>nested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IN" dirty="0"/>
              <a:t> statement : 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IN" dirty="0"/>
              <a:t> statement: An exit controlled loop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N" dirty="0"/>
              <a:t> Statement: An entry controlled loop 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IN" dirty="0"/>
              <a:t> statement: </a:t>
            </a:r>
            <a:r>
              <a:rPr lang="en-IN"/>
              <a:t>An entry </a:t>
            </a:r>
            <a:r>
              <a:rPr lang="en-IN" dirty="0"/>
              <a:t>controlled loop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3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046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Simple C++ Program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0500" y="940211"/>
            <a:ext cx="772006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//include header file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IN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I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// C++ statement </a:t>
            </a:r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674" y="1696543"/>
            <a:ext cx="1771030" cy="37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613614"/>
            <a:ext cx="88392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In C++,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N" sz="2400" dirty="0"/>
              <a:t> returns an integer type value.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Therefore, every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in C++ should end with a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2400" dirty="0"/>
              <a:t> statement; otherwise error will occur.</a:t>
            </a:r>
            <a:r>
              <a:rPr lang="en-IN" sz="24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The return value from the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IN" sz="2400" dirty="0"/>
              <a:t>function is used by the runtime library as the </a:t>
            </a:r>
            <a:r>
              <a:rPr lang="en-I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code </a:t>
            </a:r>
            <a:r>
              <a:rPr lang="en-IN" sz="2400" dirty="0"/>
              <a:t>for the process.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4100" y="2757624"/>
            <a:ext cx="1645692" cy="378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5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Operator &lt;&lt;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98" y="1916832"/>
            <a:ext cx="4202162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The operator </a:t>
            </a:r>
            <a:r>
              <a:rPr lang="en-I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IN" sz="2000" dirty="0"/>
              <a:t> is called the insertion operator.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It inserts the contents of the variable on </a:t>
            </a:r>
            <a:r>
              <a:rPr lang="en-IN" sz="2000" dirty="0">
                <a:solidFill>
                  <a:srgbClr val="C00000"/>
                </a:solidFill>
              </a:rPr>
              <a:t>its right</a:t>
            </a:r>
            <a:r>
              <a:rPr lang="en-IN" sz="2000" dirty="0"/>
              <a:t> to the object on </a:t>
            </a:r>
            <a:r>
              <a:rPr lang="en-IN" sz="2000" dirty="0">
                <a:solidFill>
                  <a:srgbClr val="C00000"/>
                </a:solidFill>
              </a:rPr>
              <a:t>its left</a:t>
            </a:r>
            <a:r>
              <a:rPr lang="en-IN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The identifier </a:t>
            </a:r>
            <a:r>
              <a:rPr lang="en-IN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000" dirty="0"/>
              <a:t> is a predefined object that represents standard output stream in C++.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Here, Screen represents the output. We can also redirect the output to other output devices.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The operator </a:t>
            </a:r>
            <a:r>
              <a:rPr lang="en-IN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IN" sz="2000" dirty="0"/>
              <a:t> is used as bitwise left shift operator also.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43" y="2420888"/>
            <a:ext cx="4658848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50851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Using Insertion 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1869" y="1043890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30576" y="1885931"/>
            <a:ext cx="0" cy="4432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Program: Basic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15" y="990600"/>
            <a:ext cx="8763000" cy="56619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Write a C++ Program to print following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49826" y="1632992"/>
            <a:ext cx="2844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Name: </a:t>
            </a:r>
            <a:r>
              <a:rPr lang="en-IN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Darshan</a:t>
            </a:r>
            <a:endParaRPr lang="en-IN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City: Rajkot</a:t>
            </a:r>
          </a:p>
          <a:p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Country: India</a:t>
            </a:r>
          </a:p>
        </p:txBody>
      </p:sp>
    </p:spTree>
    <p:extLst>
      <p:ext uri="{BB962C8B-B14F-4D97-AF65-F5344CB8AC3E}">
        <p14:creationId xmlns:p14="http://schemas.microsoft.com/office/powerpoint/2010/main" val="363239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Program: Basic C++ program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00" y="1004920"/>
            <a:ext cx="5341206" cy="39149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#include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"Name: </a:t>
            </a:r>
            <a:r>
              <a:rPr lang="en-IN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Darshan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"City: Rajkot"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"Country: India"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	return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499" y="5445224"/>
            <a:ext cx="8763001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Name: </a:t>
            </a:r>
            <a:r>
              <a:rPr lang="en-IN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DarshanCity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IN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RajkotCountry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: India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6855</TotalTime>
  <Words>3613</Words>
  <Application>Microsoft Office PowerPoint</Application>
  <PresentationFormat>On-screen Show (4:3)</PresentationFormat>
  <Paragraphs>867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Material Design Icons</vt:lpstr>
      <vt:lpstr>Wingdings</vt:lpstr>
      <vt:lpstr>Office Theme</vt:lpstr>
      <vt:lpstr>PowerPoint Presentation</vt:lpstr>
      <vt:lpstr>Simple C++ Program</vt:lpstr>
      <vt:lpstr>A Simple C++ Program</vt:lpstr>
      <vt:lpstr>A Simple C++ Program (Cont…)</vt:lpstr>
      <vt:lpstr>A Simple C++ Program (Cont…)</vt:lpstr>
      <vt:lpstr>A Simple C++ Program (Cont…)</vt:lpstr>
      <vt:lpstr>Insertion Operator &lt;&lt;</vt:lpstr>
      <vt:lpstr>Program: Basic C++ program</vt:lpstr>
      <vt:lpstr>Program: Basic C++ program</vt:lpstr>
      <vt:lpstr>Program: Basic C++ program(Cont…)</vt:lpstr>
      <vt:lpstr>Extraction Operator &gt;&gt;</vt:lpstr>
      <vt:lpstr>Program: Basic C++ program</vt:lpstr>
      <vt:lpstr>C++ Tokens</vt:lpstr>
      <vt:lpstr>C++ Tokens</vt:lpstr>
      <vt:lpstr>Keywords and Identifier</vt:lpstr>
      <vt:lpstr>Keywords in C++</vt:lpstr>
      <vt:lpstr>Rules for naming identifiers in C++</vt:lpstr>
      <vt:lpstr>Valid, Invalid Identifiers</vt:lpstr>
      <vt:lpstr>Constants / Literals</vt:lpstr>
      <vt:lpstr>C++ Operators</vt:lpstr>
      <vt:lpstr>C++ Operators</vt:lpstr>
      <vt:lpstr>Arithmetic Operators</vt:lpstr>
      <vt:lpstr>Relational Operators</vt:lpstr>
      <vt:lpstr>Logical Operators</vt:lpstr>
      <vt:lpstr>Assignment operator </vt:lpstr>
      <vt:lpstr>Assignment Operators (Shorthand)</vt:lpstr>
      <vt:lpstr>Increment and Decrement Operators</vt:lpstr>
      <vt:lpstr>Pre &amp; Post Increment operator</vt:lpstr>
      <vt:lpstr>PowerPoint Presentation</vt:lpstr>
      <vt:lpstr>Conditional Operator</vt:lpstr>
      <vt:lpstr>Bitwise Operator</vt:lpstr>
      <vt:lpstr>Bitwise Operator Examples</vt:lpstr>
      <vt:lpstr>New Operators in C++</vt:lpstr>
      <vt:lpstr>Scope Resolution Operator</vt:lpstr>
      <vt:lpstr>Scope Resolution Operator(::)</vt:lpstr>
      <vt:lpstr>PowerPoint Presentation</vt:lpstr>
      <vt:lpstr>C++ Data Types</vt:lpstr>
      <vt:lpstr>Basic Data types</vt:lpstr>
      <vt:lpstr>Built in Data types</vt:lpstr>
      <vt:lpstr>Type Conversion</vt:lpstr>
      <vt:lpstr>Type Conversion</vt:lpstr>
      <vt:lpstr>Type Conversion(Cont…)</vt:lpstr>
      <vt:lpstr>Implicit type conversion hierarchy</vt:lpstr>
      <vt:lpstr>Implicit Type Conversion</vt:lpstr>
      <vt:lpstr>Type Casting</vt:lpstr>
      <vt:lpstr>PowerPoint Presentation</vt:lpstr>
      <vt:lpstr>Reference Variable</vt:lpstr>
      <vt:lpstr>Reference Variable</vt:lpstr>
      <vt:lpstr>Reference Variable(Cont…)</vt:lpstr>
      <vt:lpstr>Reference Vs Pointer</vt:lpstr>
      <vt:lpstr>Enumeration</vt:lpstr>
      <vt:lpstr>Enumeration (A user defined Data Type)</vt:lpstr>
      <vt:lpstr>Enumeration Behaviour(Cont…)</vt:lpstr>
      <vt:lpstr>PowerPoint Presentation</vt:lpstr>
      <vt:lpstr>Control Structures</vt:lpstr>
      <vt:lpstr>Control Structures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1376</cp:revision>
  <dcterms:created xsi:type="dcterms:W3CDTF">2013-05-17T03:00:03Z</dcterms:created>
  <dcterms:modified xsi:type="dcterms:W3CDTF">2019-04-03T05:36:42Z</dcterms:modified>
</cp:coreProperties>
</file>