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E8AED-BAB0-42DA-90C9-4600974A76C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B2116-380B-4187-93D8-D611ACD2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5564-786C-460D-8D9A-D2DD46CFEFA7}" type="datetime1">
              <a:rPr lang="en-US" smtClean="0"/>
              <a:t>4/3/2020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A2D6-959C-43AB-84B8-8D3100297E5B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45C-BC87-4978-8A96-8A5705B845E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306B-B170-40F9-B16E-F9241F7659B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F0FD-1D47-40D7-AE74-4B7AD1B6EF3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7FED-E445-4BB8-A3CE-43815C98CA73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E8FC-2CE8-4732-8107-183F6738D485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494E-FE70-4EC4-806E-10962DF7469D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1ED3-5E6D-43F1-916A-08D22BEAE44E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980E-9FD5-4593-845D-15B9011BC46A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B270-104E-4CAC-8B8D-620CFA6CDF48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24AF9D-00C9-4CDC-B5DB-CC4B6CD71369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and Maps </a:t>
            </a:r>
            <a:r>
              <a:rPr lang="en-US" b="0" dirty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Comparing the performance of Sets and Lists 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638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37160" indent="0" algn="ctr">
              <a:buNone/>
            </a:pPr>
            <a:r>
              <a:rPr lang="en-US" sz="1900" b="1" dirty="0" smtClean="0"/>
              <a:t>Lists</a:t>
            </a:r>
            <a:r>
              <a:rPr lang="en-US" sz="1900" dirty="0" smtClean="0"/>
              <a:t>	</a:t>
            </a:r>
          </a:p>
          <a:p>
            <a:pPr algn="just"/>
            <a:r>
              <a:rPr lang="en-IN" sz="1900" dirty="0"/>
              <a:t>List in Java allows duplicates</a:t>
            </a:r>
          </a:p>
          <a:p>
            <a:pPr algn="just"/>
            <a:endParaRPr lang="en-IN" sz="1900" dirty="0" smtClean="0"/>
          </a:p>
          <a:p>
            <a:pPr algn="just"/>
            <a:endParaRPr lang="en-IN" sz="1900" dirty="0"/>
          </a:p>
          <a:p>
            <a:pPr algn="just"/>
            <a:endParaRPr lang="en-IN" sz="1900" dirty="0" smtClean="0"/>
          </a:p>
          <a:p>
            <a:pPr algn="just"/>
            <a:endParaRPr lang="en-IN" sz="1900" dirty="0"/>
          </a:p>
          <a:p>
            <a:pPr algn="just"/>
            <a:r>
              <a:rPr lang="en-IN" sz="1900" dirty="0" smtClean="0"/>
              <a:t>List</a:t>
            </a:r>
            <a:r>
              <a:rPr lang="en-IN" sz="1900" dirty="0"/>
              <a:t> is an Ordered Collection. List maintains insertion order of elements, means any element which is inserted before will go on lower index than any element which is inserted after</a:t>
            </a:r>
            <a:r>
              <a:rPr lang="en-IN" sz="1900" dirty="0" smtClean="0"/>
              <a:t>.</a:t>
            </a:r>
          </a:p>
          <a:p>
            <a:pPr marL="137160" indent="0" algn="just">
              <a:buNone/>
            </a:pPr>
            <a:endParaRPr lang="en-IN" sz="1900" dirty="0" smtClean="0"/>
          </a:p>
          <a:p>
            <a:pPr marL="137160" indent="0" algn="just">
              <a:buNone/>
            </a:pPr>
            <a:endParaRPr lang="en-IN" sz="1900" dirty="0"/>
          </a:p>
          <a:p>
            <a:pPr algn="just"/>
            <a:r>
              <a:rPr lang="en-IN" sz="1900" dirty="0" smtClean="0"/>
              <a:t>Implementation of</a:t>
            </a:r>
            <a:r>
              <a:rPr lang="en-IN" sz="1900" dirty="0"/>
              <a:t> </a:t>
            </a:r>
            <a:r>
              <a:rPr lang="en-IN" sz="1900" dirty="0" smtClean="0"/>
              <a:t>List</a:t>
            </a:r>
            <a:r>
              <a:rPr lang="en-IN" sz="1900" dirty="0"/>
              <a:t> </a:t>
            </a:r>
            <a:r>
              <a:rPr lang="en-IN" sz="1900" dirty="0" smtClean="0"/>
              <a:t>interface in Java includes</a:t>
            </a:r>
            <a:r>
              <a:rPr lang="en-IN" sz="1900" dirty="0"/>
              <a:t> </a:t>
            </a:r>
            <a:r>
              <a:rPr lang="en-IN" sz="1900" dirty="0" err="1" smtClean="0"/>
              <a:t>ArrayList</a:t>
            </a:r>
            <a:r>
              <a:rPr lang="en-IN" sz="1900" dirty="0" smtClean="0"/>
              <a:t>, Vector</a:t>
            </a:r>
            <a:r>
              <a:rPr lang="en-IN" sz="1900" dirty="0"/>
              <a:t> </a:t>
            </a:r>
            <a:r>
              <a:rPr lang="en-IN" sz="1900" dirty="0" smtClean="0"/>
              <a:t>and </a:t>
            </a:r>
            <a:r>
              <a:rPr lang="en-IN" sz="1900" dirty="0" err="1" smtClean="0"/>
              <a:t>LinkedList</a:t>
            </a:r>
            <a:r>
              <a:rPr lang="en-IN" sz="1900" dirty="0" smtClean="0"/>
              <a:t>.</a:t>
            </a:r>
          </a:p>
          <a:p>
            <a:pPr marL="137160" indent="0" algn="just">
              <a:buNone/>
            </a:pPr>
            <a:r>
              <a:rPr lang="en-IN" sz="1900" dirty="0"/>
              <a:t/>
            </a:r>
            <a:br>
              <a:rPr lang="en-IN" sz="1900" dirty="0"/>
            </a:br>
            <a:endParaRPr lang="en-US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343400" cy="5638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37160" indent="0" algn="ctr">
              <a:buNone/>
            </a:pPr>
            <a:r>
              <a:rPr lang="en-US" sz="1900" b="1" dirty="0" smtClean="0"/>
              <a:t>Sets</a:t>
            </a:r>
          </a:p>
          <a:p>
            <a:pPr algn="just"/>
            <a:r>
              <a:rPr lang="en-IN" sz="1900" dirty="0"/>
              <a:t>Set doesn't allow any duplicate. If you insert duplicate in Set it will replace the older value. Any implementation of Set in Java will only contains unique elements.</a:t>
            </a:r>
          </a:p>
          <a:p>
            <a:pPr algn="just"/>
            <a:r>
              <a:rPr lang="en-IN" sz="1900" dirty="0"/>
              <a:t>Set is an unordered Collection. Set in Java doesn't  maintain any order. Though Set provide another alternative called </a:t>
            </a:r>
            <a:r>
              <a:rPr lang="en-IN" sz="1900" dirty="0" err="1"/>
              <a:t>SortedSet</a:t>
            </a:r>
            <a:r>
              <a:rPr lang="en-IN" sz="1900" dirty="0"/>
              <a:t> which can store Set elements in specific Sorting order</a:t>
            </a:r>
            <a:r>
              <a:rPr lang="en-IN" sz="1900" dirty="0" smtClean="0"/>
              <a:t>.</a:t>
            </a:r>
          </a:p>
          <a:p>
            <a:pPr marL="137160" indent="0" algn="just">
              <a:buNone/>
            </a:pPr>
            <a:endParaRPr lang="en-IN" sz="1900" dirty="0" smtClean="0"/>
          </a:p>
          <a:p>
            <a:pPr algn="just"/>
            <a:r>
              <a:rPr lang="en-IN" sz="1900" dirty="0"/>
              <a:t>I</a:t>
            </a:r>
            <a:r>
              <a:rPr lang="en-IN" sz="1900" dirty="0" smtClean="0"/>
              <a:t>mplementation </a:t>
            </a:r>
            <a:r>
              <a:rPr lang="en-IN" sz="1900" dirty="0"/>
              <a:t>of Set interface includes </a:t>
            </a:r>
            <a:r>
              <a:rPr lang="en-IN" sz="1900" dirty="0" err="1"/>
              <a:t>HashSet</a:t>
            </a:r>
            <a:r>
              <a:rPr lang="en-IN" sz="1900" dirty="0"/>
              <a:t>, </a:t>
            </a:r>
            <a:r>
              <a:rPr lang="en-IN" sz="1900" dirty="0" err="1"/>
              <a:t>TreeSet</a:t>
            </a:r>
            <a:r>
              <a:rPr lang="en-IN" sz="1900" dirty="0"/>
              <a:t> </a:t>
            </a:r>
            <a:r>
              <a:rPr lang="en-IN" sz="1900" dirty="0" smtClean="0"/>
              <a:t>and</a:t>
            </a:r>
            <a:r>
              <a:rPr lang="en-IN" sz="1900" dirty="0"/>
              <a:t> </a:t>
            </a:r>
            <a:r>
              <a:rPr lang="en-IN" sz="1900" dirty="0" err="1" smtClean="0"/>
              <a:t>LinkedHashSet</a:t>
            </a:r>
            <a:r>
              <a:rPr lang="en-IN" sz="1900" dirty="0" smtClean="0"/>
              <a:t>.</a:t>
            </a:r>
          </a:p>
          <a:p>
            <a:pPr marL="137160" indent="0" algn="just">
              <a:buNone/>
            </a:pPr>
            <a:r>
              <a:rPr lang="en-IN" sz="1900" dirty="0"/>
              <a:t/>
            </a:r>
            <a:br>
              <a:rPr lang="en-IN" sz="1900" dirty="0"/>
            </a:br>
            <a:endParaRPr lang="en-US" sz="1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/>
              <a:t>unmodifiable</a:t>
            </a:r>
            <a:r>
              <a:rPr lang="en-US" b="0" dirty="0"/>
              <a:t> collections 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 </a:t>
            </a:r>
            <a:r>
              <a:rPr lang="en-IN" b="1" dirty="0" err="1"/>
              <a:t>unmodifiableCollection</a:t>
            </a:r>
            <a:r>
              <a:rPr lang="en-IN" b="1" dirty="0"/>
              <a:t>()</a:t>
            </a:r>
            <a:r>
              <a:rPr lang="en-IN" dirty="0"/>
              <a:t> method of </a:t>
            </a:r>
            <a:r>
              <a:rPr lang="en-IN" b="1" dirty="0"/>
              <a:t>Java Collections</a:t>
            </a:r>
            <a:r>
              <a:rPr lang="en-IN" dirty="0"/>
              <a:t> class is used to get an </a:t>
            </a:r>
            <a:r>
              <a:rPr lang="en-IN" dirty="0" err="1"/>
              <a:t>unmodifiable</a:t>
            </a:r>
            <a:r>
              <a:rPr lang="en-IN" dirty="0"/>
              <a:t> view of the specified collection.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any attempt occurs to modify the returned collection whether direct or via its iterator, result in an </a:t>
            </a:r>
            <a:r>
              <a:rPr lang="en-IN" dirty="0" err="1"/>
              <a:t>UnsupportedOperationException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553200"/>
          </a:xfrm>
        </p:spPr>
        <p:txBody>
          <a:bodyPr>
            <a:normAutofit fontScale="77500" lnSpcReduction="200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</a:t>
            </a:r>
            <a:r>
              <a:rPr lang="en-US" dirty="0"/>
              <a:t>.*;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CollectionsUnmodifiableCollection</a:t>
            </a:r>
            <a:r>
              <a:rPr lang="en-US" dirty="0" smtClean="0"/>
              <a:t>{</a:t>
            </a:r>
            <a:r>
              <a:rPr lang="en-US" dirty="0"/>
              <a:t>  </a:t>
            </a:r>
            <a:endParaRPr lang="en-US" dirty="0" smtClean="0"/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  <a:endParaRPr lang="en-US" dirty="0" smtClean="0"/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Collection&lt;String&gt;</a:t>
            </a:r>
            <a:r>
              <a:rPr lang="en-US" dirty="0"/>
              <a:t> c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&lt;&gt;();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Collections.addAll</a:t>
            </a:r>
            <a:r>
              <a:rPr lang="en-US" dirty="0" smtClean="0"/>
              <a:t>(c</a:t>
            </a:r>
            <a:r>
              <a:rPr lang="en-US" dirty="0"/>
              <a:t>, "Google", </a:t>
            </a:r>
            <a:r>
              <a:rPr lang="en-US" dirty="0" smtClean="0"/>
              <a:t>“Outlook",</a:t>
            </a:r>
            <a:r>
              <a:rPr lang="en-US" dirty="0"/>
              <a:t> "Yahoo");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Collection&lt;String</a:t>
            </a:r>
            <a:r>
              <a:rPr lang="en-US" dirty="0"/>
              <a:t>&gt; c2 = </a:t>
            </a:r>
            <a:r>
              <a:rPr lang="en-US" dirty="0" err="1"/>
              <a:t>Collections.unmodifiableCollection</a:t>
            </a:r>
            <a:r>
              <a:rPr lang="en-US" dirty="0"/>
              <a:t>(c);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Unmodifiable</a:t>
            </a:r>
            <a:r>
              <a:rPr lang="en-US" dirty="0"/>
              <a:t> Collection: " + c2);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c.add</a:t>
            </a:r>
            <a:r>
              <a:rPr lang="en-US" dirty="0" smtClean="0"/>
              <a:t>(“Bing");</a:t>
            </a:r>
            <a:r>
              <a:rPr lang="en-US" dirty="0"/>
              <a:t>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("after</a:t>
            </a:r>
            <a:r>
              <a:rPr lang="en-US" dirty="0"/>
              <a:t> adding element to the original one:");  </a:t>
            </a:r>
            <a:endParaRPr lang="en-US" dirty="0" smtClean="0"/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(c2</a:t>
            </a:r>
            <a:r>
              <a:rPr lang="en-US" dirty="0"/>
              <a:t>);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/>
              <a:t>} 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629400"/>
          </a:xfrm>
        </p:spPr>
        <p:txBody>
          <a:bodyPr>
            <a:normAutofit fontScale="85000" lnSpcReduction="10000"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</a:t>
            </a:r>
            <a:r>
              <a:rPr lang="en-US" dirty="0"/>
              <a:t>.*;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CollectionsUnmodifiableCollectionExample2 {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{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Collection&lt;String</a:t>
            </a:r>
            <a:r>
              <a:rPr lang="en-US" dirty="0"/>
              <a:t>&gt; c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&lt;&gt;();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Collections.addAll</a:t>
            </a:r>
            <a:r>
              <a:rPr lang="en-US" dirty="0" smtClean="0"/>
              <a:t>(c</a:t>
            </a:r>
            <a:r>
              <a:rPr lang="en-US" dirty="0"/>
              <a:t>, "Google", </a:t>
            </a:r>
            <a:r>
              <a:rPr lang="en-US" dirty="0" smtClean="0"/>
              <a:t>“Outlook",</a:t>
            </a:r>
            <a:r>
              <a:rPr lang="en-US" dirty="0"/>
              <a:t> "Yahoo");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("Initial Collection: "+ c);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Collection&lt;String</a:t>
            </a:r>
            <a:r>
              <a:rPr lang="en-US" dirty="0"/>
              <a:t>&gt; c2 = </a:t>
            </a:r>
            <a:r>
              <a:rPr lang="en-US" dirty="0" err="1"/>
              <a:t>Collections.unmodifiableCollection</a:t>
            </a:r>
            <a:r>
              <a:rPr lang="en-US" dirty="0"/>
              <a:t>(c);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c2.add(“Bing");</a:t>
            </a:r>
            <a:r>
              <a:rPr lang="en-US" dirty="0"/>
              <a:t>      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singleton 	</a:t>
            </a:r>
            <a:r>
              <a:rPr lang="en-US" b="0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 </a:t>
            </a:r>
            <a:r>
              <a:rPr lang="en-IN" b="1" dirty="0"/>
              <a:t>singleton()</a:t>
            </a:r>
            <a:r>
              <a:rPr lang="en-IN" dirty="0"/>
              <a:t> method of Java Collections class is used to get an immutable set which contains only the specified object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 </a:t>
            </a:r>
            <a:r>
              <a:rPr lang="en-IN" b="1" dirty="0"/>
              <a:t>singleton()</a:t>
            </a:r>
            <a:r>
              <a:rPr lang="en-IN" dirty="0"/>
              <a:t> method returns an immutable set which contains only the specified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770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137160" indent="0">
              <a:buNone/>
            </a:pPr>
            <a:r>
              <a:rPr lang="en-US" dirty="0"/>
              <a:t>public class CollectionsSingletonExample1 {</a:t>
            </a:r>
          </a:p>
          <a:p>
            <a:pPr marL="13716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		       </a:t>
            </a:r>
          </a:p>
          <a:p>
            <a:pPr marL="137160" indent="0">
              <a:buNone/>
            </a:pPr>
            <a:r>
              <a:rPr lang="en-US" dirty="0" smtClean="0"/>
              <a:t>List&lt;Integer</a:t>
            </a:r>
            <a:r>
              <a:rPr lang="en-US" dirty="0"/>
              <a:t>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137160" indent="0">
              <a:buNone/>
            </a:pPr>
            <a:r>
              <a:rPr lang="en-US" dirty="0" err="1" smtClean="0"/>
              <a:t>Collections.addAll</a:t>
            </a:r>
            <a:r>
              <a:rPr lang="en-US" dirty="0" smtClean="0"/>
              <a:t>(list</a:t>
            </a:r>
            <a:r>
              <a:rPr lang="en-US" dirty="0"/>
              <a:t>, 1, 2, 4, 2, 7, 2, 4, 4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(list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 err="1" smtClean="0"/>
              <a:t>list.remove</a:t>
            </a:r>
            <a:r>
              <a:rPr lang="en-US" dirty="0" smtClean="0"/>
              <a:t>(7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(list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 err="1" smtClean="0"/>
              <a:t>list.removeAll</a:t>
            </a:r>
            <a:r>
              <a:rPr lang="en-US" dirty="0" smtClean="0"/>
              <a:t>(</a:t>
            </a:r>
            <a:r>
              <a:rPr lang="en-US" dirty="0" err="1" smtClean="0"/>
              <a:t>Collections.singleton</a:t>
            </a:r>
            <a:r>
              <a:rPr lang="en-US" dirty="0" smtClean="0"/>
              <a:t>(4</a:t>
            </a:r>
            <a:r>
              <a:rPr lang="en-US" dirty="0"/>
              <a:t>));</a:t>
            </a:r>
          </a:p>
          <a:p>
            <a:pPr marL="13716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(list);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pPr marL="13716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CollectionsSingletonExample2 {  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b="1" dirty="0" smtClean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main(String[] </a:t>
            </a:r>
            <a:r>
              <a:rPr lang="en-US" sz="2400" dirty="0" err="1"/>
              <a:t>args</a:t>
            </a:r>
            <a:r>
              <a:rPr lang="en-US" sz="2400" dirty="0"/>
              <a:t>) {                 </a:t>
            </a:r>
          </a:p>
          <a:p>
            <a:pPr marL="137160" indent="0">
              <a:buNone/>
            </a:pPr>
            <a:r>
              <a:rPr lang="en-US" sz="2400" dirty="0" smtClean="0"/>
              <a:t>List&lt;String</a:t>
            </a:r>
            <a:r>
              <a:rPr lang="en-US" sz="2400" dirty="0"/>
              <a:t>&gt; list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&lt;&gt;();  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Collections.addAll</a:t>
            </a:r>
            <a:r>
              <a:rPr lang="en-US" sz="2400" dirty="0" smtClean="0"/>
              <a:t>(list</a:t>
            </a:r>
            <a:r>
              <a:rPr lang="en-US" sz="2400" dirty="0"/>
              <a:t>, "A", "B", "C", "A", "C", "D", "C");  </a:t>
            </a:r>
          </a:p>
          <a:p>
            <a:pPr marL="13716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(list</a:t>
            </a:r>
            <a:r>
              <a:rPr lang="en-US" sz="2400" dirty="0"/>
              <a:t>);  </a:t>
            </a:r>
          </a:p>
          <a:p>
            <a:pPr marL="137160" indent="0">
              <a:buNone/>
            </a:pPr>
            <a:r>
              <a:rPr lang="en-US" sz="2400" dirty="0" err="1" smtClean="0"/>
              <a:t>list.remove</a:t>
            </a:r>
            <a:r>
              <a:rPr lang="en-US" sz="2400" dirty="0"/>
              <a:t>("B");  </a:t>
            </a:r>
          </a:p>
          <a:p>
            <a:pPr marL="13716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(list</a:t>
            </a:r>
            <a:r>
              <a:rPr lang="en-US" sz="2400" dirty="0"/>
              <a:t>);  </a:t>
            </a:r>
          </a:p>
          <a:p>
            <a:pPr marL="137160" indent="0">
              <a:buNone/>
            </a:pPr>
            <a:r>
              <a:rPr lang="en-US" sz="2400" dirty="0" err="1" smtClean="0"/>
              <a:t>list.removeAll</a:t>
            </a:r>
            <a:r>
              <a:rPr lang="en-US" sz="2400" dirty="0" smtClean="0"/>
              <a:t>(</a:t>
            </a:r>
            <a:r>
              <a:rPr lang="en-US" sz="2400" dirty="0" err="1" smtClean="0"/>
              <a:t>Collections.singleton</a:t>
            </a:r>
            <a:r>
              <a:rPr lang="en-US" sz="2400" dirty="0"/>
              <a:t>("C"));  </a:t>
            </a:r>
          </a:p>
          <a:p>
            <a:pPr marL="13716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(list</a:t>
            </a:r>
            <a:r>
              <a:rPr lang="en-US" sz="2400" dirty="0"/>
              <a:t>);  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  <a:p>
            <a:pPr marL="137160" indent="0">
              <a:buNone/>
            </a:pPr>
            <a:r>
              <a:rPr lang="en-US" sz="2400" dirty="0"/>
              <a:t>}  </a:t>
            </a:r>
          </a:p>
          <a:p>
            <a:pPr marL="13716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600" dirty="0"/>
              <a:t>A map contains values on the basis of key, i.e. key and value pair. Each key and value pair is known as an entry. A Map contains unique keys.</a:t>
            </a:r>
          </a:p>
          <a:p>
            <a:pPr algn="just">
              <a:lnSpc>
                <a:spcPct val="150000"/>
              </a:lnSpc>
            </a:pPr>
            <a:r>
              <a:rPr lang="en-IN" sz="2600" dirty="0"/>
              <a:t>A Map is useful if you have to search, update or delete elements on the basis of a key.</a:t>
            </a:r>
          </a:p>
          <a:p>
            <a:pPr algn="just">
              <a:lnSpc>
                <a:spcPct val="150000"/>
              </a:lnSpc>
            </a:pPr>
            <a:r>
              <a:rPr lang="en-IN" sz="2600" dirty="0"/>
              <a:t>There are two interfaces for implementing </a:t>
            </a:r>
            <a:r>
              <a:rPr lang="en-IN" sz="2600" dirty="0" smtClean="0"/>
              <a:t>Map </a:t>
            </a:r>
            <a:r>
              <a:rPr lang="en-IN" sz="2600" dirty="0"/>
              <a:t>in </a:t>
            </a:r>
            <a:r>
              <a:rPr lang="en-IN" sz="2600" dirty="0" smtClean="0"/>
              <a:t>java: Map </a:t>
            </a:r>
            <a:r>
              <a:rPr lang="en-IN" sz="2600" dirty="0"/>
              <a:t>and </a:t>
            </a:r>
            <a:r>
              <a:rPr lang="en-IN" sz="2600" dirty="0" err="1" smtClean="0"/>
              <a:t>SortedMap</a:t>
            </a:r>
            <a:r>
              <a:rPr lang="en-IN" sz="2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600" dirty="0"/>
              <a:t>There are </a:t>
            </a:r>
            <a:r>
              <a:rPr lang="en-IN" sz="2600" dirty="0" smtClean="0"/>
              <a:t>three </a:t>
            </a:r>
            <a:r>
              <a:rPr lang="en-IN" sz="2600" dirty="0"/>
              <a:t>classes: </a:t>
            </a:r>
            <a:r>
              <a:rPr lang="en-IN" sz="2600" dirty="0" err="1" smtClean="0"/>
              <a:t>HashMap</a:t>
            </a:r>
            <a:r>
              <a:rPr lang="en-IN" sz="2600" dirty="0" smtClean="0"/>
              <a:t>, </a:t>
            </a:r>
            <a:r>
              <a:rPr lang="en-IN" sz="2600" dirty="0" err="1" smtClean="0"/>
              <a:t>LinkedHashMap</a:t>
            </a:r>
            <a:r>
              <a:rPr lang="en-IN" sz="2600" dirty="0"/>
              <a:t>, </a:t>
            </a:r>
            <a:r>
              <a:rPr lang="en-IN" sz="2600" dirty="0" smtClean="0"/>
              <a:t> and </a:t>
            </a:r>
            <a:r>
              <a:rPr lang="en-IN" sz="2600" dirty="0" err="1" smtClean="0"/>
              <a:t>TreeMap</a:t>
            </a:r>
            <a:r>
              <a:rPr lang="en-IN" sz="26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IN" sz="2600" dirty="0"/>
              <a:t>A Map doesn't allow duplicate keys, but you can have duplicate values. </a:t>
            </a:r>
            <a:r>
              <a:rPr lang="en-IN" sz="2600" dirty="0" err="1"/>
              <a:t>HashMap</a:t>
            </a:r>
            <a:r>
              <a:rPr lang="en-IN" sz="2600" dirty="0"/>
              <a:t> and </a:t>
            </a:r>
            <a:r>
              <a:rPr lang="en-IN" sz="2600" dirty="0" err="1"/>
              <a:t>LinkedHashMap</a:t>
            </a:r>
            <a:r>
              <a:rPr lang="en-IN" sz="2600" dirty="0"/>
              <a:t> allow null keys and values, but </a:t>
            </a:r>
            <a:r>
              <a:rPr lang="en-IN" sz="2600" dirty="0" err="1"/>
              <a:t>TreeMap</a:t>
            </a:r>
            <a:r>
              <a:rPr lang="en-IN" sz="2600" dirty="0"/>
              <a:t> doesn't allow any null key or value.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143</TotalTime>
  <Words>159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Sets and Maps  </vt:lpstr>
      <vt:lpstr>Comparing the performance of Sets and Lists  </vt:lpstr>
      <vt:lpstr>unmodifiable collections  </vt:lpstr>
      <vt:lpstr>PowerPoint Presentation</vt:lpstr>
      <vt:lpstr>PowerPoint Presentation</vt:lpstr>
      <vt:lpstr>singleton  Collection</vt:lpstr>
      <vt:lpstr>PowerPoint Presentation</vt:lpstr>
      <vt:lpstr>PowerPoint Presentation</vt:lpstr>
      <vt:lpstr>Maps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Maps  </dc:title>
  <dc:creator>Meet</dc:creator>
  <cp:lastModifiedBy>Meet</cp:lastModifiedBy>
  <cp:revision>14</cp:revision>
  <dcterms:created xsi:type="dcterms:W3CDTF">2006-08-16T00:00:00Z</dcterms:created>
  <dcterms:modified xsi:type="dcterms:W3CDTF">2020-04-03T08:20:36Z</dcterms:modified>
</cp:coreProperties>
</file>