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8305800" cy="2209800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sz="6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6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Bharat </a:t>
            </a:r>
            <a:r>
              <a:rPr lang="en-US" sz="6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Vadhiya</a:t>
            </a:r>
          </a:p>
          <a:p>
            <a:pPr algn="r">
              <a:lnSpc>
                <a:spcPct val="120000"/>
              </a:lnSpc>
            </a:pPr>
            <a:r>
              <a:rPr lang="en-US" sz="6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</a:p>
          <a:p>
            <a:pPr algn="r">
              <a:lnSpc>
                <a:spcPct val="120000"/>
              </a:lnSpc>
            </a:pPr>
            <a:r>
              <a:rPr lang="en-US" sz="6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 H &amp; AS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algn="l">
              <a:lnSpc>
                <a:spcPct val="17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sz="6000" dirty="0" smtClean="0"/>
          </a:p>
          <a:p>
            <a:pPr algn="l"/>
            <a:r>
              <a:rPr lang="en-US" sz="6000" dirty="0" smtClean="0">
                <a:solidFill>
                  <a:srgbClr val="7030A0"/>
                </a:solidFill>
              </a:rPr>
              <a:t>Subject : CPDP (3150004)</a:t>
            </a:r>
          </a:p>
          <a:p>
            <a:pPr algn="l"/>
            <a:r>
              <a:rPr lang="en-US" sz="6000" dirty="0" smtClean="0">
                <a:solidFill>
                  <a:srgbClr val="7030A0"/>
                </a:solidFill>
              </a:rPr>
              <a:t>Semester : </a:t>
            </a:r>
            <a:r>
              <a:rPr lang="en-US" sz="6000" dirty="0" smtClean="0">
                <a:solidFill>
                  <a:srgbClr val="7030A0"/>
                </a:solidFill>
              </a:rPr>
              <a:t>5</a:t>
            </a:r>
          </a:p>
          <a:p>
            <a:pPr algn="l"/>
            <a:r>
              <a:rPr lang="en-US" sz="6000" dirty="0" smtClean="0">
                <a:solidFill>
                  <a:srgbClr val="7030A0"/>
                </a:solidFill>
              </a:rPr>
              <a:t>Chapter : 2</a:t>
            </a:r>
            <a:endParaRPr lang="en-US" sz="6000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1"/>
            <a:ext cx="7696200" cy="11429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Sardar Patel College of Engineering, Bakrol</a:t>
            </a:r>
            <a:endParaRPr lang="en-US" sz="3000" dirty="0"/>
          </a:p>
        </p:txBody>
      </p:sp>
      <p:pic>
        <p:nvPicPr>
          <p:cNvPr id="4" name="Picture 3" descr="C:\Users\spce1\Desktop\NSS\download12112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121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pce1\Downloads\download 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630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spce1\Downloads\download (9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533400"/>
            <a:ext cx="8046156" cy="559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spce1\Downloads\download (10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609600"/>
            <a:ext cx="8046156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spce1\Downloads\download (11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457200"/>
            <a:ext cx="8046156" cy="56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spce1\Downloads\download (1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610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spce1\Downloads\download (13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457200"/>
            <a:ext cx="8046156" cy="56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spce1\Downloads\download (1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C:\Users\spce1\Downloads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1534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pce1\Downloads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915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pce1\Downloads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pce1\Downloads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610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pce1\Downloads\download (4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457200"/>
            <a:ext cx="8046156" cy="56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pce1\Downloads\download (5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427037"/>
            <a:ext cx="8046156" cy="5821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pce1\Downloads\download (6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046156" cy="5745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pce1\Downloads\download (7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381000"/>
            <a:ext cx="8046156" cy="5745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</TotalTime>
  <Words>30</Words>
  <Application>Microsoft Office PowerPoint</Application>
  <PresentationFormat>On-screen Show (4:3)</PresentationFormat>
  <Paragraphs>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Sardar Patel College of Engineering, Bakrol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Language Lab</dc:creator>
  <cp:lastModifiedBy>spce1</cp:lastModifiedBy>
  <cp:revision>4</cp:revision>
  <dcterms:created xsi:type="dcterms:W3CDTF">2006-08-16T00:00:00Z</dcterms:created>
  <dcterms:modified xsi:type="dcterms:W3CDTF">2020-08-13T04:22:54Z</dcterms:modified>
</cp:coreProperties>
</file>