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10600" cy="3733800"/>
          </a:xfrm>
        </p:spPr>
        <p:txBody>
          <a:bodyPr>
            <a:normAutofit/>
          </a:bodyPr>
          <a:lstStyle/>
          <a:p>
            <a:pPr algn="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Mr.Bharat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Vadhiya</a:t>
            </a:r>
          </a:p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 H &amp; AS</a:t>
            </a:r>
          </a:p>
          <a:p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Subject : CPDP (3150004)</a:t>
            </a:r>
          </a:p>
          <a:p>
            <a:pPr algn="l"/>
            <a:r>
              <a:rPr lang="en-US" dirty="0" smtClean="0"/>
              <a:t>Semester : 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8229600" cy="17525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         Sardar Patel College of Engineering, Bakrol</a:t>
            </a:r>
            <a:endParaRPr lang="en-US" sz="3000" dirty="0"/>
          </a:p>
        </p:txBody>
      </p:sp>
      <p:pic>
        <p:nvPicPr>
          <p:cNvPr id="8" name="Picture 7" descr="C:\Users\spce1\Desktop\NSS\download12112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1476532" cy="115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 descr="C:\Users\spce1\Desktop\JPG\04 EXpn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2666999"/>
          </a:xfrm>
          <a:prstGeom prst="rect">
            <a:avLst/>
          </a:prstGeom>
          <a:noFill/>
        </p:spPr>
      </p:pic>
      <p:pic>
        <p:nvPicPr>
          <p:cNvPr id="1026" name="Picture 2" descr="C:\Users\spce1\Desktop\JPG\Exl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5105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pce1\Desktop\JPG\Exlence 234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3091"/>
            <a:ext cx="8686800" cy="5436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pce1\Desktop\JPG\Exleence 34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661653"/>
            <a:ext cx="8504238" cy="4303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pce1\Desktop\JPG\Ex 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611258"/>
            <a:ext cx="8504238" cy="4403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pce1\Desktop\JPG\EX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04238" cy="5217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pce1\Desktop\JPG\Ex 50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219200"/>
            <a:ext cx="8504238" cy="47032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The Contributor’s Checklist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spce1\Desktop\JPG\CHecklis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557119"/>
            <a:ext cx="8504238" cy="4512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pce1\Desktop\JPG\EX 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565025"/>
            <a:ext cx="8504238" cy="449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pce1\Desktop\JPG\EX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560370"/>
            <a:ext cx="8504238" cy="4505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pce1\Desktop\JPG\EX 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3" y="1527175"/>
            <a:ext cx="81280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Contributor Work Ideal </a:t>
            </a:r>
            <a:endParaRPr lang="en-US"/>
          </a:p>
        </p:txBody>
      </p:sp>
      <p:pic>
        <p:nvPicPr>
          <p:cNvPr id="1026" name="Picture 2" descr="C:\Users\spce1\Desktop\22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52578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pce1\Desktop\JPG\EX 07 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spce1\Desktop\Final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549005"/>
            <a:ext cx="8504238" cy="4528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pce1\Desktop\FInal 001111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6172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pce1\Desktop\0333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5824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pce1\Desktop\03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8887" y="457200"/>
            <a:ext cx="8166226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Users\spce1\Desktop\05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01625" y="1557814"/>
            <a:ext cx="8504238" cy="4510722"/>
          </a:xfrm>
          <a:prstGeom prst="rect">
            <a:avLst/>
          </a:prstGeom>
          <a:noFill/>
        </p:spPr>
      </p:pic>
      <p:pic>
        <p:nvPicPr>
          <p:cNvPr id="4098" name="Picture 2" descr="C:\Users\spce1\Desktop\0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28600"/>
            <a:ext cx="9014294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spce1\Desktop\07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01625" y="1761202"/>
            <a:ext cx="8504238" cy="4103946"/>
          </a:xfrm>
          <a:prstGeom prst="rect">
            <a:avLst/>
          </a:prstGeom>
          <a:noFill/>
        </p:spPr>
      </p:pic>
      <p:pic>
        <p:nvPicPr>
          <p:cNvPr id="5122" name="Picture 2" descr="C:\Users\spce1\Desktop\0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"/>
            <a:ext cx="8458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pce1\Desktop\08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pce1\Desktop\099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207</TotalTime>
  <Words>33</Words>
  <Application>Microsoft Office PowerPoint</Application>
  <PresentationFormat>On-screen Show (4:3)</PresentationFormat>
  <Paragraphs>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         Sardar Patel College of Engineering, Bakrol</vt:lpstr>
      <vt:lpstr>The Contributor Work Ideal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The Contributor’s Checklist 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Language Lab</dc:creator>
  <cp:lastModifiedBy>spce1</cp:lastModifiedBy>
  <cp:revision>26</cp:revision>
  <dcterms:created xsi:type="dcterms:W3CDTF">2006-08-16T00:00:00Z</dcterms:created>
  <dcterms:modified xsi:type="dcterms:W3CDTF">2020-07-22T03:29:56Z</dcterms:modified>
</cp:coreProperties>
</file>