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73" r:id="rId2"/>
    <p:sldId id="275" r:id="rId3"/>
    <p:sldId id="352" r:id="rId4"/>
    <p:sldId id="355" r:id="rId5"/>
    <p:sldId id="354" r:id="rId6"/>
    <p:sldId id="353" r:id="rId7"/>
    <p:sldId id="356" r:id="rId8"/>
    <p:sldId id="357" r:id="rId9"/>
    <p:sldId id="358" r:id="rId10"/>
    <p:sldId id="359" r:id="rId11"/>
    <p:sldId id="360" r:id="rId12"/>
    <p:sldId id="361" r:id="rId13"/>
    <p:sldId id="363" r:id="rId14"/>
    <p:sldId id="364" r:id="rId15"/>
    <p:sldId id="365" r:id="rId16"/>
    <p:sldId id="366" r:id="rId17"/>
    <p:sldId id="367" r:id="rId18"/>
    <p:sldId id="369" r:id="rId19"/>
    <p:sldId id="370" r:id="rId20"/>
    <p:sldId id="371" r:id="rId21"/>
    <p:sldId id="372" r:id="rId22"/>
    <p:sldId id="373" r:id="rId23"/>
    <p:sldId id="374" r:id="rId24"/>
    <p:sldId id="376" r:id="rId25"/>
    <p:sldId id="377" r:id="rId26"/>
    <p:sldId id="378" r:id="rId27"/>
    <p:sldId id="379" r:id="rId28"/>
    <p:sldId id="400" r:id="rId29"/>
    <p:sldId id="401" r:id="rId30"/>
    <p:sldId id="40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6" r:id="rId44"/>
    <p:sldId id="399" r:id="rId45"/>
    <p:sldId id="398" r:id="rId46"/>
    <p:sldId id="397" r:id="rId47"/>
    <p:sldId id="403" r:id="rId48"/>
    <p:sldId id="404" r:id="rId49"/>
    <p:sldId id="405" r:id="rId50"/>
    <p:sldId id="406" r:id="rId51"/>
    <p:sldId id="407" r:id="rId52"/>
    <p:sldId id="40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+CNVsePzbOwONBk4Q596Iw==" hashData="UkoWkggO/aQBDywD5TQPe/t/H+c4WHLruwfvgBK/2YiPRa9WrN4QIcwYlYxFLJna/ls8iFCOqgGQ+C6CiCKPN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534D8-D3C3-4B18-9082-BAA83A07F6F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FABDE6-DAC9-48BA-8ACC-E489F2D56FBB}">
      <dgm:prSet phldrT="[Text]"/>
      <dgm:spPr/>
      <dgm:t>
        <a:bodyPr/>
        <a:lstStyle/>
        <a:p>
          <a:r>
            <a:rPr lang="en-US" dirty="0"/>
            <a:t>000</a:t>
          </a:r>
        </a:p>
      </dgm:t>
    </dgm:pt>
    <dgm:pt modelId="{06560709-FF82-4531-B8CB-CAA8634FF514}" type="parTrans" cxnId="{41EBD20E-212D-4311-A281-8AFD93C1DAD9}">
      <dgm:prSet/>
      <dgm:spPr/>
      <dgm:t>
        <a:bodyPr/>
        <a:lstStyle/>
        <a:p>
          <a:endParaRPr lang="en-US"/>
        </a:p>
      </dgm:t>
    </dgm:pt>
    <dgm:pt modelId="{919FEDA7-7F1A-4795-930B-BB287D414A71}" type="sibTrans" cxnId="{41EBD20E-212D-4311-A281-8AFD93C1DAD9}">
      <dgm:prSet/>
      <dgm:spPr/>
      <dgm:t>
        <a:bodyPr/>
        <a:lstStyle/>
        <a:p>
          <a:endParaRPr lang="en-US"/>
        </a:p>
      </dgm:t>
    </dgm:pt>
    <dgm:pt modelId="{497B312C-DB8A-49B1-9A56-B29CD7D0443D}">
      <dgm:prSet phldrT="[Text]"/>
      <dgm:spPr/>
      <dgm:t>
        <a:bodyPr/>
        <a:lstStyle/>
        <a:p>
          <a:r>
            <a:rPr lang="en-US" dirty="0"/>
            <a:t>001</a:t>
          </a:r>
        </a:p>
      </dgm:t>
    </dgm:pt>
    <dgm:pt modelId="{5CA2D92F-5929-4ED7-8355-C937A6EE5384}" type="parTrans" cxnId="{545E87B1-2B34-41D0-AAFE-628751B1BB88}">
      <dgm:prSet/>
      <dgm:spPr/>
      <dgm:t>
        <a:bodyPr/>
        <a:lstStyle/>
        <a:p>
          <a:endParaRPr lang="en-US"/>
        </a:p>
      </dgm:t>
    </dgm:pt>
    <dgm:pt modelId="{24BDA117-3F72-418E-B17E-7A757FB4B940}" type="sibTrans" cxnId="{545E87B1-2B34-41D0-AAFE-628751B1BB88}">
      <dgm:prSet/>
      <dgm:spPr/>
      <dgm:t>
        <a:bodyPr/>
        <a:lstStyle/>
        <a:p>
          <a:endParaRPr lang="en-US"/>
        </a:p>
      </dgm:t>
    </dgm:pt>
    <dgm:pt modelId="{877C4D91-6763-483E-B695-B12A6B8D752A}">
      <dgm:prSet phldrT="[Text]"/>
      <dgm:spPr/>
      <dgm:t>
        <a:bodyPr/>
        <a:lstStyle/>
        <a:p>
          <a:r>
            <a:rPr lang="en-US" dirty="0"/>
            <a:t>010</a:t>
          </a:r>
        </a:p>
      </dgm:t>
    </dgm:pt>
    <dgm:pt modelId="{49CE513D-B0FB-4233-8A45-DBAF2F984D72}" type="parTrans" cxnId="{FEECC651-9741-4FDA-98B5-15D948252172}">
      <dgm:prSet/>
      <dgm:spPr/>
      <dgm:t>
        <a:bodyPr/>
        <a:lstStyle/>
        <a:p>
          <a:endParaRPr lang="en-US"/>
        </a:p>
      </dgm:t>
    </dgm:pt>
    <dgm:pt modelId="{85EFFD73-89D1-4272-B4F8-992834F9C70D}" type="sibTrans" cxnId="{FEECC651-9741-4FDA-98B5-15D948252172}">
      <dgm:prSet/>
      <dgm:spPr/>
      <dgm:t>
        <a:bodyPr/>
        <a:lstStyle/>
        <a:p>
          <a:endParaRPr lang="en-US"/>
        </a:p>
      </dgm:t>
    </dgm:pt>
    <dgm:pt modelId="{F06085AB-63DF-4D12-B60F-C3CFF4607F59}">
      <dgm:prSet phldrT="[Text]"/>
      <dgm:spPr/>
      <dgm:t>
        <a:bodyPr/>
        <a:lstStyle/>
        <a:p>
          <a:r>
            <a:rPr lang="en-US" dirty="0"/>
            <a:t>011</a:t>
          </a:r>
        </a:p>
      </dgm:t>
    </dgm:pt>
    <dgm:pt modelId="{D09E0554-F19C-4809-9376-AE3823EFE775}" type="parTrans" cxnId="{A76C5EEE-BDD1-4606-9B20-5BA98385CEB5}">
      <dgm:prSet/>
      <dgm:spPr/>
      <dgm:t>
        <a:bodyPr/>
        <a:lstStyle/>
        <a:p>
          <a:endParaRPr lang="en-US"/>
        </a:p>
      </dgm:t>
    </dgm:pt>
    <dgm:pt modelId="{D4EDEE87-1EA9-4B1E-94CE-3A5FA365D409}" type="sibTrans" cxnId="{A76C5EEE-BDD1-4606-9B20-5BA98385CEB5}">
      <dgm:prSet/>
      <dgm:spPr/>
      <dgm:t>
        <a:bodyPr/>
        <a:lstStyle/>
        <a:p>
          <a:endParaRPr lang="en-US"/>
        </a:p>
      </dgm:t>
    </dgm:pt>
    <dgm:pt modelId="{E43C66D9-9510-47F8-8602-1791E2191CAA}">
      <dgm:prSet phldrT="[Text]"/>
      <dgm:spPr/>
      <dgm:t>
        <a:bodyPr/>
        <a:lstStyle/>
        <a:p>
          <a:r>
            <a:rPr lang="en-US" dirty="0"/>
            <a:t>100</a:t>
          </a:r>
        </a:p>
      </dgm:t>
    </dgm:pt>
    <dgm:pt modelId="{C955F8E8-5D49-4972-8847-6341A44DEC8E}" type="parTrans" cxnId="{6DEE1A0D-668B-43A2-8D10-2ABDE5DBEDFC}">
      <dgm:prSet/>
      <dgm:spPr/>
      <dgm:t>
        <a:bodyPr/>
        <a:lstStyle/>
        <a:p>
          <a:endParaRPr lang="en-US"/>
        </a:p>
      </dgm:t>
    </dgm:pt>
    <dgm:pt modelId="{49E239BD-CC51-481C-BAEA-CCD19A9D2B14}" type="sibTrans" cxnId="{6DEE1A0D-668B-43A2-8D10-2ABDE5DBEDFC}">
      <dgm:prSet/>
      <dgm:spPr/>
      <dgm:t>
        <a:bodyPr/>
        <a:lstStyle/>
        <a:p>
          <a:endParaRPr lang="en-US"/>
        </a:p>
      </dgm:t>
    </dgm:pt>
    <dgm:pt modelId="{A41FD905-4BDE-4D7C-B02B-FA18097623CB}">
      <dgm:prSet/>
      <dgm:spPr/>
      <dgm:t>
        <a:bodyPr/>
        <a:lstStyle/>
        <a:p>
          <a:r>
            <a:rPr lang="en-US" dirty="0"/>
            <a:t>101</a:t>
          </a:r>
        </a:p>
      </dgm:t>
    </dgm:pt>
    <dgm:pt modelId="{6F7E6FED-DBC7-43C1-BE04-7A331ADF49C1}" type="parTrans" cxnId="{96E88FEC-15D9-4995-B7F8-E77833C56D1E}">
      <dgm:prSet/>
      <dgm:spPr/>
      <dgm:t>
        <a:bodyPr/>
        <a:lstStyle/>
        <a:p>
          <a:endParaRPr lang="en-US"/>
        </a:p>
      </dgm:t>
    </dgm:pt>
    <dgm:pt modelId="{4EA05BEC-58F7-4258-B136-B50037A09717}" type="sibTrans" cxnId="{96E88FEC-15D9-4995-B7F8-E77833C56D1E}">
      <dgm:prSet/>
      <dgm:spPr/>
      <dgm:t>
        <a:bodyPr/>
        <a:lstStyle/>
        <a:p>
          <a:endParaRPr lang="en-US"/>
        </a:p>
      </dgm:t>
    </dgm:pt>
    <dgm:pt modelId="{1B9E5859-5F1F-4C36-8A85-016FCBD735B2}">
      <dgm:prSet/>
      <dgm:spPr/>
      <dgm:t>
        <a:bodyPr/>
        <a:lstStyle/>
        <a:p>
          <a:r>
            <a:rPr lang="en-US" dirty="0"/>
            <a:t>110</a:t>
          </a:r>
        </a:p>
      </dgm:t>
    </dgm:pt>
    <dgm:pt modelId="{44955C8C-6600-4880-9041-E781ECC5F8D7}" type="parTrans" cxnId="{21018D46-F718-43B9-BAE5-E726B1ED2F3A}">
      <dgm:prSet/>
      <dgm:spPr/>
      <dgm:t>
        <a:bodyPr/>
        <a:lstStyle/>
        <a:p>
          <a:endParaRPr lang="en-US"/>
        </a:p>
      </dgm:t>
    </dgm:pt>
    <dgm:pt modelId="{7A30DB75-33B7-462F-8BA9-FB9B99B707DA}" type="sibTrans" cxnId="{21018D46-F718-43B9-BAE5-E726B1ED2F3A}">
      <dgm:prSet/>
      <dgm:spPr/>
      <dgm:t>
        <a:bodyPr/>
        <a:lstStyle/>
        <a:p>
          <a:endParaRPr lang="en-US"/>
        </a:p>
      </dgm:t>
    </dgm:pt>
    <dgm:pt modelId="{BE66B501-2AD3-4F1E-8957-A23780489DC2}">
      <dgm:prSet/>
      <dgm:spPr/>
      <dgm:t>
        <a:bodyPr/>
        <a:lstStyle/>
        <a:p>
          <a:r>
            <a:rPr lang="en-US" dirty="0"/>
            <a:t>111</a:t>
          </a:r>
        </a:p>
      </dgm:t>
    </dgm:pt>
    <dgm:pt modelId="{CC7340E9-8837-4850-840F-9B6D97BB773C}" type="parTrans" cxnId="{5658C7C3-E496-493B-B2B7-D0B94356A4CF}">
      <dgm:prSet/>
      <dgm:spPr/>
      <dgm:t>
        <a:bodyPr/>
        <a:lstStyle/>
        <a:p>
          <a:endParaRPr lang="en-US"/>
        </a:p>
      </dgm:t>
    </dgm:pt>
    <dgm:pt modelId="{94092068-328F-4C17-BBA1-B52D83D5C345}" type="sibTrans" cxnId="{5658C7C3-E496-493B-B2B7-D0B94356A4CF}">
      <dgm:prSet/>
      <dgm:spPr/>
      <dgm:t>
        <a:bodyPr/>
        <a:lstStyle/>
        <a:p>
          <a:endParaRPr lang="en-US"/>
        </a:p>
      </dgm:t>
    </dgm:pt>
    <dgm:pt modelId="{2FA42101-298C-485A-A27F-D556A120046A}" type="pres">
      <dgm:prSet presAssocID="{42B534D8-D3C3-4B18-9082-BAA83A07F6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DA5B49-46F8-4955-88D2-7BC6D4970CBE}" type="pres">
      <dgm:prSet presAssocID="{21FABDE6-DAC9-48BA-8ACC-E489F2D56FB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01EBB-50E5-4E13-95C7-6675DD41C780}" type="pres">
      <dgm:prSet presAssocID="{919FEDA7-7F1A-4795-930B-BB287D414A71}" presName="sibTrans" presStyleLbl="sibTrans2D1" presStyleIdx="0" presStyleCnt="8"/>
      <dgm:spPr/>
      <dgm:t>
        <a:bodyPr/>
        <a:lstStyle/>
        <a:p>
          <a:endParaRPr lang="en-US"/>
        </a:p>
      </dgm:t>
    </dgm:pt>
    <dgm:pt modelId="{511A9CEA-4BA0-47A0-BAC9-C7FBBC529710}" type="pres">
      <dgm:prSet presAssocID="{919FEDA7-7F1A-4795-930B-BB287D414A71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C24D492A-0591-4520-BE28-E8E761B0A867}" type="pres">
      <dgm:prSet presAssocID="{497B312C-DB8A-49B1-9A56-B29CD7D0443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C08DC-57B2-4465-923F-6CD076DE7BF1}" type="pres">
      <dgm:prSet presAssocID="{24BDA117-3F72-418E-B17E-7A757FB4B940}" presName="sibTrans" presStyleLbl="sibTrans2D1" presStyleIdx="1" presStyleCnt="8"/>
      <dgm:spPr/>
      <dgm:t>
        <a:bodyPr/>
        <a:lstStyle/>
        <a:p>
          <a:endParaRPr lang="en-US"/>
        </a:p>
      </dgm:t>
    </dgm:pt>
    <dgm:pt modelId="{E5314524-3E40-43F8-9CF5-7CC94FF5CEE4}" type="pres">
      <dgm:prSet presAssocID="{24BDA117-3F72-418E-B17E-7A757FB4B940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64EBE0FE-9234-40A6-97DA-9A449E4E2214}" type="pres">
      <dgm:prSet presAssocID="{877C4D91-6763-483E-B695-B12A6B8D752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905E9-A143-4CC5-AF6F-5BBA46CF3271}" type="pres">
      <dgm:prSet presAssocID="{85EFFD73-89D1-4272-B4F8-992834F9C70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CA1E1BC3-D4D7-4EF4-BDCB-0EF05516F532}" type="pres">
      <dgm:prSet presAssocID="{85EFFD73-89D1-4272-B4F8-992834F9C70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81AA1570-480E-413A-84E0-E4A7A73EC648}" type="pres">
      <dgm:prSet presAssocID="{F06085AB-63DF-4D12-B60F-C3CFF4607F5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DB955-FAFB-45FC-851E-70369BC11CEE}" type="pres">
      <dgm:prSet presAssocID="{D4EDEE87-1EA9-4B1E-94CE-3A5FA365D409}" presName="sibTrans" presStyleLbl="sibTrans2D1" presStyleIdx="3" presStyleCnt="8"/>
      <dgm:spPr/>
      <dgm:t>
        <a:bodyPr/>
        <a:lstStyle/>
        <a:p>
          <a:endParaRPr lang="en-US"/>
        </a:p>
      </dgm:t>
    </dgm:pt>
    <dgm:pt modelId="{D0440266-49D5-4DD9-8FFD-45F6E6A45ABD}" type="pres">
      <dgm:prSet presAssocID="{D4EDEE87-1EA9-4B1E-94CE-3A5FA365D409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6CBBF359-8DB2-4FF1-BF67-BE5115541741}" type="pres">
      <dgm:prSet presAssocID="{E43C66D9-9510-47F8-8602-1791E2191CA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BF61A-5C5A-4B98-BABB-AAFCC404D876}" type="pres">
      <dgm:prSet presAssocID="{49E239BD-CC51-481C-BAEA-CCD19A9D2B14}" presName="sibTrans" presStyleLbl="sibTrans2D1" presStyleIdx="4" presStyleCnt="8"/>
      <dgm:spPr/>
      <dgm:t>
        <a:bodyPr/>
        <a:lstStyle/>
        <a:p>
          <a:endParaRPr lang="en-US"/>
        </a:p>
      </dgm:t>
    </dgm:pt>
    <dgm:pt modelId="{2ED64F16-F92E-4EE2-94FB-220BC683F47E}" type="pres">
      <dgm:prSet presAssocID="{49E239BD-CC51-481C-BAEA-CCD19A9D2B14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8C39A44-EEB0-4622-9DB9-0BC32A34CD63}" type="pres">
      <dgm:prSet presAssocID="{A41FD905-4BDE-4D7C-B02B-FA18097623CB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B52A7-EE32-45D0-8414-E5C1CEA31891}" type="pres">
      <dgm:prSet presAssocID="{4EA05BEC-58F7-4258-B136-B50037A09717}" presName="sibTrans" presStyleLbl="sibTrans2D1" presStyleIdx="5" presStyleCnt="8"/>
      <dgm:spPr/>
      <dgm:t>
        <a:bodyPr/>
        <a:lstStyle/>
        <a:p>
          <a:endParaRPr lang="en-US"/>
        </a:p>
      </dgm:t>
    </dgm:pt>
    <dgm:pt modelId="{38E23B63-0B19-4D68-83B4-9925BA47EE98}" type="pres">
      <dgm:prSet presAssocID="{4EA05BEC-58F7-4258-B136-B50037A09717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B3C9118A-8060-40C1-9015-E94F37D5A48F}" type="pres">
      <dgm:prSet presAssocID="{1B9E5859-5F1F-4C36-8A85-016FCBD735B2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DF381-65F3-444A-8CB0-AEF1D32E793E}" type="pres">
      <dgm:prSet presAssocID="{7A30DB75-33B7-462F-8BA9-FB9B99B707DA}" presName="sibTrans" presStyleLbl="sibTrans2D1" presStyleIdx="6" presStyleCnt="8"/>
      <dgm:spPr/>
      <dgm:t>
        <a:bodyPr/>
        <a:lstStyle/>
        <a:p>
          <a:endParaRPr lang="en-US"/>
        </a:p>
      </dgm:t>
    </dgm:pt>
    <dgm:pt modelId="{0A85E33F-17E0-41D5-9F87-2580387293C3}" type="pres">
      <dgm:prSet presAssocID="{7A30DB75-33B7-462F-8BA9-FB9B99B707DA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B1B5913E-AB09-432E-9203-3F284EA1656C}" type="pres">
      <dgm:prSet presAssocID="{BE66B501-2AD3-4F1E-8957-A23780489DC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12B90-3EE1-4F99-970A-CA97195EE885}" type="pres">
      <dgm:prSet presAssocID="{94092068-328F-4C17-BBA1-B52D83D5C34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12E5F83F-EA70-42CD-91D6-6789FF679B18}" type="pres">
      <dgm:prSet presAssocID="{94092068-328F-4C17-BBA1-B52D83D5C34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6861BF13-1D20-426F-8B8F-C94F7EEC9DBC}" type="presOf" srcId="{4EA05BEC-58F7-4258-B136-B50037A09717}" destId="{38E23B63-0B19-4D68-83B4-9925BA47EE98}" srcOrd="1" destOrd="0" presId="urn:microsoft.com/office/officeart/2005/8/layout/cycle2"/>
    <dgm:cxn modelId="{321BEFA1-F103-4419-AB82-EE4A1275B7E2}" type="presOf" srcId="{85EFFD73-89D1-4272-B4F8-992834F9C70D}" destId="{CA1E1BC3-D4D7-4EF4-BDCB-0EF05516F532}" srcOrd="1" destOrd="0" presId="urn:microsoft.com/office/officeart/2005/8/layout/cycle2"/>
    <dgm:cxn modelId="{6DEE1A0D-668B-43A2-8D10-2ABDE5DBEDFC}" srcId="{42B534D8-D3C3-4B18-9082-BAA83A07F6F6}" destId="{E43C66D9-9510-47F8-8602-1791E2191CAA}" srcOrd="4" destOrd="0" parTransId="{C955F8E8-5D49-4972-8847-6341A44DEC8E}" sibTransId="{49E239BD-CC51-481C-BAEA-CCD19A9D2B14}"/>
    <dgm:cxn modelId="{D062E1C0-0B66-4DBA-BB43-F41EF3151D23}" type="presOf" srcId="{A41FD905-4BDE-4D7C-B02B-FA18097623CB}" destId="{E8C39A44-EEB0-4622-9DB9-0BC32A34CD63}" srcOrd="0" destOrd="0" presId="urn:microsoft.com/office/officeart/2005/8/layout/cycle2"/>
    <dgm:cxn modelId="{338D9173-439B-4255-B187-ADE23581C7F4}" type="presOf" srcId="{919FEDA7-7F1A-4795-930B-BB287D414A71}" destId="{F8701EBB-50E5-4E13-95C7-6675DD41C780}" srcOrd="0" destOrd="0" presId="urn:microsoft.com/office/officeart/2005/8/layout/cycle2"/>
    <dgm:cxn modelId="{FA29E872-536A-4038-A1C7-BF8110B174B2}" type="presOf" srcId="{94092068-328F-4C17-BBA1-B52D83D5C345}" destId="{A1912B90-3EE1-4F99-970A-CA97195EE885}" srcOrd="0" destOrd="0" presId="urn:microsoft.com/office/officeart/2005/8/layout/cycle2"/>
    <dgm:cxn modelId="{88072C4A-ACC9-4C21-A777-494AD956AAF5}" type="presOf" srcId="{7A30DB75-33B7-462F-8BA9-FB9B99B707DA}" destId="{C92DF381-65F3-444A-8CB0-AEF1D32E793E}" srcOrd="0" destOrd="0" presId="urn:microsoft.com/office/officeart/2005/8/layout/cycle2"/>
    <dgm:cxn modelId="{6082DBBB-6BEE-479F-8371-2B9F5332EE0E}" type="presOf" srcId="{49E239BD-CC51-481C-BAEA-CCD19A9D2B14}" destId="{7FCBF61A-5C5A-4B98-BABB-AAFCC404D876}" srcOrd="0" destOrd="0" presId="urn:microsoft.com/office/officeart/2005/8/layout/cycle2"/>
    <dgm:cxn modelId="{A6BBF3FA-CC33-4DDE-8C52-08348508CBFA}" type="presOf" srcId="{877C4D91-6763-483E-B695-B12A6B8D752A}" destId="{64EBE0FE-9234-40A6-97DA-9A449E4E2214}" srcOrd="0" destOrd="0" presId="urn:microsoft.com/office/officeart/2005/8/layout/cycle2"/>
    <dgm:cxn modelId="{5658C7C3-E496-493B-B2B7-D0B94356A4CF}" srcId="{42B534D8-D3C3-4B18-9082-BAA83A07F6F6}" destId="{BE66B501-2AD3-4F1E-8957-A23780489DC2}" srcOrd="7" destOrd="0" parTransId="{CC7340E9-8837-4850-840F-9B6D97BB773C}" sibTransId="{94092068-328F-4C17-BBA1-B52D83D5C345}"/>
    <dgm:cxn modelId="{F4E75531-B501-48F2-BEA1-61123B9F26FA}" type="presOf" srcId="{F06085AB-63DF-4D12-B60F-C3CFF4607F59}" destId="{81AA1570-480E-413A-84E0-E4A7A73EC648}" srcOrd="0" destOrd="0" presId="urn:microsoft.com/office/officeart/2005/8/layout/cycle2"/>
    <dgm:cxn modelId="{A76C5EEE-BDD1-4606-9B20-5BA98385CEB5}" srcId="{42B534D8-D3C3-4B18-9082-BAA83A07F6F6}" destId="{F06085AB-63DF-4D12-B60F-C3CFF4607F59}" srcOrd="3" destOrd="0" parTransId="{D09E0554-F19C-4809-9376-AE3823EFE775}" sibTransId="{D4EDEE87-1EA9-4B1E-94CE-3A5FA365D409}"/>
    <dgm:cxn modelId="{96E88FEC-15D9-4995-B7F8-E77833C56D1E}" srcId="{42B534D8-D3C3-4B18-9082-BAA83A07F6F6}" destId="{A41FD905-4BDE-4D7C-B02B-FA18097623CB}" srcOrd="5" destOrd="0" parTransId="{6F7E6FED-DBC7-43C1-BE04-7A331ADF49C1}" sibTransId="{4EA05BEC-58F7-4258-B136-B50037A09717}"/>
    <dgm:cxn modelId="{D257C9A4-0691-4FA6-B055-5135EA90A513}" type="presOf" srcId="{24BDA117-3F72-418E-B17E-7A757FB4B940}" destId="{81BC08DC-57B2-4465-923F-6CD076DE7BF1}" srcOrd="0" destOrd="0" presId="urn:microsoft.com/office/officeart/2005/8/layout/cycle2"/>
    <dgm:cxn modelId="{82F30300-C387-498A-8326-5BAF6B38AB95}" type="presOf" srcId="{94092068-328F-4C17-BBA1-B52D83D5C345}" destId="{12E5F83F-EA70-42CD-91D6-6789FF679B18}" srcOrd="1" destOrd="0" presId="urn:microsoft.com/office/officeart/2005/8/layout/cycle2"/>
    <dgm:cxn modelId="{CBB5DD46-16A3-41F0-81B2-8AE12222DA70}" type="presOf" srcId="{919FEDA7-7F1A-4795-930B-BB287D414A71}" destId="{511A9CEA-4BA0-47A0-BAC9-C7FBBC529710}" srcOrd="1" destOrd="0" presId="urn:microsoft.com/office/officeart/2005/8/layout/cycle2"/>
    <dgm:cxn modelId="{B7FBE645-F405-41DA-8E2E-0DF939854144}" type="presOf" srcId="{42B534D8-D3C3-4B18-9082-BAA83A07F6F6}" destId="{2FA42101-298C-485A-A27F-D556A120046A}" srcOrd="0" destOrd="0" presId="urn:microsoft.com/office/officeart/2005/8/layout/cycle2"/>
    <dgm:cxn modelId="{21018D46-F718-43B9-BAE5-E726B1ED2F3A}" srcId="{42B534D8-D3C3-4B18-9082-BAA83A07F6F6}" destId="{1B9E5859-5F1F-4C36-8A85-016FCBD735B2}" srcOrd="6" destOrd="0" parTransId="{44955C8C-6600-4880-9041-E781ECC5F8D7}" sibTransId="{7A30DB75-33B7-462F-8BA9-FB9B99B707DA}"/>
    <dgm:cxn modelId="{2F3DFA00-9981-410C-B9A6-8180F0526794}" type="presOf" srcId="{D4EDEE87-1EA9-4B1E-94CE-3A5FA365D409}" destId="{D0440266-49D5-4DD9-8FFD-45F6E6A45ABD}" srcOrd="1" destOrd="0" presId="urn:microsoft.com/office/officeart/2005/8/layout/cycle2"/>
    <dgm:cxn modelId="{41EBD20E-212D-4311-A281-8AFD93C1DAD9}" srcId="{42B534D8-D3C3-4B18-9082-BAA83A07F6F6}" destId="{21FABDE6-DAC9-48BA-8ACC-E489F2D56FBB}" srcOrd="0" destOrd="0" parTransId="{06560709-FF82-4531-B8CB-CAA8634FF514}" sibTransId="{919FEDA7-7F1A-4795-930B-BB287D414A71}"/>
    <dgm:cxn modelId="{FEECC651-9741-4FDA-98B5-15D948252172}" srcId="{42B534D8-D3C3-4B18-9082-BAA83A07F6F6}" destId="{877C4D91-6763-483E-B695-B12A6B8D752A}" srcOrd="2" destOrd="0" parTransId="{49CE513D-B0FB-4233-8A45-DBAF2F984D72}" sibTransId="{85EFFD73-89D1-4272-B4F8-992834F9C70D}"/>
    <dgm:cxn modelId="{D098E2F0-BC3F-4904-86FA-0B1EECFD8FAF}" type="presOf" srcId="{7A30DB75-33B7-462F-8BA9-FB9B99B707DA}" destId="{0A85E33F-17E0-41D5-9F87-2580387293C3}" srcOrd="1" destOrd="0" presId="urn:microsoft.com/office/officeart/2005/8/layout/cycle2"/>
    <dgm:cxn modelId="{CE0189EB-34AC-480B-AE05-7BC5EF4FBBA1}" type="presOf" srcId="{21FABDE6-DAC9-48BA-8ACC-E489F2D56FBB}" destId="{0CDA5B49-46F8-4955-88D2-7BC6D4970CBE}" srcOrd="0" destOrd="0" presId="urn:microsoft.com/office/officeart/2005/8/layout/cycle2"/>
    <dgm:cxn modelId="{EFAC1ED0-851C-47B8-8B91-6E88C6D496A9}" type="presOf" srcId="{BE66B501-2AD3-4F1E-8957-A23780489DC2}" destId="{B1B5913E-AB09-432E-9203-3F284EA1656C}" srcOrd="0" destOrd="0" presId="urn:microsoft.com/office/officeart/2005/8/layout/cycle2"/>
    <dgm:cxn modelId="{31D6E6A2-0B58-4BD6-AA42-2DEFB03ADA82}" type="presOf" srcId="{24BDA117-3F72-418E-B17E-7A757FB4B940}" destId="{E5314524-3E40-43F8-9CF5-7CC94FF5CEE4}" srcOrd="1" destOrd="0" presId="urn:microsoft.com/office/officeart/2005/8/layout/cycle2"/>
    <dgm:cxn modelId="{7B07E8B0-4D20-4E88-ADFC-2D4D71BA779E}" type="presOf" srcId="{D4EDEE87-1EA9-4B1E-94CE-3A5FA365D409}" destId="{15FDB955-FAFB-45FC-851E-70369BC11CEE}" srcOrd="0" destOrd="0" presId="urn:microsoft.com/office/officeart/2005/8/layout/cycle2"/>
    <dgm:cxn modelId="{1C77CB42-5F8F-4294-897F-15DD22EACE4A}" type="presOf" srcId="{E43C66D9-9510-47F8-8602-1791E2191CAA}" destId="{6CBBF359-8DB2-4FF1-BF67-BE5115541741}" srcOrd="0" destOrd="0" presId="urn:microsoft.com/office/officeart/2005/8/layout/cycle2"/>
    <dgm:cxn modelId="{B5C0FAAF-79E2-4609-93BA-E3DB948BED62}" type="presOf" srcId="{49E239BD-CC51-481C-BAEA-CCD19A9D2B14}" destId="{2ED64F16-F92E-4EE2-94FB-220BC683F47E}" srcOrd="1" destOrd="0" presId="urn:microsoft.com/office/officeart/2005/8/layout/cycle2"/>
    <dgm:cxn modelId="{545E87B1-2B34-41D0-AAFE-628751B1BB88}" srcId="{42B534D8-D3C3-4B18-9082-BAA83A07F6F6}" destId="{497B312C-DB8A-49B1-9A56-B29CD7D0443D}" srcOrd="1" destOrd="0" parTransId="{5CA2D92F-5929-4ED7-8355-C937A6EE5384}" sibTransId="{24BDA117-3F72-418E-B17E-7A757FB4B940}"/>
    <dgm:cxn modelId="{195CBACF-835D-4A4E-86C4-5E79175C07B3}" type="presOf" srcId="{1B9E5859-5F1F-4C36-8A85-016FCBD735B2}" destId="{B3C9118A-8060-40C1-9015-E94F37D5A48F}" srcOrd="0" destOrd="0" presId="urn:microsoft.com/office/officeart/2005/8/layout/cycle2"/>
    <dgm:cxn modelId="{62EC1BF8-2D96-4DF1-A829-B2023DEE056E}" type="presOf" srcId="{4EA05BEC-58F7-4258-B136-B50037A09717}" destId="{CA3B52A7-EE32-45D0-8414-E5C1CEA31891}" srcOrd="0" destOrd="0" presId="urn:microsoft.com/office/officeart/2005/8/layout/cycle2"/>
    <dgm:cxn modelId="{F6E21A74-13A6-4240-B515-53BFDD527DEE}" type="presOf" srcId="{497B312C-DB8A-49B1-9A56-B29CD7D0443D}" destId="{C24D492A-0591-4520-BE28-E8E761B0A867}" srcOrd="0" destOrd="0" presId="urn:microsoft.com/office/officeart/2005/8/layout/cycle2"/>
    <dgm:cxn modelId="{C150F2A4-4F44-4C17-B28D-79E5B177C8C8}" type="presOf" srcId="{85EFFD73-89D1-4272-B4F8-992834F9C70D}" destId="{A46905E9-A143-4CC5-AF6F-5BBA46CF3271}" srcOrd="0" destOrd="0" presId="urn:microsoft.com/office/officeart/2005/8/layout/cycle2"/>
    <dgm:cxn modelId="{63A3ED78-7666-4FE1-B6A8-AF7A89A35E41}" type="presParOf" srcId="{2FA42101-298C-485A-A27F-D556A120046A}" destId="{0CDA5B49-46F8-4955-88D2-7BC6D4970CBE}" srcOrd="0" destOrd="0" presId="urn:microsoft.com/office/officeart/2005/8/layout/cycle2"/>
    <dgm:cxn modelId="{8A55AB94-15D1-467A-9A44-CD72AC9DE9A9}" type="presParOf" srcId="{2FA42101-298C-485A-A27F-D556A120046A}" destId="{F8701EBB-50E5-4E13-95C7-6675DD41C780}" srcOrd="1" destOrd="0" presId="urn:microsoft.com/office/officeart/2005/8/layout/cycle2"/>
    <dgm:cxn modelId="{7AF6BE54-806E-42E6-B76C-7A59A5A71674}" type="presParOf" srcId="{F8701EBB-50E5-4E13-95C7-6675DD41C780}" destId="{511A9CEA-4BA0-47A0-BAC9-C7FBBC529710}" srcOrd="0" destOrd="0" presId="urn:microsoft.com/office/officeart/2005/8/layout/cycle2"/>
    <dgm:cxn modelId="{56E20B17-6262-4EB1-82BA-A4D6BCDAC15D}" type="presParOf" srcId="{2FA42101-298C-485A-A27F-D556A120046A}" destId="{C24D492A-0591-4520-BE28-E8E761B0A867}" srcOrd="2" destOrd="0" presId="urn:microsoft.com/office/officeart/2005/8/layout/cycle2"/>
    <dgm:cxn modelId="{A3B0A407-D60F-40FA-AC6B-4865717AB2AF}" type="presParOf" srcId="{2FA42101-298C-485A-A27F-D556A120046A}" destId="{81BC08DC-57B2-4465-923F-6CD076DE7BF1}" srcOrd="3" destOrd="0" presId="urn:microsoft.com/office/officeart/2005/8/layout/cycle2"/>
    <dgm:cxn modelId="{AE95D1F3-FE9C-49AD-9500-088CF8DCBCD1}" type="presParOf" srcId="{81BC08DC-57B2-4465-923F-6CD076DE7BF1}" destId="{E5314524-3E40-43F8-9CF5-7CC94FF5CEE4}" srcOrd="0" destOrd="0" presId="urn:microsoft.com/office/officeart/2005/8/layout/cycle2"/>
    <dgm:cxn modelId="{623C0BE3-645A-40F0-B8B2-CBC799FE206F}" type="presParOf" srcId="{2FA42101-298C-485A-A27F-D556A120046A}" destId="{64EBE0FE-9234-40A6-97DA-9A449E4E2214}" srcOrd="4" destOrd="0" presId="urn:microsoft.com/office/officeart/2005/8/layout/cycle2"/>
    <dgm:cxn modelId="{6A17BB9D-DA52-4A9F-931B-443714141038}" type="presParOf" srcId="{2FA42101-298C-485A-A27F-D556A120046A}" destId="{A46905E9-A143-4CC5-AF6F-5BBA46CF3271}" srcOrd="5" destOrd="0" presId="urn:microsoft.com/office/officeart/2005/8/layout/cycle2"/>
    <dgm:cxn modelId="{EF25365C-2FCD-40B1-864F-CBAE67252FF9}" type="presParOf" srcId="{A46905E9-A143-4CC5-AF6F-5BBA46CF3271}" destId="{CA1E1BC3-D4D7-4EF4-BDCB-0EF05516F532}" srcOrd="0" destOrd="0" presId="urn:microsoft.com/office/officeart/2005/8/layout/cycle2"/>
    <dgm:cxn modelId="{9231E1C1-D319-466C-A57D-969DE7A6601E}" type="presParOf" srcId="{2FA42101-298C-485A-A27F-D556A120046A}" destId="{81AA1570-480E-413A-84E0-E4A7A73EC648}" srcOrd="6" destOrd="0" presId="urn:microsoft.com/office/officeart/2005/8/layout/cycle2"/>
    <dgm:cxn modelId="{57041BA0-6EDC-4643-A8A5-79DA44CE4E48}" type="presParOf" srcId="{2FA42101-298C-485A-A27F-D556A120046A}" destId="{15FDB955-FAFB-45FC-851E-70369BC11CEE}" srcOrd="7" destOrd="0" presId="urn:microsoft.com/office/officeart/2005/8/layout/cycle2"/>
    <dgm:cxn modelId="{7D2EC2F5-B16C-4739-B333-AB244324EA47}" type="presParOf" srcId="{15FDB955-FAFB-45FC-851E-70369BC11CEE}" destId="{D0440266-49D5-4DD9-8FFD-45F6E6A45ABD}" srcOrd="0" destOrd="0" presId="urn:microsoft.com/office/officeart/2005/8/layout/cycle2"/>
    <dgm:cxn modelId="{172C561E-C177-41FC-8D99-EBD9EBA348E4}" type="presParOf" srcId="{2FA42101-298C-485A-A27F-D556A120046A}" destId="{6CBBF359-8DB2-4FF1-BF67-BE5115541741}" srcOrd="8" destOrd="0" presId="urn:microsoft.com/office/officeart/2005/8/layout/cycle2"/>
    <dgm:cxn modelId="{DF9C4DA0-ED92-46B3-BCA0-E904B4A736F5}" type="presParOf" srcId="{2FA42101-298C-485A-A27F-D556A120046A}" destId="{7FCBF61A-5C5A-4B98-BABB-AAFCC404D876}" srcOrd="9" destOrd="0" presId="urn:microsoft.com/office/officeart/2005/8/layout/cycle2"/>
    <dgm:cxn modelId="{2BE18F89-50DE-4042-8E6D-49B4B18A42B5}" type="presParOf" srcId="{7FCBF61A-5C5A-4B98-BABB-AAFCC404D876}" destId="{2ED64F16-F92E-4EE2-94FB-220BC683F47E}" srcOrd="0" destOrd="0" presId="urn:microsoft.com/office/officeart/2005/8/layout/cycle2"/>
    <dgm:cxn modelId="{31F86EC7-E141-4827-B1AE-F1FBA35A71B6}" type="presParOf" srcId="{2FA42101-298C-485A-A27F-D556A120046A}" destId="{E8C39A44-EEB0-4622-9DB9-0BC32A34CD63}" srcOrd="10" destOrd="0" presId="urn:microsoft.com/office/officeart/2005/8/layout/cycle2"/>
    <dgm:cxn modelId="{4B32EAA1-BA86-4DA2-BADD-BCBB73821D82}" type="presParOf" srcId="{2FA42101-298C-485A-A27F-D556A120046A}" destId="{CA3B52A7-EE32-45D0-8414-E5C1CEA31891}" srcOrd="11" destOrd="0" presId="urn:microsoft.com/office/officeart/2005/8/layout/cycle2"/>
    <dgm:cxn modelId="{09FB589B-67BD-4AFC-96DD-C5A041B511C6}" type="presParOf" srcId="{CA3B52A7-EE32-45D0-8414-E5C1CEA31891}" destId="{38E23B63-0B19-4D68-83B4-9925BA47EE98}" srcOrd="0" destOrd="0" presId="urn:microsoft.com/office/officeart/2005/8/layout/cycle2"/>
    <dgm:cxn modelId="{862CA2B8-7F4A-41BE-BECB-F7028E5A7636}" type="presParOf" srcId="{2FA42101-298C-485A-A27F-D556A120046A}" destId="{B3C9118A-8060-40C1-9015-E94F37D5A48F}" srcOrd="12" destOrd="0" presId="urn:microsoft.com/office/officeart/2005/8/layout/cycle2"/>
    <dgm:cxn modelId="{4458FEB7-E177-4B31-B9CF-EDFB48A9F143}" type="presParOf" srcId="{2FA42101-298C-485A-A27F-D556A120046A}" destId="{C92DF381-65F3-444A-8CB0-AEF1D32E793E}" srcOrd="13" destOrd="0" presId="urn:microsoft.com/office/officeart/2005/8/layout/cycle2"/>
    <dgm:cxn modelId="{2FE20854-E57B-418A-82CB-FB647E7FDD0D}" type="presParOf" srcId="{C92DF381-65F3-444A-8CB0-AEF1D32E793E}" destId="{0A85E33F-17E0-41D5-9F87-2580387293C3}" srcOrd="0" destOrd="0" presId="urn:microsoft.com/office/officeart/2005/8/layout/cycle2"/>
    <dgm:cxn modelId="{00EDCAD2-1EFA-4F70-8157-06C50DF27365}" type="presParOf" srcId="{2FA42101-298C-485A-A27F-D556A120046A}" destId="{B1B5913E-AB09-432E-9203-3F284EA1656C}" srcOrd="14" destOrd="0" presId="urn:microsoft.com/office/officeart/2005/8/layout/cycle2"/>
    <dgm:cxn modelId="{579DD3CF-B692-4425-9FD5-93E0603FC224}" type="presParOf" srcId="{2FA42101-298C-485A-A27F-D556A120046A}" destId="{A1912B90-3EE1-4F99-970A-CA97195EE885}" srcOrd="15" destOrd="0" presId="urn:microsoft.com/office/officeart/2005/8/layout/cycle2"/>
    <dgm:cxn modelId="{ADCCCB0D-3199-4250-A073-F9E2D8B010A5}" type="presParOf" srcId="{A1912B90-3EE1-4F99-970A-CA97195EE885}" destId="{12E5F83F-EA70-42CD-91D6-6789FF679B1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24-Sep-19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dirty="0"/>
              <a:t>Sequential Circuits and Systems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6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30" name="TextBox 29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</a:t>
              </a:r>
              <a:r>
                <a:rPr lang="en-US" sz="2000" b="1" dirty="0" err="1"/>
                <a:t>Krunal</a:t>
              </a:r>
              <a:r>
                <a:rPr lang="en-US" sz="2000" b="1" dirty="0"/>
                <a:t> D. </a:t>
              </a:r>
              <a:r>
                <a:rPr lang="en-US" sz="2000" b="1" dirty="0" err="1"/>
                <a:t>Vyas</a:t>
              </a:r>
              <a:endParaRPr lang="en-US" sz="2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9601901005</a:t>
              </a:r>
            </a:p>
            <a:p>
              <a:r>
                <a:rPr lang="en-US" dirty="0"/>
                <a:t>     krunal.vyas@darshan.ac.in</a:t>
              </a: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33" name="Shape 411"/>
            <p:cNvGrpSpPr/>
            <p:nvPr/>
          </p:nvGrpSpPr>
          <p:grpSpPr>
            <a:xfrm>
              <a:off x="272251" y="5632139"/>
              <a:ext cx="216000" cy="143995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44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45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46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34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35" name="Group 25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Pentagon 36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29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41" name="Pentagon 4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3130704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Digital Fundamentals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152400" y="2590800"/>
                <a:ext cx="477521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Module 3:</a:t>
                </a:r>
              </a:p>
              <a:p>
                <a:r>
                  <a:rPr lang="en-US" sz="32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Sequential Circuits and Systems</a:t>
                </a: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7" name="Picture 46" descr="output-onlinepngtool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905000"/>
            <a:ext cx="4800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83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NAND Gate S-R latch (Active Low)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114793" y="1524000"/>
          <a:ext cx="4724407" cy="3362960"/>
        </p:xfrm>
        <a:graphic>
          <a:graphicData uri="http://schemas.openxmlformats.org/drawingml/2006/table">
            <a:tbl>
              <a:tblPr firstRow="1" bandRow="1"/>
              <a:tblGrid>
                <a:gridCol w="66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92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31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413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chemeClr val="tx2"/>
                          </a:solidFill>
                        </a:rPr>
                        <a:t>n+1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Indeterminate</a:t>
                      </a:r>
                      <a:r>
                        <a:rPr lang="en-US" sz="2000" baseline="0" dirty="0"/>
                        <a:t> (invalid)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flipH="1" flipV="1">
            <a:off x="1142996" y="2466976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438396" y="3387409"/>
            <a:ext cx="0" cy="462094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438400" y="2314576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1143000" y="3319464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148454" y="2838410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137542" y="2803802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8712" y="19050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7872" y="37908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95600" y="2114490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95600" y="3657600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Q’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67086" y="4267200"/>
            <a:ext cx="16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diagram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82840" y="1995488"/>
            <a:ext cx="2127443" cy="612495"/>
            <a:chOff x="2860773" y="4177246"/>
            <a:chExt cx="2574205" cy="741118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860773" y="4371022"/>
              <a:ext cx="83361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2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82840" y="3535641"/>
            <a:ext cx="2127443" cy="612495"/>
            <a:chOff x="2860773" y="4177246"/>
            <a:chExt cx="2574205" cy="741118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860773" y="4734372"/>
              <a:ext cx="83361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5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267200" y="343852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38712" y="342424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23829" y="342424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90589" y="342424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77411" y="379666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948923" y="378238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34040" y="378238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00800" y="378238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285565" y="26955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957077" y="268128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42194" y="268128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08954" y="268128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295776" y="30537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967288" y="30394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652405" y="30394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419165" y="30394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314824" y="19478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86336" y="19335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671453" y="19335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38213" y="19335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25035" y="23060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996547" y="22917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81664" y="22917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448424" y="22917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271277" y="41719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942789" y="41576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627906" y="41576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394666" y="41576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281488" y="45300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953000" y="45158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638117" y="45158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404877" y="45158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471239" y="3563368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485965" y="2800352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069159" y="2022177"/>
            <a:ext cx="1668249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181165" y="4214816"/>
            <a:ext cx="15165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3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59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6" grpId="0" animBg="1"/>
      <p:bldP spid="60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Gated S-R Latch (S-R Flip flop)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965434" y="1143000"/>
            <a:ext cx="2203968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81000" y="1371600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75234" y="1371600"/>
            <a:ext cx="531732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5434" y="1143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97684" y="2205335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4344" y="19767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8034" y="1143000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270" y="1976735"/>
            <a:ext cx="46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Q’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175234" y="2243136"/>
            <a:ext cx="531732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73"/>
              </p:ext>
            </p:extLst>
          </p:nvPr>
        </p:nvGraphicFramePr>
        <p:xfrm>
          <a:off x="4343392" y="2133600"/>
          <a:ext cx="4724408" cy="4064000"/>
        </p:xfrm>
        <a:graphic>
          <a:graphicData uri="http://schemas.openxmlformats.org/drawingml/2006/table">
            <a:tbl>
              <a:tblPr firstRow="1" bandRow="1"/>
              <a:tblGrid>
                <a:gridCol w="583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79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2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14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chemeClr val="tx2"/>
                          </a:solidFill>
                        </a:rPr>
                        <a:t>n+1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Indeterminate</a:t>
                      </a:r>
                      <a:r>
                        <a:rPr lang="en-US" sz="2000" baseline="0" dirty="0"/>
                        <a:t> (invalid)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flipH="1" flipV="1">
            <a:off x="1814113" y="4048066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109513" y="4948178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109517" y="3895666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1814117" y="4900554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819571" y="4395052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808659" y="4384892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3077" y="336708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3072" y="55434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15664" y="3695580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15664" y="5238690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Q’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67086" y="5848290"/>
            <a:ext cx="16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diagram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32769" y="2514600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Symbol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799830" y="5133976"/>
            <a:ext cx="1781570" cy="612495"/>
            <a:chOff x="3279279" y="4177246"/>
            <a:chExt cx="2155699" cy="74111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363398" y="4734372"/>
              <a:ext cx="33098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2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03653" y="3578505"/>
            <a:ext cx="1877747" cy="612495"/>
            <a:chOff x="3162905" y="4177246"/>
            <a:chExt cx="2272073" cy="741118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162905" y="4371024"/>
              <a:ext cx="53148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5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27319" y="3429000"/>
            <a:ext cx="1342031" cy="612495"/>
            <a:chOff x="3222093" y="4177246"/>
            <a:chExt cx="1786242" cy="741118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3433031" y="4734370"/>
              <a:ext cx="26135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222093" y="4371024"/>
              <a:ext cx="47229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4584720" y="4496209"/>
              <a:ext cx="423615" cy="117436"/>
              <a:chOff x="1490775" y="1289057"/>
              <a:chExt cx="423615" cy="117436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1603169" y="1348682"/>
                <a:ext cx="31122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23865" y="5286376"/>
            <a:ext cx="1451566" cy="612495"/>
            <a:chOff x="3076302" y="4177246"/>
            <a:chExt cx="1932033" cy="741118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3076302" y="4733960"/>
              <a:ext cx="618084" cy="41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424937" y="4371024"/>
              <a:ext cx="269449" cy="4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4584720" y="4496209"/>
              <a:ext cx="423615" cy="117436"/>
              <a:chOff x="1490775" y="1289057"/>
              <a:chExt cx="423615" cy="117436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1603169" y="1348682"/>
                <a:ext cx="31122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9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685800" y="3888904"/>
            <a:ext cx="0" cy="155761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423865" y="4666535"/>
            <a:ext cx="261935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0" y="4462402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388026" y="1752600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72460" y="1524000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EN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018245" y="406241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576888" y="406241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248400" y="404812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934200" y="404812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028456" y="442055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587099" y="442055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258611" y="440626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944411" y="440626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036610" y="33194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595253" y="33194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266765" y="33051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952565" y="33051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046821" y="36776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605464" y="36776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276976" y="36633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62776" y="36633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065869" y="25717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624512" y="25717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96024" y="25574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981824" y="25574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076080" y="29298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634723" y="29298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306235" y="29156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992035" y="29156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022322" y="479584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580965" y="479584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252477" y="47815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938277" y="47815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032533" y="515398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591176" y="515398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262688" y="51396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948488" y="51396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786250" y="4187256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00976" y="3424240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591604" y="2738440"/>
            <a:ext cx="1253380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497464" y="4823495"/>
            <a:ext cx="15165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029200" y="55149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587843" y="55149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259355" y="55683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945155" y="55683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039411" y="58731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598054" y="58731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269566" y="58588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955366" y="58588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481888" y="5560796"/>
            <a:ext cx="15165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433888" y="405288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444099" y="44110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438648" y="33051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448859" y="36633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433888" y="257651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444099" y="293465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433888" y="480060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444099" y="515874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462464" y="55149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472675" y="58731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8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0" grpId="0"/>
      <p:bldP spid="11" grpId="0"/>
      <p:bldP spid="55" grpId="0"/>
      <p:bldP spid="56" grpId="0"/>
      <p:bldP spid="57" grpId="0"/>
      <p:bldP spid="58" grpId="0"/>
      <p:bldP spid="59" grpId="0"/>
      <p:bldP spid="60" grpId="0"/>
      <p:bldP spid="90" grpId="0"/>
      <p:bldP spid="92" grpId="0"/>
      <p:bldP spid="82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Gated D-Latch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0868" y="1200090"/>
            <a:ext cx="2203968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36434" y="1428690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30668" y="1428690"/>
            <a:ext cx="531732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119562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3468" y="1200090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90704" y="2033825"/>
            <a:ext cx="46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Q’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430668" y="2300226"/>
            <a:ext cx="531732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774190" y="3286760"/>
          <a:ext cx="4141210" cy="2580640"/>
        </p:xfrm>
        <a:graphic>
          <a:graphicData uri="http://schemas.openxmlformats.org/drawingml/2006/table">
            <a:tbl>
              <a:tblPr firstRow="1" bandRow="1"/>
              <a:tblGrid>
                <a:gridCol w="583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9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2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140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chemeClr val="tx2"/>
                          </a:solidFill>
                        </a:rPr>
                        <a:t>n+1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flipH="1" flipV="1">
            <a:off x="2423713" y="4048066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719113" y="4948178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719117" y="3895666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423717" y="4900554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2429171" y="4395052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418259" y="4384892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200" y="336708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25264" y="3695580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25264" y="5238690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Q’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48086" y="5848290"/>
            <a:ext cx="16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diagram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88203" y="2571690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Symbol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409430" y="5133976"/>
            <a:ext cx="1781570" cy="612495"/>
            <a:chOff x="3279279" y="4177246"/>
            <a:chExt cx="2155699" cy="74111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363398" y="4734372"/>
              <a:ext cx="33098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2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313253" y="3578505"/>
            <a:ext cx="1877747" cy="612495"/>
            <a:chOff x="3162905" y="4177246"/>
            <a:chExt cx="2272073" cy="741118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162905" y="4371024"/>
              <a:ext cx="53148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5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3820" y="3429000"/>
            <a:ext cx="2105129" cy="612495"/>
            <a:chOff x="2206410" y="4177246"/>
            <a:chExt cx="2801925" cy="741118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3433031" y="4734370"/>
              <a:ext cx="26135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206410" y="4371024"/>
              <a:ext cx="148797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4584720" y="4496209"/>
              <a:ext cx="423615" cy="117436"/>
              <a:chOff x="1490775" y="1289057"/>
              <a:chExt cx="423615" cy="117436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1603169" y="1348682"/>
                <a:ext cx="31122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295399" y="5286376"/>
            <a:ext cx="1189631" cy="612495"/>
            <a:chOff x="3424937" y="4177246"/>
            <a:chExt cx="1583398" cy="741118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3474675" y="4734372"/>
              <a:ext cx="21971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424937" y="4371024"/>
              <a:ext cx="269449" cy="4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4584720" y="4496209"/>
              <a:ext cx="423615" cy="117436"/>
              <a:chOff x="1490775" y="1289057"/>
              <a:chExt cx="423615" cy="117436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1603169" y="1348682"/>
                <a:ext cx="31122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9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1295400" y="3888904"/>
            <a:ext cx="0" cy="155761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033465" y="4666535"/>
            <a:ext cx="261935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85800" y="446240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643460" y="1809690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218479" y="1581090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685800" y="3579898"/>
            <a:ext cx="0" cy="2180861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85800" y="5557256"/>
            <a:ext cx="675530" cy="386344"/>
            <a:chOff x="379248" y="5807937"/>
            <a:chExt cx="1448058" cy="752875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Rectangle 2"/>
          <p:cNvSpPr/>
          <p:nvPr/>
        </p:nvSpPr>
        <p:spPr>
          <a:xfrm>
            <a:off x="4910136" y="373865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86400" y="373380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96000" y="373380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81800" y="373380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891088" y="407644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467352" y="407159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076952" y="407159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762752" y="407159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584617" y="3883245"/>
            <a:ext cx="956593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943472" y="4481604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19736" y="447675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129336" y="447675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815136" y="447675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924424" y="4819401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500688" y="481454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110288" y="481454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796088" y="481454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617953" y="4626197"/>
            <a:ext cx="956593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924424" y="518169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500688" y="517684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110288" y="517684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796088" y="517684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905376" y="551948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481640" y="551463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091240" y="551463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777040" y="551463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376927" y="5326285"/>
            <a:ext cx="1400548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4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/>
      <p:bldP spid="11" grpId="0"/>
      <p:bldP spid="55" grpId="0"/>
      <p:bldP spid="57" grpId="0"/>
      <p:bldP spid="58" grpId="0"/>
      <p:bldP spid="59" grpId="0"/>
      <p:bldP spid="60" grpId="0"/>
      <p:bldP spid="90" grpId="0"/>
      <p:bldP spid="92" grpId="0"/>
      <p:bldP spid="3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J-K Flip-Flop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005" y="1219200"/>
            <a:ext cx="2203968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48571" y="1447800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42805" y="1447800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3005" y="1219200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J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65255" y="2281535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1915" y="2052935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5605" y="1219200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02841" y="2052935"/>
            <a:ext cx="46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Q’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242805" y="2319336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00340" y="2590800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Symbol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480060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20435" y="479076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30035" y="479076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915835" y="479076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010835" y="516319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620435" y="514890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230035" y="514890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915835" y="514890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29200" y="406209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620435" y="404780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230035" y="404780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915835" y="41205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010835" y="442023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20435" y="440595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30035" y="440595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915835" y="440595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025806" y="331438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38800" y="330009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248400" y="330009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915835" y="330009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949606" y="367252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621118" y="365823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306235" y="365823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915835" y="365823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010835" y="55683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620435" y="55683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230035" y="55683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915835" y="55683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010835" y="589661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620435" y="588232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230035" y="588232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839635" y="588232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830725" y="4929889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830725" y="4166873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662020" y="3481073"/>
            <a:ext cx="1253380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551210" y="5589311"/>
            <a:ext cx="13641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447850" y="1857671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32284" y="1629071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EN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AFF487FD-F021-46E4-85BC-FC0319EB26B6}"/>
              </a:ext>
            </a:extLst>
          </p:cNvPr>
          <p:cNvCxnSpPr/>
          <p:nvPr/>
        </p:nvCxnSpPr>
        <p:spPr>
          <a:xfrm flipH="1" flipV="1">
            <a:off x="2092284" y="4289198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D31E49D9-289D-4A98-9984-87B82EB9883C}"/>
              </a:ext>
            </a:extLst>
          </p:cNvPr>
          <p:cNvCxnSpPr/>
          <p:nvPr/>
        </p:nvCxnSpPr>
        <p:spPr>
          <a:xfrm flipH="1" flipV="1">
            <a:off x="3387684" y="5189310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87E8AE08-99E6-47B6-BFE9-F73182A99DAD}"/>
              </a:ext>
            </a:extLst>
          </p:cNvPr>
          <p:cNvCxnSpPr/>
          <p:nvPr/>
        </p:nvCxnSpPr>
        <p:spPr>
          <a:xfrm flipH="1" flipV="1">
            <a:off x="3387688" y="4136798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5D472FCD-A69E-489E-937F-B5632E175D4E}"/>
              </a:ext>
            </a:extLst>
          </p:cNvPr>
          <p:cNvCxnSpPr/>
          <p:nvPr/>
        </p:nvCxnSpPr>
        <p:spPr>
          <a:xfrm flipH="1" flipV="1">
            <a:off x="2092288" y="5141686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xmlns="" id="{F3E8E17D-55EE-45DF-A085-68BD3E21F33F}"/>
              </a:ext>
            </a:extLst>
          </p:cNvPr>
          <p:cNvCxnSpPr/>
          <p:nvPr/>
        </p:nvCxnSpPr>
        <p:spPr>
          <a:xfrm flipH="1" flipV="1">
            <a:off x="2097742" y="4636184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A185CE7E-34CD-4ED2-9C72-3A8E60528069}"/>
              </a:ext>
            </a:extLst>
          </p:cNvPr>
          <p:cNvCxnSpPr/>
          <p:nvPr/>
        </p:nvCxnSpPr>
        <p:spPr>
          <a:xfrm flipV="1">
            <a:off x="2086830" y="4626024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4D969849-959F-45A3-9080-B9C00B3D4F4F}"/>
              </a:ext>
            </a:extLst>
          </p:cNvPr>
          <p:cNvSpPr txBox="1"/>
          <p:nvPr/>
        </p:nvSpPr>
        <p:spPr>
          <a:xfrm>
            <a:off x="521248" y="3608220"/>
            <a:ext cx="266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B45BCD3E-534C-45CB-B46E-04134CA86946}"/>
              </a:ext>
            </a:extLst>
          </p:cNvPr>
          <p:cNvSpPr txBox="1"/>
          <p:nvPr/>
        </p:nvSpPr>
        <p:spPr>
          <a:xfrm>
            <a:off x="411243" y="5784622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75176BBD-B94B-4E2F-8EB0-3A41B0DC0206}"/>
              </a:ext>
            </a:extLst>
          </p:cNvPr>
          <p:cNvSpPr txBox="1"/>
          <p:nvPr/>
        </p:nvSpPr>
        <p:spPr>
          <a:xfrm>
            <a:off x="3893835" y="3936712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B2A4142A-05F4-45E7-9779-1750F0FAF8FB}"/>
              </a:ext>
            </a:extLst>
          </p:cNvPr>
          <p:cNvSpPr txBox="1"/>
          <p:nvPr/>
        </p:nvSpPr>
        <p:spPr>
          <a:xfrm>
            <a:off x="3893835" y="5479822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Q’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231BBACF-49B2-4972-A7B1-BE221DBF442E}"/>
              </a:ext>
            </a:extLst>
          </p:cNvPr>
          <p:cNvGrpSpPr/>
          <p:nvPr/>
        </p:nvGrpSpPr>
        <p:grpSpPr>
          <a:xfrm>
            <a:off x="2078001" y="5375108"/>
            <a:ext cx="1781570" cy="612495"/>
            <a:chOff x="3279279" y="4177246"/>
            <a:chExt cx="2155699" cy="741118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A5835C9D-F1E5-423C-937C-C17BB9000136}"/>
                </a:ext>
              </a:extLst>
            </p:cNvPr>
            <p:cNvCxnSpPr/>
            <p:nvPr/>
          </p:nvCxnSpPr>
          <p:spPr>
            <a:xfrm>
              <a:off x="3363398" y="4746665"/>
              <a:ext cx="33098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EAE9C505-2A81-464D-BBCF-D643249268FB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xmlns="" id="{2F5D9F4E-19DB-4D4E-AB64-E5C3DFDD1BED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xmlns="" id="{71D032B7-304E-417E-9BF1-1E2E26EA695A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xmlns="" id="{7139CA5F-2F1A-4AAB-914B-9AD8F884ECEB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7" name="Delay 67">
              <a:extLst>
                <a:ext uri="{FF2B5EF4-FFF2-40B4-BE49-F238E27FC236}">
                  <a16:creationId xmlns:a16="http://schemas.microsoft.com/office/drawing/2014/main" xmlns="" id="{C0B50307-7E61-43FF-B597-A42F73621556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xmlns="" id="{C858FE21-8F1A-4942-BE83-E268A7BFB7ED}"/>
              </a:ext>
            </a:extLst>
          </p:cNvPr>
          <p:cNvGrpSpPr/>
          <p:nvPr/>
        </p:nvGrpSpPr>
        <p:grpSpPr>
          <a:xfrm>
            <a:off x="1981824" y="3819637"/>
            <a:ext cx="1877747" cy="612495"/>
            <a:chOff x="3162905" y="4177246"/>
            <a:chExt cx="2272073" cy="741118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85DEADA9-A40A-4A01-8316-9E181138BDC6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19C4C1B4-F33C-4884-BA30-FFE33D64BF52}"/>
                </a:ext>
              </a:extLst>
            </p:cNvPr>
            <p:cNvCxnSpPr/>
            <p:nvPr/>
          </p:nvCxnSpPr>
          <p:spPr>
            <a:xfrm>
              <a:off x="3162905" y="4371024"/>
              <a:ext cx="53148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xmlns="" id="{75BE845B-1E94-4C02-A78B-9C738E52CEEC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xmlns="" id="{8AFDA2A8-C8F5-41BF-AD0D-54FFC9D5B210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xmlns="" id="{BE484150-A6C4-451A-9CB5-3522A2F756AE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4" name="Delay 67">
              <a:extLst>
                <a:ext uri="{FF2B5EF4-FFF2-40B4-BE49-F238E27FC236}">
                  <a16:creationId xmlns:a16="http://schemas.microsoft.com/office/drawing/2014/main" xmlns="" id="{FA8F090E-C6FA-4099-B1C9-A2B4BDDB07CD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A1518016-FDDB-4416-B597-C6FFEBDD72DC}"/>
              </a:ext>
            </a:extLst>
          </p:cNvPr>
          <p:cNvGrpSpPr/>
          <p:nvPr/>
        </p:nvGrpSpPr>
        <p:grpSpPr>
          <a:xfrm>
            <a:off x="673305" y="3670132"/>
            <a:ext cx="1474216" cy="612495"/>
            <a:chOff x="3046155" y="4177246"/>
            <a:chExt cx="1962180" cy="741118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28C0DCDA-647E-4B81-875B-FA5220E35BC1}"/>
                </a:ext>
              </a:extLst>
            </p:cNvPr>
            <p:cNvCxnSpPr/>
            <p:nvPr/>
          </p:nvCxnSpPr>
          <p:spPr>
            <a:xfrm>
              <a:off x="3046155" y="4577348"/>
              <a:ext cx="62290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BFC041D0-C14C-40A3-BC37-85AC1D6F45CB}"/>
                </a:ext>
              </a:extLst>
            </p:cNvPr>
            <p:cNvCxnSpPr/>
            <p:nvPr/>
          </p:nvCxnSpPr>
          <p:spPr>
            <a:xfrm>
              <a:off x="3222093" y="4371024"/>
              <a:ext cx="47229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xmlns="" id="{189771D4-46DD-4323-B6AE-95267F24D804}"/>
                </a:ext>
              </a:extLst>
            </p:cNvPr>
            <p:cNvGrpSpPr/>
            <p:nvPr/>
          </p:nvGrpSpPr>
          <p:grpSpPr>
            <a:xfrm>
              <a:off x="4584720" y="4496209"/>
              <a:ext cx="423615" cy="117436"/>
              <a:chOff x="1490775" y="1289057"/>
              <a:chExt cx="423615" cy="117436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xmlns="" id="{2FFEFC8D-441D-4562-9F80-C45451F0B54D}"/>
                  </a:ext>
                </a:extLst>
              </p:cNvPr>
              <p:cNvCxnSpPr/>
              <p:nvPr/>
            </p:nvCxnSpPr>
            <p:spPr>
              <a:xfrm>
                <a:off x="1603169" y="1348682"/>
                <a:ext cx="31122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xmlns="" id="{9A86F3F7-2F6C-4DAE-987B-58752D3BC2DF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1" name="Delay 67">
              <a:extLst>
                <a:ext uri="{FF2B5EF4-FFF2-40B4-BE49-F238E27FC236}">
                  <a16:creationId xmlns:a16="http://schemas.microsoft.com/office/drawing/2014/main" xmlns="" id="{3E7F261B-3A31-4236-9E83-80E89D928626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811CB7BC-F126-40CD-9AD2-285E74B389A8}"/>
              </a:ext>
            </a:extLst>
          </p:cNvPr>
          <p:cNvGrpSpPr/>
          <p:nvPr/>
        </p:nvGrpSpPr>
        <p:grpSpPr>
          <a:xfrm>
            <a:off x="673305" y="5527508"/>
            <a:ext cx="1480298" cy="612495"/>
            <a:chOff x="3038060" y="4177246"/>
            <a:chExt cx="1970275" cy="741118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1DC47343-2E33-41DC-9C97-759C6B83E168}"/>
                </a:ext>
              </a:extLst>
            </p:cNvPr>
            <p:cNvCxnSpPr/>
            <p:nvPr/>
          </p:nvCxnSpPr>
          <p:spPr>
            <a:xfrm>
              <a:off x="3076302" y="4733960"/>
              <a:ext cx="618084" cy="41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9BF48A91-5C95-459F-8E65-2C73BBD9266E}"/>
                </a:ext>
              </a:extLst>
            </p:cNvPr>
            <p:cNvCxnSpPr/>
            <p:nvPr/>
          </p:nvCxnSpPr>
          <p:spPr>
            <a:xfrm flipV="1">
              <a:off x="3038060" y="4542364"/>
              <a:ext cx="670823" cy="4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xmlns="" id="{F7CF31A2-FEE0-47AF-AE4C-BA80051D01E0}"/>
                </a:ext>
              </a:extLst>
            </p:cNvPr>
            <p:cNvGrpSpPr/>
            <p:nvPr/>
          </p:nvGrpSpPr>
          <p:grpSpPr>
            <a:xfrm>
              <a:off x="4584720" y="4496209"/>
              <a:ext cx="423615" cy="117436"/>
              <a:chOff x="1490775" y="1289057"/>
              <a:chExt cx="423615" cy="117436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xmlns="" id="{FAB9F452-B91A-47C5-A7E8-B3D6BB17325E}"/>
                  </a:ext>
                </a:extLst>
              </p:cNvPr>
              <p:cNvCxnSpPr/>
              <p:nvPr/>
            </p:nvCxnSpPr>
            <p:spPr>
              <a:xfrm>
                <a:off x="1603169" y="1348682"/>
                <a:ext cx="31122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xmlns="" id="{EB3D07FF-59D8-4A5D-9867-D7DA20B6886A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8" name="Delay 67">
              <a:extLst>
                <a:ext uri="{FF2B5EF4-FFF2-40B4-BE49-F238E27FC236}">
                  <a16:creationId xmlns:a16="http://schemas.microsoft.com/office/drawing/2014/main" xmlns="" id="{6F6D964F-E62F-436C-9D10-5E6DC6060524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xmlns="" id="{1594B19F-54E7-45E3-B650-9613EE70E2F9}"/>
              </a:ext>
            </a:extLst>
          </p:cNvPr>
          <p:cNvCxnSpPr/>
          <p:nvPr/>
        </p:nvCxnSpPr>
        <p:spPr>
          <a:xfrm flipV="1">
            <a:off x="673305" y="4000795"/>
            <a:ext cx="0" cy="183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xmlns="" id="{470EE6D7-FBA3-4319-98D7-F9DFF33DFF28}"/>
              </a:ext>
            </a:extLst>
          </p:cNvPr>
          <p:cNvCxnSpPr/>
          <p:nvPr/>
        </p:nvCxnSpPr>
        <p:spPr>
          <a:xfrm flipH="1">
            <a:off x="411370" y="4907667"/>
            <a:ext cx="261935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6C126783-7AC9-4E0C-80FF-7197748BA035}"/>
              </a:ext>
            </a:extLst>
          </p:cNvPr>
          <p:cNvSpPr txBox="1"/>
          <p:nvPr/>
        </p:nvSpPr>
        <p:spPr>
          <a:xfrm>
            <a:off x="-12495" y="470353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xmlns="" id="{F8EB0E34-AE08-41B7-95E8-DCA277128802}"/>
              </a:ext>
            </a:extLst>
          </p:cNvPr>
          <p:cNvCxnSpPr/>
          <p:nvPr/>
        </p:nvCxnSpPr>
        <p:spPr>
          <a:xfrm>
            <a:off x="971505" y="4638356"/>
            <a:ext cx="1116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xmlns="" id="{E6D12122-D8DB-471E-AC07-983E6511CC7D}"/>
              </a:ext>
            </a:extLst>
          </p:cNvPr>
          <p:cNvCxnSpPr/>
          <p:nvPr/>
        </p:nvCxnSpPr>
        <p:spPr>
          <a:xfrm>
            <a:off x="992899" y="5155106"/>
            <a:ext cx="1116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xmlns="" id="{9DB40895-5183-47E3-B798-CAC427CFCCFB}"/>
              </a:ext>
            </a:extLst>
          </p:cNvPr>
          <p:cNvCxnSpPr/>
          <p:nvPr/>
        </p:nvCxnSpPr>
        <p:spPr>
          <a:xfrm flipH="1" flipV="1">
            <a:off x="978936" y="4208875"/>
            <a:ext cx="4" cy="432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xmlns="" id="{3452DD16-4016-490C-84E7-DB17D694E04B}"/>
              </a:ext>
            </a:extLst>
          </p:cNvPr>
          <p:cNvCxnSpPr/>
          <p:nvPr/>
        </p:nvCxnSpPr>
        <p:spPr>
          <a:xfrm>
            <a:off x="978105" y="4208875"/>
            <a:ext cx="18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xmlns="" id="{1F0DCEBC-6173-4566-A0BC-9EB1D2237A62}"/>
              </a:ext>
            </a:extLst>
          </p:cNvPr>
          <p:cNvCxnSpPr/>
          <p:nvPr/>
        </p:nvCxnSpPr>
        <p:spPr>
          <a:xfrm>
            <a:off x="971465" y="5643594"/>
            <a:ext cx="18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xmlns="" id="{8EF21930-2E0C-438E-966F-025C558AA017}"/>
              </a:ext>
            </a:extLst>
          </p:cNvPr>
          <p:cNvCxnSpPr/>
          <p:nvPr/>
        </p:nvCxnSpPr>
        <p:spPr>
          <a:xfrm flipH="1" flipV="1">
            <a:off x="980768" y="5143795"/>
            <a:ext cx="4" cy="504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Table 160">
            <a:extLst>
              <a:ext uri="{FF2B5EF4-FFF2-40B4-BE49-F238E27FC236}">
                <a16:creationId xmlns:a16="http://schemas.microsoft.com/office/drawing/2014/main" xmlns="" id="{A492B198-F623-4117-A04B-30CB48BD0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50374"/>
              </p:ext>
            </p:extLst>
          </p:nvPr>
        </p:nvGraphicFramePr>
        <p:xfrm>
          <a:off x="4343392" y="2133600"/>
          <a:ext cx="4724408" cy="4064000"/>
        </p:xfrm>
        <a:graphic>
          <a:graphicData uri="http://schemas.openxmlformats.org/drawingml/2006/table">
            <a:tbl>
              <a:tblPr firstRow="1" bandRow="1"/>
              <a:tblGrid>
                <a:gridCol w="583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79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2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14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chemeClr val="tx2"/>
                          </a:solidFill>
                        </a:rPr>
                        <a:t>n+1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Toggle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62" name="Rectangle 161">
            <a:extLst>
              <a:ext uri="{FF2B5EF4-FFF2-40B4-BE49-F238E27FC236}">
                <a16:creationId xmlns:a16="http://schemas.microsoft.com/office/drawing/2014/main" xmlns="" id="{6638CFAF-BC95-4302-A6E3-23BA439005DB}"/>
              </a:ext>
            </a:extLst>
          </p:cNvPr>
          <p:cNvSpPr/>
          <p:nvPr/>
        </p:nvSpPr>
        <p:spPr>
          <a:xfrm>
            <a:off x="5018245" y="406241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xmlns="" id="{E8CC09A6-C9BF-48BA-AF13-1071E67F9E82}"/>
              </a:ext>
            </a:extLst>
          </p:cNvPr>
          <p:cNvSpPr/>
          <p:nvPr/>
        </p:nvSpPr>
        <p:spPr>
          <a:xfrm>
            <a:off x="5576888" y="406241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4315B90A-AADB-41CB-A7C8-0C8106B87EED}"/>
              </a:ext>
            </a:extLst>
          </p:cNvPr>
          <p:cNvSpPr/>
          <p:nvPr/>
        </p:nvSpPr>
        <p:spPr>
          <a:xfrm>
            <a:off x="6248400" y="404812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67AC8D16-EB30-489D-914C-3E292BBED53F}"/>
              </a:ext>
            </a:extLst>
          </p:cNvPr>
          <p:cNvSpPr/>
          <p:nvPr/>
        </p:nvSpPr>
        <p:spPr>
          <a:xfrm>
            <a:off x="6934200" y="404812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xmlns="" id="{22A04B31-F65A-438F-A30E-969FD72D3757}"/>
              </a:ext>
            </a:extLst>
          </p:cNvPr>
          <p:cNvSpPr/>
          <p:nvPr/>
        </p:nvSpPr>
        <p:spPr>
          <a:xfrm>
            <a:off x="5028456" y="442055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55D2C1D9-48B3-4A18-BA04-FD867B119137}"/>
              </a:ext>
            </a:extLst>
          </p:cNvPr>
          <p:cNvSpPr/>
          <p:nvPr/>
        </p:nvSpPr>
        <p:spPr>
          <a:xfrm>
            <a:off x="5587099" y="442055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BF034304-6FF5-4FF7-8588-BCC548592FE9}"/>
              </a:ext>
            </a:extLst>
          </p:cNvPr>
          <p:cNvSpPr/>
          <p:nvPr/>
        </p:nvSpPr>
        <p:spPr>
          <a:xfrm>
            <a:off x="6258611" y="440626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95D78D13-810E-42D5-95B9-9B22A38CAE93}"/>
              </a:ext>
            </a:extLst>
          </p:cNvPr>
          <p:cNvSpPr/>
          <p:nvPr/>
        </p:nvSpPr>
        <p:spPr>
          <a:xfrm>
            <a:off x="6944411" y="440626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A853CB3F-15D6-4CB8-9606-5545AFBE8C8F}"/>
              </a:ext>
            </a:extLst>
          </p:cNvPr>
          <p:cNvSpPr/>
          <p:nvPr/>
        </p:nvSpPr>
        <p:spPr>
          <a:xfrm>
            <a:off x="5036610" y="33194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xmlns="" id="{E55E9780-755F-4C3C-9217-FE13DD526311}"/>
              </a:ext>
            </a:extLst>
          </p:cNvPr>
          <p:cNvSpPr/>
          <p:nvPr/>
        </p:nvSpPr>
        <p:spPr>
          <a:xfrm>
            <a:off x="5595253" y="33194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9FF5AEA6-BF30-4D51-ACB8-B42DF02B6662}"/>
              </a:ext>
            </a:extLst>
          </p:cNvPr>
          <p:cNvSpPr/>
          <p:nvPr/>
        </p:nvSpPr>
        <p:spPr>
          <a:xfrm>
            <a:off x="6266765" y="33051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2215745E-89D8-4708-8876-46315BF77136}"/>
              </a:ext>
            </a:extLst>
          </p:cNvPr>
          <p:cNvSpPr/>
          <p:nvPr/>
        </p:nvSpPr>
        <p:spPr>
          <a:xfrm>
            <a:off x="6952565" y="33051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xmlns="" id="{2FEE50E4-EF6C-447E-B94E-79F40E9F33AA}"/>
              </a:ext>
            </a:extLst>
          </p:cNvPr>
          <p:cNvSpPr/>
          <p:nvPr/>
        </p:nvSpPr>
        <p:spPr>
          <a:xfrm>
            <a:off x="5046821" y="36776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734D56C8-FE3C-412F-A47C-B1C8B4768FB7}"/>
              </a:ext>
            </a:extLst>
          </p:cNvPr>
          <p:cNvSpPr/>
          <p:nvPr/>
        </p:nvSpPr>
        <p:spPr>
          <a:xfrm>
            <a:off x="5605464" y="36776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393125B7-444C-4364-ABB4-0BBE75662D39}"/>
              </a:ext>
            </a:extLst>
          </p:cNvPr>
          <p:cNvSpPr/>
          <p:nvPr/>
        </p:nvSpPr>
        <p:spPr>
          <a:xfrm>
            <a:off x="6276976" y="36633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C2AC1F91-0588-43C6-A21C-1A9774339719}"/>
              </a:ext>
            </a:extLst>
          </p:cNvPr>
          <p:cNvSpPr/>
          <p:nvPr/>
        </p:nvSpPr>
        <p:spPr>
          <a:xfrm>
            <a:off x="6962776" y="36633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xmlns="" id="{65CA7DF8-1D85-4375-AB59-3EBC1A861E3C}"/>
              </a:ext>
            </a:extLst>
          </p:cNvPr>
          <p:cNvSpPr/>
          <p:nvPr/>
        </p:nvSpPr>
        <p:spPr>
          <a:xfrm>
            <a:off x="5065869" y="25717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xmlns="" id="{26A49F93-1EE0-42A7-A39B-B72B32EE5238}"/>
              </a:ext>
            </a:extLst>
          </p:cNvPr>
          <p:cNvSpPr/>
          <p:nvPr/>
        </p:nvSpPr>
        <p:spPr>
          <a:xfrm>
            <a:off x="5624512" y="25717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F5FB552A-55B1-426D-9D7C-DE8BFAA62EE4}"/>
              </a:ext>
            </a:extLst>
          </p:cNvPr>
          <p:cNvSpPr/>
          <p:nvPr/>
        </p:nvSpPr>
        <p:spPr>
          <a:xfrm>
            <a:off x="6296024" y="25574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xmlns="" id="{2CB95ECD-1BF7-44AF-80D1-054720DF4D9A}"/>
              </a:ext>
            </a:extLst>
          </p:cNvPr>
          <p:cNvSpPr/>
          <p:nvPr/>
        </p:nvSpPr>
        <p:spPr>
          <a:xfrm>
            <a:off x="6981824" y="25574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81E495B9-0A80-4530-88A5-7D2DAECEFEC2}"/>
              </a:ext>
            </a:extLst>
          </p:cNvPr>
          <p:cNvSpPr/>
          <p:nvPr/>
        </p:nvSpPr>
        <p:spPr>
          <a:xfrm>
            <a:off x="5076080" y="29298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03D7D8D8-4A8A-4A3A-97F5-B092E6BB22BC}"/>
              </a:ext>
            </a:extLst>
          </p:cNvPr>
          <p:cNvSpPr/>
          <p:nvPr/>
        </p:nvSpPr>
        <p:spPr>
          <a:xfrm>
            <a:off x="5634723" y="29298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5E5A31C1-F6C4-4FDF-977F-9CD7B3A9867A}"/>
              </a:ext>
            </a:extLst>
          </p:cNvPr>
          <p:cNvSpPr/>
          <p:nvPr/>
        </p:nvSpPr>
        <p:spPr>
          <a:xfrm>
            <a:off x="6306235" y="29156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xmlns="" id="{97F7AB0A-45A8-4CCE-8876-E11CEFBBA58F}"/>
              </a:ext>
            </a:extLst>
          </p:cNvPr>
          <p:cNvSpPr/>
          <p:nvPr/>
        </p:nvSpPr>
        <p:spPr>
          <a:xfrm>
            <a:off x="6992035" y="29156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xmlns="" id="{4D2D476B-D0D5-44DE-BF0F-E4F33C426E62}"/>
              </a:ext>
            </a:extLst>
          </p:cNvPr>
          <p:cNvSpPr/>
          <p:nvPr/>
        </p:nvSpPr>
        <p:spPr>
          <a:xfrm>
            <a:off x="5022322" y="479584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xmlns="" id="{2993314E-0DE2-4BF0-AFBA-53849E8E44EC}"/>
              </a:ext>
            </a:extLst>
          </p:cNvPr>
          <p:cNvSpPr/>
          <p:nvPr/>
        </p:nvSpPr>
        <p:spPr>
          <a:xfrm>
            <a:off x="5580965" y="479584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xmlns="" id="{813C1F15-B718-40E5-A32D-11FA80643D96}"/>
              </a:ext>
            </a:extLst>
          </p:cNvPr>
          <p:cNvSpPr/>
          <p:nvPr/>
        </p:nvSpPr>
        <p:spPr>
          <a:xfrm>
            <a:off x="6252477" y="47815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xmlns="" id="{9BAB6D71-C59E-43D3-9A87-D6B6AACB473C}"/>
              </a:ext>
            </a:extLst>
          </p:cNvPr>
          <p:cNvSpPr/>
          <p:nvPr/>
        </p:nvSpPr>
        <p:spPr>
          <a:xfrm>
            <a:off x="6908574" y="483457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xmlns="" id="{A7D506D2-084E-4B66-9D79-B2BD1FAC4973}"/>
              </a:ext>
            </a:extLst>
          </p:cNvPr>
          <p:cNvSpPr/>
          <p:nvPr/>
        </p:nvSpPr>
        <p:spPr>
          <a:xfrm>
            <a:off x="5032533" y="515398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xmlns="" id="{1A79E0E1-D8FA-49FB-B5ED-380B24CA7D70}"/>
              </a:ext>
            </a:extLst>
          </p:cNvPr>
          <p:cNvSpPr/>
          <p:nvPr/>
        </p:nvSpPr>
        <p:spPr>
          <a:xfrm>
            <a:off x="5591176" y="515398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xmlns="" id="{6C004E66-68F4-4DCB-8FEC-6E32062543D5}"/>
              </a:ext>
            </a:extLst>
          </p:cNvPr>
          <p:cNvSpPr/>
          <p:nvPr/>
        </p:nvSpPr>
        <p:spPr>
          <a:xfrm>
            <a:off x="6262688" y="51396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541C638B-742C-4BE6-800D-AC90DA2D8C6B}"/>
              </a:ext>
            </a:extLst>
          </p:cNvPr>
          <p:cNvSpPr/>
          <p:nvPr/>
        </p:nvSpPr>
        <p:spPr>
          <a:xfrm>
            <a:off x="6897087" y="51396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xmlns="" id="{15BFA14A-9A05-4106-8A3F-F1F086828EE7}"/>
              </a:ext>
            </a:extLst>
          </p:cNvPr>
          <p:cNvSpPr/>
          <p:nvPr/>
        </p:nvSpPr>
        <p:spPr>
          <a:xfrm>
            <a:off x="7786250" y="4187256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BCC992AB-6B16-46D2-BD3E-CADE0A7B716B}"/>
              </a:ext>
            </a:extLst>
          </p:cNvPr>
          <p:cNvSpPr/>
          <p:nvPr/>
        </p:nvSpPr>
        <p:spPr>
          <a:xfrm>
            <a:off x="7800976" y="3424240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DD7C05A3-726F-4056-AA89-BE42285843C3}"/>
              </a:ext>
            </a:extLst>
          </p:cNvPr>
          <p:cNvSpPr/>
          <p:nvPr/>
        </p:nvSpPr>
        <p:spPr>
          <a:xfrm>
            <a:off x="7591604" y="2738440"/>
            <a:ext cx="1253380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xmlns="" id="{C03EC01C-376C-42AB-B5C0-C5BDDED58FCB}"/>
              </a:ext>
            </a:extLst>
          </p:cNvPr>
          <p:cNvSpPr/>
          <p:nvPr/>
        </p:nvSpPr>
        <p:spPr>
          <a:xfrm>
            <a:off x="7508043" y="4865913"/>
            <a:ext cx="15165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xmlns="" id="{1A188069-5372-485E-AC4D-E035B968A904}"/>
              </a:ext>
            </a:extLst>
          </p:cNvPr>
          <p:cNvSpPr/>
          <p:nvPr/>
        </p:nvSpPr>
        <p:spPr>
          <a:xfrm>
            <a:off x="5029200" y="55149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xmlns="" id="{D5CDA610-1999-45C5-BF5B-159594C3776F}"/>
              </a:ext>
            </a:extLst>
          </p:cNvPr>
          <p:cNvSpPr/>
          <p:nvPr/>
        </p:nvSpPr>
        <p:spPr>
          <a:xfrm>
            <a:off x="5587843" y="55149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xmlns="" id="{E4837F5E-8E1E-4FE4-A342-805C9F8D6190}"/>
              </a:ext>
            </a:extLst>
          </p:cNvPr>
          <p:cNvSpPr/>
          <p:nvPr/>
        </p:nvSpPr>
        <p:spPr>
          <a:xfrm>
            <a:off x="6259355" y="55683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xmlns="" id="{7D27DF72-B5B4-4FE5-8585-67896681A40F}"/>
              </a:ext>
            </a:extLst>
          </p:cNvPr>
          <p:cNvSpPr/>
          <p:nvPr/>
        </p:nvSpPr>
        <p:spPr>
          <a:xfrm>
            <a:off x="6945155" y="55683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xmlns="" id="{A512BE27-7F5A-4AF4-8BCD-5B3800E4C339}"/>
              </a:ext>
            </a:extLst>
          </p:cNvPr>
          <p:cNvSpPr/>
          <p:nvPr/>
        </p:nvSpPr>
        <p:spPr>
          <a:xfrm>
            <a:off x="5039411" y="58731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xmlns="" id="{E5F9C797-3FF2-43AF-A62D-1A9CD060138D}"/>
              </a:ext>
            </a:extLst>
          </p:cNvPr>
          <p:cNvSpPr/>
          <p:nvPr/>
        </p:nvSpPr>
        <p:spPr>
          <a:xfrm>
            <a:off x="5598054" y="58731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xmlns="" id="{8E96DC78-AC6B-4772-A9E3-9D872E149C65}"/>
              </a:ext>
            </a:extLst>
          </p:cNvPr>
          <p:cNvSpPr/>
          <p:nvPr/>
        </p:nvSpPr>
        <p:spPr>
          <a:xfrm>
            <a:off x="6269566" y="58588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4BEA7C83-1845-403B-BE30-FD4B0A92D349}"/>
              </a:ext>
            </a:extLst>
          </p:cNvPr>
          <p:cNvSpPr/>
          <p:nvPr/>
        </p:nvSpPr>
        <p:spPr>
          <a:xfrm>
            <a:off x="6955366" y="58588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xmlns="" id="{8EC4BCF0-CD2D-4E46-9CF0-514A06CAF53F}"/>
              </a:ext>
            </a:extLst>
          </p:cNvPr>
          <p:cNvSpPr/>
          <p:nvPr/>
        </p:nvSpPr>
        <p:spPr>
          <a:xfrm>
            <a:off x="7499833" y="5530056"/>
            <a:ext cx="15165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xmlns="" id="{A7D45202-C262-44D2-B37A-E8BC1F11C931}"/>
              </a:ext>
            </a:extLst>
          </p:cNvPr>
          <p:cNvSpPr/>
          <p:nvPr/>
        </p:nvSpPr>
        <p:spPr>
          <a:xfrm>
            <a:off x="4433888" y="405288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xmlns="" id="{2759F9A5-CAA1-45B0-84EA-A828849FEDAA}"/>
              </a:ext>
            </a:extLst>
          </p:cNvPr>
          <p:cNvSpPr/>
          <p:nvPr/>
        </p:nvSpPr>
        <p:spPr>
          <a:xfrm>
            <a:off x="4444099" y="44110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xmlns="" id="{F7F1B109-7099-4B39-9BD3-3E14476D7F10}"/>
              </a:ext>
            </a:extLst>
          </p:cNvPr>
          <p:cNvSpPr/>
          <p:nvPr/>
        </p:nvSpPr>
        <p:spPr>
          <a:xfrm>
            <a:off x="4438648" y="33051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27B716C0-8D00-4BE5-85B4-A4D9BBD21782}"/>
              </a:ext>
            </a:extLst>
          </p:cNvPr>
          <p:cNvSpPr/>
          <p:nvPr/>
        </p:nvSpPr>
        <p:spPr>
          <a:xfrm>
            <a:off x="4448859" y="36633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30F4466E-A797-4608-845E-F680D0F12BD7}"/>
              </a:ext>
            </a:extLst>
          </p:cNvPr>
          <p:cNvSpPr/>
          <p:nvPr/>
        </p:nvSpPr>
        <p:spPr>
          <a:xfrm>
            <a:off x="4433888" y="257651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xmlns="" id="{A8929858-8075-436F-8BCC-0B8D0C68C4F2}"/>
              </a:ext>
            </a:extLst>
          </p:cNvPr>
          <p:cNvSpPr/>
          <p:nvPr/>
        </p:nvSpPr>
        <p:spPr>
          <a:xfrm>
            <a:off x="4444099" y="293465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xmlns="" id="{B35793E7-729B-4F1F-A04A-B20721ACA6DB}"/>
              </a:ext>
            </a:extLst>
          </p:cNvPr>
          <p:cNvSpPr/>
          <p:nvPr/>
        </p:nvSpPr>
        <p:spPr>
          <a:xfrm>
            <a:off x="4433888" y="480060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41F241E0-5653-4BA1-8F60-42637F466290}"/>
              </a:ext>
            </a:extLst>
          </p:cNvPr>
          <p:cNvSpPr/>
          <p:nvPr/>
        </p:nvSpPr>
        <p:spPr>
          <a:xfrm>
            <a:off x="4444099" y="515874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xmlns="" id="{07EF3FE9-9C9F-404C-A5F0-7FE50861E4BD}"/>
              </a:ext>
            </a:extLst>
          </p:cNvPr>
          <p:cNvSpPr/>
          <p:nvPr/>
        </p:nvSpPr>
        <p:spPr>
          <a:xfrm>
            <a:off x="4462464" y="55149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253A3B19-902A-4760-9140-187C08D673A6}"/>
              </a:ext>
            </a:extLst>
          </p:cNvPr>
          <p:cNvSpPr/>
          <p:nvPr/>
        </p:nvSpPr>
        <p:spPr>
          <a:xfrm>
            <a:off x="4472675" y="58731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6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0" grpId="0"/>
      <p:bldP spid="11" grpId="0"/>
      <p:bldP spid="60" grpId="0"/>
      <p:bldP spid="91" grpId="0"/>
      <p:bldP spid="119" grpId="0"/>
      <p:bldP spid="120" grpId="0"/>
      <p:bldP spid="121" grpId="0"/>
      <p:bldP spid="122" grpId="0"/>
      <p:bldP spid="153" grpId="0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 Flip-Flop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13755" y="1219200"/>
            <a:ext cx="2203968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29321" y="1447800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23555" y="1447800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3755" y="121920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6355" y="1219200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83591" y="2052935"/>
            <a:ext cx="46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Q’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023555" y="2319336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81090" y="2590800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Symbol</a:t>
            </a:r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228600" y="1857671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79104" y="1628140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924424" y="3762376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5534024" y="3762376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6219824" y="3762376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905376" y="410017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514976" y="410017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200776" y="410017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864325" y="3911821"/>
            <a:ext cx="1273225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957760" y="4505328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567360" y="4505328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253160" y="4505328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953000" y="480511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562600" y="480511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248400" y="480511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055977" y="4654773"/>
            <a:ext cx="956593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xmlns="" id="{00661C4B-64DF-4FF6-8B8B-6212E5CC7BC3}"/>
              </a:ext>
            </a:extLst>
          </p:cNvPr>
          <p:cNvCxnSpPr/>
          <p:nvPr/>
        </p:nvCxnSpPr>
        <p:spPr>
          <a:xfrm flipH="1" flipV="1">
            <a:off x="2506762" y="4199018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xmlns="" id="{4E7F72F6-870F-4E77-BA4F-FF6308D95ACA}"/>
              </a:ext>
            </a:extLst>
          </p:cNvPr>
          <p:cNvCxnSpPr/>
          <p:nvPr/>
        </p:nvCxnSpPr>
        <p:spPr>
          <a:xfrm flipH="1" flipV="1">
            <a:off x="3802162" y="5099130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xmlns="" id="{542A44FB-8D02-489B-A607-FC7120EFFB89}"/>
              </a:ext>
            </a:extLst>
          </p:cNvPr>
          <p:cNvCxnSpPr/>
          <p:nvPr/>
        </p:nvCxnSpPr>
        <p:spPr>
          <a:xfrm flipH="1" flipV="1">
            <a:off x="3802166" y="4046618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xmlns="" id="{6522EA44-1ECA-4D72-83AC-37CD862EC79A}"/>
              </a:ext>
            </a:extLst>
          </p:cNvPr>
          <p:cNvCxnSpPr/>
          <p:nvPr/>
        </p:nvCxnSpPr>
        <p:spPr>
          <a:xfrm flipH="1" flipV="1">
            <a:off x="2506766" y="5051506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xmlns="" id="{7D19DAA0-4CFF-4ACB-9E32-EF0FAB9991E6}"/>
              </a:ext>
            </a:extLst>
          </p:cNvPr>
          <p:cNvCxnSpPr/>
          <p:nvPr/>
        </p:nvCxnSpPr>
        <p:spPr>
          <a:xfrm flipH="1" flipV="1">
            <a:off x="2512220" y="4546004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xmlns="" id="{76756B70-D795-419B-8D90-9BBA419F0EF5}"/>
              </a:ext>
            </a:extLst>
          </p:cNvPr>
          <p:cNvCxnSpPr/>
          <p:nvPr/>
        </p:nvCxnSpPr>
        <p:spPr>
          <a:xfrm flipV="1">
            <a:off x="2501308" y="4535844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21BA58E1-2DB5-4F9B-8DD7-A1D18758BE08}"/>
              </a:ext>
            </a:extLst>
          </p:cNvPr>
          <p:cNvSpPr txBox="1"/>
          <p:nvPr/>
        </p:nvSpPr>
        <p:spPr>
          <a:xfrm>
            <a:off x="7946" y="3535968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xmlns="" id="{8023D2C7-8AC3-4826-9C4B-89F99DB83A3C}"/>
              </a:ext>
            </a:extLst>
          </p:cNvPr>
          <p:cNvSpPr txBox="1"/>
          <p:nvPr/>
        </p:nvSpPr>
        <p:spPr>
          <a:xfrm>
            <a:off x="4308313" y="3846532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xmlns="" id="{637FCA46-62E5-44DA-B74F-60FDB01B72D5}"/>
              </a:ext>
            </a:extLst>
          </p:cNvPr>
          <p:cNvGrpSpPr/>
          <p:nvPr/>
        </p:nvGrpSpPr>
        <p:grpSpPr>
          <a:xfrm>
            <a:off x="2492479" y="5284928"/>
            <a:ext cx="1781570" cy="612495"/>
            <a:chOff x="3279279" y="4177246"/>
            <a:chExt cx="2155699" cy="741118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7EA26EC8-AE0B-41A8-B5FB-A4FA7D142648}"/>
                </a:ext>
              </a:extLst>
            </p:cNvPr>
            <p:cNvCxnSpPr/>
            <p:nvPr/>
          </p:nvCxnSpPr>
          <p:spPr>
            <a:xfrm>
              <a:off x="3363398" y="4746665"/>
              <a:ext cx="33098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54D13426-F308-4653-8FB5-8D81BE78E38B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xmlns="" id="{1991800E-238D-40CF-85A2-34E0EE49A23D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xmlns="" id="{886E60D4-95A0-4CCA-9839-4F37AF193320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xmlns="" id="{5AA19034-B4A2-4378-9E2C-1D46594EE479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5" name="Delay 67">
              <a:extLst>
                <a:ext uri="{FF2B5EF4-FFF2-40B4-BE49-F238E27FC236}">
                  <a16:creationId xmlns:a16="http://schemas.microsoft.com/office/drawing/2014/main" xmlns="" id="{BA83E679-F3CE-4DFD-983A-49174930DF9B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xmlns="" id="{507C8E65-CF6F-46FB-BF73-88D7CEF8B7E0}"/>
              </a:ext>
            </a:extLst>
          </p:cNvPr>
          <p:cNvGrpSpPr/>
          <p:nvPr/>
        </p:nvGrpSpPr>
        <p:grpSpPr>
          <a:xfrm>
            <a:off x="2396302" y="3729457"/>
            <a:ext cx="1877747" cy="612495"/>
            <a:chOff x="3162905" y="4177246"/>
            <a:chExt cx="2272073" cy="741118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xmlns="" id="{074BD203-4B2E-462A-ABF3-D1CA6F4744FA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xmlns="" id="{CBA54518-8895-4EA7-9B1F-3709AC13B995}"/>
                </a:ext>
              </a:extLst>
            </p:cNvPr>
            <p:cNvCxnSpPr/>
            <p:nvPr/>
          </p:nvCxnSpPr>
          <p:spPr>
            <a:xfrm>
              <a:off x="3162905" y="4371024"/>
              <a:ext cx="53148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xmlns="" id="{253AEF5A-356F-46E3-8AF4-1C47B9F0E453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xmlns="" id="{3A65C638-476B-49A0-B8CB-E6F7C10A7DBF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xmlns="" id="{8346BED9-7B97-4FAD-99CF-981885D5BE8E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2" name="Delay 67">
              <a:extLst>
                <a:ext uri="{FF2B5EF4-FFF2-40B4-BE49-F238E27FC236}">
                  <a16:creationId xmlns:a16="http://schemas.microsoft.com/office/drawing/2014/main" xmlns="" id="{B7C038F2-95CE-4B47-873D-1796C4F62F5F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xmlns="" id="{3976594A-69CA-4741-84CF-EE8CDA228A57}"/>
              </a:ext>
            </a:extLst>
          </p:cNvPr>
          <p:cNvGrpSpPr/>
          <p:nvPr/>
        </p:nvGrpSpPr>
        <p:grpSpPr>
          <a:xfrm>
            <a:off x="252276" y="3579952"/>
            <a:ext cx="2309729" cy="612495"/>
            <a:chOff x="1934091" y="4177246"/>
            <a:chExt cx="3074244" cy="741118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xmlns="" id="{6D5F8109-B425-4944-8B25-EAA526DAFD93}"/>
                </a:ext>
              </a:extLst>
            </p:cNvPr>
            <p:cNvCxnSpPr/>
            <p:nvPr/>
          </p:nvCxnSpPr>
          <p:spPr>
            <a:xfrm>
              <a:off x="3046155" y="4577348"/>
              <a:ext cx="62290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xmlns="" id="{DC24EE70-A296-469C-9582-2C126B427C61}"/>
                </a:ext>
              </a:extLst>
            </p:cNvPr>
            <p:cNvCxnSpPr/>
            <p:nvPr/>
          </p:nvCxnSpPr>
          <p:spPr>
            <a:xfrm>
              <a:off x="1934091" y="4371024"/>
              <a:ext cx="177288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xmlns="" id="{79DF58DE-E74C-4E41-857A-6AF0C7B9D69E}"/>
                </a:ext>
              </a:extLst>
            </p:cNvPr>
            <p:cNvGrpSpPr/>
            <p:nvPr/>
          </p:nvGrpSpPr>
          <p:grpSpPr>
            <a:xfrm>
              <a:off x="4584720" y="4496209"/>
              <a:ext cx="423615" cy="117436"/>
              <a:chOff x="1490775" y="1289057"/>
              <a:chExt cx="423615" cy="117436"/>
            </a:xfrm>
          </p:grpSpPr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xmlns="" id="{49100809-3953-4E65-812F-51313315F214}"/>
                  </a:ext>
                </a:extLst>
              </p:cNvPr>
              <p:cNvCxnSpPr/>
              <p:nvPr/>
            </p:nvCxnSpPr>
            <p:spPr>
              <a:xfrm>
                <a:off x="1603169" y="1348682"/>
                <a:ext cx="31122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xmlns="" id="{ACFE1CCA-C8B4-46BB-BA42-BDEB7B0D81FE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9" name="Delay 67">
              <a:extLst>
                <a:ext uri="{FF2B5EF4-FFF2-40B4-BE49-F238E27FC236}">
                  <a16:creationId xmlns:a16="http://schemas.microsoft.com/office/drawing/2014/main" xmlns="" id="{1784EF3A-951E-4937-B105-D8F9786A9B62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xmlns="" id="{3DA10C5F-0D45-4E6A-93E0-4C9E598B7D8C}"/>
              </a:ext>
            </a:extLst>
          </p:cNvPr>
          <p:cNvGrpSpPr/>
          <p:nvPr/>
        </p:nvGrpSpPr>
        <p:grpSpPr>
          <a:xfrm>
            <a:off x="403220" y="5437328"/>
            <a:ext cx="2164867" cy="612495"/>
            <a:chOff x="2126903" y="4177246"/>
            <a:chExt cx="2881432" cy="741118"/>
          </a:xfrm>
        </p:grpSpPr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xmlns="" id="{2DC8F630-97F5-4268-A7A5-7500D499FE3E}"/>
                </a:ext>
              </a:extLst>
            </p:cNvPr>
            <p:cNvCxnSpPr/>
            <p:nvPr/>
          </p:nvCxnSpPr>
          <p:spPr>
            <a:xfrm>
              <a:off x="2126903" y="4733960"/>
              <a:ext cx="1581225" cy="41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xmlns="" id="{15853701-069C-4361-83E0-78B323DC425D}"/>
                </a:ext>
              </a:extLst>
            </p:cNvPr>
            <p:cNvCxnSpPr/>
            <p:nvPr/>
          </p:nvCxnSpPr>
          <p:spPr>
            <a:xfrm flipV="1">
              <a:off x="3038060" y="4542364"/>
              <a:ext cx="670823" cy="4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xmlns="" id="{84C098CB-5A07-4950-9D8F-DA0EF164897E}"/>
                </a:ext>
              </a:extLst>
            </p:cNvPr>
            <p:cNvGrpSpPr/>
            <p:nvPr/>
          </p:nvGrpSpPr>
          <p:grpSpPr>
            <a:xfrm>
              <a:off x="4584720" y="4496209"/>
              <a:ext cx="423615" cy="117436"/>
              <a:chOff x="1490775" y="1289057"/>
              <a:chExt cx="423615" cy="117436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xmlns="" id="{32CD128D-A51F-41CD-94CE-9503A4905456}"/>
                  </a:ext>
                </a:extLst>
              </p:cNvPr>
              <p:cNvCxnSpPr/>
              <p:nvPr/>
            </p:nvCxnSpPr>
            <p:spPr>
              <a:xfrm>
                <a:off x="1603169" y="1348682"/>
                <a:ext cx="31122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xmlns="" id="{EFC79A41-1092-4A66-9C53-93A9F492E5FE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6" name="Delay 67">
              <a:extLst>
                <a:ext uri="{FF2B5EF4-FFF2-40B4-BE49-F238E27FC236}">
                  <a16:creationId xmlns:a16="http://schemas.microsoft.com/office/drawing/2014/main" xmlns="" id="{F4D5026D-CC04-482E-8F96-C9F0AC49D35B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xmlns="" id="{3D26BF7B-EDB5-4B09-B1BD-B99BF4E7F780}"/>
              </a:ext>
            </a:extLst>
          </p:cNvPr>
          <p:cNvCxnSpPr/>
          <p:nvPr/>
        </p:nvCxnSpPr>
        <p:spPr>
          <a:xfrm flipV="1">
            <a:off x="1087783" y="3910615"/>
            <a:ext cx="0" cy="183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xmlns="" id="{794785D5-7B64-4A26-8D26-BA461A6AFC66}"/>
              </a:ext>
            </a:extLst>
          </p:cNvPr>
          <p:cNvCxnSpPr/>
          <p:nvPr/>
        </p:nvCxnSpPr>
        <p:spPr>
          <a:xfrm flipH="1">
            <a:off x="825848" y="4817487"/>
            <a:ext cx="261935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xmlns="" id="{A425D370-5637-4D6A-BEB7-FFDA02136C47}"/>
              </a:ext>
            </a:extLst>
          </p:cNvPr>
          <p:cNvSpPr txBox="1"/>
          <p:nvPr/>
        </p:nvSpPr>
        <p:spPr>
          <a:xfrm>
            <a:off x="401983" y="461335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xmlns="" id="{37BB4460-89B3-4F8A-9C23-1955B45CBA18}"/>
              </a:ext>
            </a:extLst>
          </p:cNvPr>
          <p:cNvCxnSpPr/>
          <p:nvPr/>
        </p:nvCxnSpPr>
        <p:spPr>
          <a:xfrm>
            <a:off x="1385983" y="4548176"/>
            <a:ext cx="1116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xmlns="" id="{BE3AC499-0CDE-4D0A-9A26-C32A77C73C10}"/>
              </a:ext>
            </a:extLst>
          </p:cNvPr>
          <p:cNvCxnSpPr/>
          <p:nvPr/>
        </p:nvCxnSpPr>
        <p:spPr>
          <a:xfrm>
            <a:off x="1407377" y="5064926"/>
            <a:ext cx="1116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xmlns="" id="{50714647-E974-43ED-84BF-D14121B8EF0A}"/>
              </a:ext>
            </a:extLst>
          </p:cNvPr>
          <p:cNvCxnSpPr/>
          <p:nvPr/>
        </p:nvCxnSpPr>
        <p:spPr>
          <a:xfrm flipH="1" flipV="1">
            <a:off x="1393414" y="4118695"/>
            <a:ext cx="4" cy="432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xmlns="" id="{48B083A2-C7AF-45BA-BA84-39FCB19B9D0E}"/>
              </a:ext>
            </a:extLst>
          </p:cNvPr>
          <p:cNvCxnSpPr/>
          <p:nvPr/>
        </p:nvCxnSpPr>
        <p:spPr>
          <a:xfrm>
            <a:off x="1392583" y="4118695"/>
            <a:ext cx="18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xmlns="" id="{9097F8A0-DE87-4E7E-A069-3BBF92AB4956}"/>
              </a:ext>
            </a:extLst>
          </p:cNvPr>
          <p:cNvCxnSpPr/>
          <p:nvPr/>
        </p:nvCxnSpPr>
        <p:spPr>
          <a:xfrm>
            <a:off x="1385943" y="5553414"/>
            <a:ext cx="18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xmlns="" id="{D25DA1BF-F12E-46A8-B963-1E6FCC9C6C81}"/>
              </a:ext>
            </a:extLst>
          </p:cNvPr>
          <p:cNvCxnSpPr/>
          <p:nvPr/>
        </p:nvCxnSpPr>
        <p:spPr>
          <a:xfrm flipH="1" flipV="1">
            <a:off x="1395246" y="5053615"/>
            <a:ext cx="4" cy="504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xmlns="" id="{7DC996A4-C603-4E83-80ED-A06B0137C0E0}"/>
              </a:ext>
            </a:extLst>
          </p:cNvPr>
          <p:cNvCxnSpPr/>
          <p:nvPr/>
        </p:nvCxnSpPr>
        <p:spPr>
          <a:xfrm flipV="1">
            <a:off x="413890" y="3727530"/>
            <a:ext cx="0" cy="217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xmlns="" id="{34213DB7-EF5C-488F-A99A-2DA04D04E186}"/>
              </a:ext>
            </a:extLst>
          </p:cNvPr>
          <p:cNvSpPr txBox="1"/>
          <p:nvPr/>
        </p:nvSpPr>
        <p:spPr>
          <a:xfrm>
            <a:off x="4276356" y="5398850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Q’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60" name="Table 259">
            <a:extLst>
              <a:ext uri="{FF2B5EF4-FFF2-40B4-BE49-F238E27FC236}">
                <a16:creationId xmlns:a16="http://schemas.microsoft.com/office/drawing/2014/main" xmlns="" id="{2C372125-1C3A-4D86-BC88-E7C7DD38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37693"/>
              </p:ext>
            </p:extLst>
          </p:nvPr>
        </p:nvGraphicFramePr>
        <p:xfrm>
          <a:off x="4774190" y="3286760"/>
          <a:ext cx="4141210" cy="2580640"/>
        </p:xfrm>
        <a:graphic>
          <a:graphicData uri="http://schemas.openxmlformats.org/drawingml/2006/table">
            <a:tbl>
              <a:tblPr firstRow="1" bandRow="1"/>
              <a:tblGrid>
                <a:gridCol w="583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9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2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140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chemeClr val="tx2"/>
                          </a:solidFill>
                        </a:rPr>
                        <a:t>n+1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Toggle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61" name="Rectangle 260">
            <a:extLst>
              <a:ext uri="{FF2B5EF4-FFF2-40B4-BE49-F238E27FC236}">
                <a16:creationId xmlns:a16="http://schemas.microsoft.com/office/drawing/2014/main" xmlns="" id="{B21553F1-7A42-47E2-9A41-3594866074A4}"/>
              </a:ext>
            </a:extLst>
          </p:cNvPr>
          <p:cNvSpPr/>
          <p:nvPr/>
        </p:nvSpPr>
        <p:spPr>
          <a:xfrm>
            <a:off x="4910136" y="373865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xmlns="" id="{57ABD023-5A87-462B-8745-BF6961CF9C5F}"/>
              </a:ext>
            </a:extLst>
          </p:cNvPr>
          <p:cNvSpPr/>
          <p:nvPr/>
        </p:nvSpPr>
        <p:spPr>
          <a:xfrm>
            <a:off x="5486400" y="373380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xmlns="" id="{FBCA344C-E938-4E2B-9FE8-DAE36799DC31}"/>
              </a:ext>
            </a:extLst>
          </p:cNvPr>
          <p:cNvSpPr/>
          <p:nvPr/>
        </p:nvSpPr>
        <p:spPr>
          <a:xfrm>
            <a:off x="6096000" y="380736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xmlns="" id="{29B94643-10CB-4F59-A73F-9C0F560ECEBF}"/>
              </a:ext>
            </a:extLst>
          </p:cNvPr>
          <p:cNvSpPr/>
          <p:nvPr/>
        </p:nvSpPr>
        <p:spPr>
          <a:xfrm>
            <a:off x="6825205" y="374292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xmlns="" id="{4E9AE9CF-8A75-45FA-B273-55002F2A1E35}"/>
              </a:ext>
            </a:extLst>
          </p:cNvPr>
          <p:cNvSpPr/>
          <p:nvPr/>
        </p:nvSpPr>
        <p:spPr>
          <a:xfrm>
            <a:off x="4891088" y="407644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xmlns="" id="{8AED3741-0E6E-405A-B33C-68939F823110}"/>
              </a:ext>
            </a:extLst>
          </p:cNvPr>
          <p:cNvSpPr/>
          <p:nvPr/>
        </p:nvSpPr>
        <p:spPr>
          <a:xfrm>
            <a:off x="5467352" y="407159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xmlns="" id="{73FD3633-9302-4C5A-8CB9-6E8CF391C8A3}"/>
              </a:ext>
            </a:extLst>
          </p:cNvPr>
          <p:cNvSpPr/>
          <p:nvPr/>
        </p:nvSpPr>
        <p:spPr>
          <a:xfrm>
            <a:off x="6172200" y="404311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xmlns="" id="{FFD62A06-62F2-4653-BAF4-83950ED5CDF8}"/>
              </a:ext>
            </a:extLst>
          </p:cNvPr>
          <p:cNvSpPr/>
          <p:nvPr/>
        </p:nvSpPr>
        <p:spPr>
          <a:xfrm>
            <a:off x="6795768" y="4470014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xmlns="" id="{A41435A0-5714-4ED9-96FD-C9DE5BB14BE0}"/>
              </a:ext>
            </a:extLst>
          </p:cNvPr>
          <p:cNvSpPr/>
          <p:nvPr/>
        </p:nvSpPr>
        <p:spPr>
          <a:xfrm>
            <a:off x="7463381" y="3883245"/>
            <a:ext cx="1273225" cy="37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xmlns="" id="{2C799C2D-DB60-4143-882B-236C9B885CA0}"/>
              </a:ext>
            </a:extLst>
          </p:cNvPr>
          <p:cNvSpPr/>
          <p:nvPr/>
        </p:nvSpPr>
        <p:spPr>
          <a:xfrm>
            <a:off x="4943472" y="4481604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xmlns="" id="{E14FB3FE-9E0E-407F-A389-D35A370C538E}"/>
              </a:ext>
            </a:extLst>
          </p:cNvPr>
          <p:cNvSpPr/>
          <p:nvPr/>
        </p:nvSpPr>
        <p:spPr>
          <a:xfrm>
            <a:off x="5519736" y="447675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xmlns="" id="{03CB58E8-0BDC-4AB7-82FF-082266D1733D}"/>
              </a:ext>
            </a:extLst>
          </p:cNvPr>
          <p:cNvSpPr/>
          <p:nvPr/>
        </p:nvSpPr>
        <p:spPr>
          <a:xfrm>
            <a:off x="6129336" y="447675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xmlns="" id="{EF190E10-5CFC-4FD8-8C32-1FAD11B3E0A7}"/>
              </a:ext>
            </a:extLst>
          </p:cNvPr>
          <p:cNvSpPr/>
          <p:nvPr/>
        </p:nvSpPr>
        <p:spPr>
          <a:xfrm>
            <a:off x="6781800" y="409041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xmlns="" id="{DA0959FE-FA07-4899-9A95-58FE05465AD8}"/>
              </a:ext>
            </a:extLst>
          </p:cNvPr>
          <p:cNvSpPr/>
          <p:nvPr/>
        </p:nvSpPr>
        <p:spPr>
          <a:xfrm>
            <a:off x="4924424" y="4819401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xmlns="" id="{8DD587B8-48AB-452F-8247-1BFD4C8AF7CF}"/>
              </a:ext>
            </a:extLst>
          </p:cNvPr>
          <p:cNvSpPr/>
          <p:nvPr/>
        </p:nvSpPr>
        <p:spPr>
          <a:xfrm>
            <a:off x="5500688" y="481454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xmlns="" id="{0FFB5DB6-BFFE-48C4-B206-60610E50CD08}"/>
              </a:ext>
            </a:extLst>
          </p:cNvPr>
          <p:cNvSpPr/>
          <p:nvPr/>
        </p:nvSpPr>
        <p:spPr>
          <a:xfrm>
            <a:off x="6110288" y="481454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xmlns="" id="{2D08B3DE-053D-4F9E-839E-748C9E33E752}"/>
              </a:ext>
            </a:extLst>
          </p:cNvPr>
          <p:cNvSpPr/>
          <p:nvPr/>
        </p:nvSpPr>
        <p:spPr>
          <a:xfrm>
            <a:off x="6796778" y="4804916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xmlns="" id="{0FBD6376-CA8F-458F-B675-2B63E9999910}"/>
              </a:ext>
            </a:extLst>
          </p:cNvPr>
          <p:cNvSpPr/>
          <p:nvPr/>
        </p:nvSpPr>
        <p:spPr>
          <a:xfrm>
            <a:off x="7649311" y="4626895"/>
            <a:ext cx="956593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xmlns="" id="{23E6B926-BEC1-4F98-A79F-9BA911626689}"/>
              </a:ext>
            </a:extLst>
          </p:cNvPr>
          <p:cNvSpPr/>
          <p:nvPr/>
        </p:nvSpPr>
        <p:spPr>
          <a:xfrm>
            <a:off x="4924424" y="518169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xmlns="" id="{D0613D4F-F31A-4FE2-96BD-4B1EED0596B9}"/>
              </a:ext>
            </a:extLst>
          </p:cNvPr>
          <p:cNvSpPr/>
          <p:nvPr/>
        </p:nvSpPr>
        <p:spPr>
          <a:xfrm>
            <a:off x="5500688" y="517684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xmlns="" id="{6CD7C243-F8A9-461F-82C8-D6F9D1DDBC21}"/>
              </a:ext>
            </a:extLst>
          </p:cNvPr>
          <p:cNvSpPr/>
          <p:nvPr/>
        </p:nvSpPr>
        <p:spPr>
          <a:xfrm>
            <a:off x="6110288" y="517684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xmlns="" id="{F4139888-6913-4010-A200-709D758D56A2}"/>
              </a:ext>
            </a:extLst>
          </p:cNvPr>
          <p:cNvSpPr/>
          <p:nvPr/>
        </p:nvSpPr>
        <p:spPr>
          <a:xfrm>
            <a:off x="6795768" y="520767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xmlns="" id="{0678276A-7E4A-4DE3-B988-D9A98D018D4D}"/>
              </a:ext>
            </a:extLst>
          </p:cNvPr>
          <p:cNvSpPr/>
          <p:nvPr/>
        </p:nvSpPr>
        <p:spPr>
          <a:xfrm>
            <a:off x="4905376" y="551948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xmlns="" id="{C94A5177-94AE-407A-9B58-101BA46D9FC0}"/>
              </a:ext>
            </a:extLst>
          </p:cNvPr>
          <p:cNvSpPr/>
          <p:nvPr/>
        </p:nvSpPr>
        <p:spPr>
          <a:xfrm>
            <a:off x="5481640" y="551463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xmlns="" id="{7C4A9CF8-06ED-4B09-B8DA-7DA3D3A149F0}"/>
              </a:ext>
            </a:extLst>
          </p:cNvPr>
          <p:cNvSpPr/>
          <p:nvPr/>
        </p:nvSpPr>
        <p:spPr>
          <a:xfrm>
            <a:off x="6091240" y="551463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xmlns="" id="{C5FFD913-3A8D-4B90-B34A-BAD851F5BF24}"/>
              </a:ext>
            </a:extLst>
          </p:cNvPr>
          <p:cNvSpPr/>
          <p:nvPr/>
        </p:nvSpPr>
        <p:spPr>
          <a:xfrm>
            <a:off x="6777040" y="551463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xmlns="" id="{329E2527-46B8-4C97-A641-C4A5932B1092}"/>
              </a:ext>
            </a:extLst>
          </p:cNvPr>
          <p:cNvSpPr/>
          <p:nvPr/>
        </p:nvSpPr>
        <p:spPr>
          <a:xfrm>
            <a:off x="7376927" y="5326285"/>
            <a:ext cx="1400548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00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/>
      <p:bldP spid="11" grpId="0"/>
      <p:bldP spid="60" grpId="0"/>
      <p:bldP spid="91" grpId="0"/>
      <p:bldP spid="218" grpId="0"/>
      <p:bldP spid="220" grpId="0"/>
      <p:bldP spid="251" grpId="0"/>
      <p:bldP spid="259" grpId="0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As a flip-flop (FF) can </a:t>
            </a:r>
            <a:r>
              <a:rPr lang="en-US" dirty="0">
                <a:solidFill>
                  <a:schemeClr val="tx2"/>
                </a:solidFill>
              </a:rPr>
              <a:t>store</a:t>
            </a:r>
            <a:r>
              <a:rPr lang="en-US" dirty="0"/>
              <a:t> only </a:t>
            </a:r>
            <a:r>
              <a:rPr lang="en-US" dirty="0">
                <a:solidFill>
                  <a:schemeClr val="tx2"/>
                </a:solidFill>
              </a:rPr>
              <a:t>one bit</a:t>
            </a:r>
            <a:r>
              <a:rPr lang="en-US" dirty="0"/>
              <a:t> of data, a 0 or a 1, it is referred to as a single-bit register. </a:t>
            </a:r>
          </a:p>
          <a:p>
            <a:pPr algn="just"/>
            <a:r>
              <a:rPr lang="en-US" dirty="0"/>
              <a:t>A register is a </a:t>
            </a:r>
            <a:r>
              <a:rPr lang="en-US" dirty="0">
                <a:solidFill>
                  <a:schemeClr val="tx2"/>
                </a:solidFill>
              </a:rPr>
              <a:t>set of FFs</a:t>
            </a:r>
            <a:r>
              <a:rPr lang="en-US" dirty="0"/>
              <a:t> used to store binary data. </a:t>
            </a:r>
          </a:p>
          <a:p>
            <a:pPr algn="just"/>
            <a:r>
              <a:rPr lang="en-US" dirty="0"/>
              <a:t>The storage capacity of a register is the number of bits (1s and 0s) of digital data it can retain. </a:t>
            </a:r>
          </a:p>
        </p:txBody>
      </p:sp>
    </p:spTree>
    <p:extLst>
      <p:ext uri="{BB962C8B-B14F-4D97-AF65-F5344CB8AC3E}">
        <p14:creationId xmlns:p14="http://schemas.microsoft.com/office/powerpoint/2010/main" val="4215815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Loading a register means setting or resetting the individual FFs, i.e. inputting data into the register so that their states correspond to the bits of data to be stored. </a:t>
            </a:r>
          </a:p>
          <a:p>
            <a:pPr algn="just"/>
            <a:r>
              <a:rPr lang="en-US" dirty="0"/>
              <a:t>Loading may be </a:t>
            </a:r>
            <a:r>
              <a:rPr lang="en-US" dirty="0">
                <a:solidFill>
                  <a:schemeClr val="tx2"/>
                </a:solidFill>
              </a:rPr>
              <a:t>serial</a:t>
            </a:r>
            <a:r>
              <a:rPr lang="en-US" dirty="0"/>
              <a:t> or </a:t>
            </a:r>
            <a:r>
              <a:rPr lang="en-US" dirty="0">
                <a:solidFill>
                  <a:schemeClr val="tx2"/>
                </a:solidFill>
              </a:rPr>
              <a:t>parallel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</a:t>
            </a:r>
            <a:r>
              <a:rPr lang="en-US" dirty="0">
                <a:solidFill>
                  <a:schemeClr val="tx2"/>
                </a:solidFill>
              </a:rPr>
              <a:t>serial</a:t>
            </a:r>
            <a:r>
              <a:rPr lang="en-US" dirty="0"/>
              <a:t> loading, data is transferred into the register in serial form i.e. </a:t>
            </a:r>
            <a:r>
              <a:rPr lang="en-US" dirty="0">
                <a:solidFill>
                  <a:schemeClr val="tx2"/>
                </a:solidFill>
              </a:rPr>
              <a:t>one bit at a time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In </a:t>
            </a:r>
            <a:r>
              <a:rPr lang="en-US" dirty="0">
                <a:solidFill>
                  <a:schemeClr val="tx2"/>
                </a:solidFill>
              </a:rPr>
              <a:t>parallel</a:t>
            </a:r>
            <a:r>
              <a:rPr lang="en-US" dirty="0"/>
              <a:t> loading, the data is transferred into the register in parallel form meaning that all the FFs are triggered into their </a:t>
            </a:r>
            <a:r>
              <a:rPr lang="en-US" dirty="0">
                <a:solidFill>
                  <a:schemeClr val="tx2"/>
                </a:solidFill>
              </a:rPr>
              <a:t>new states at the same 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449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Buffer register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Shift register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Bidirectional shift register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Universal shift register</a:t>
            </a:r>
          </a:p>
        </p:txBody>
      </p:sp>
    </p:spTree>
    <p:extLst>
      <p:ext uri="{BB962C8B-B14F-4D97-AF65-F5344CB8AC3E}">
        <p14:creationId xmlns:p14="http://schemas.microsoft.com/office/powerpoint/2010/main" val="3174984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number of FFs connected together such that data may be shifted into and shifted out of them is called a shift register.</a:t>
            </a:r>
          </a:p>
          <a:p>
            <a:pPr algn="just"/>
            <a:r>
              <a:rPr lang="en-US" dirty="0"/>
              <a:t>Data may be shifted into or out of the register either in serial form or in parallel form. </a:t>
            </a:r>
          </a:p>
          <a:p>
            <a:pPr algn="just"/>
            <a:r>
              <a:rPr lang="en-US" dirty="0"/>
              <a:t>So, there are four basic types of shift registers: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serial-in, serial-out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serial-in, parallel out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parallel-in, serial-out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parallel-in, parallel-out </a:t>
            </a:r>
          </a:p>
          <a:p>
            <a:pPr algn="just"/>
            <a:r>
              <a:rPr lang="en-US" dirty="0"/>
              <a:t>Data may be </a:t>
            </a:r>
            <a:r>
              <a:rPr lang="en-US" dirty="0">
                <a:solidFill>
                  <a:schemeClr val="tx2"/>
                </a:solidFill>
              </a:rPr>
              <a:t>rotated left or right</a:t>
            </a:r>
            <a:r>
              <a:rPr lang="en-US" dirty="0"/>
              <a:t>. Data may be shifted from left to right or right to left at will, i.e. in a </a:t>
            </a:r>
            <a:r>
              <a:rPr lang="en-US" dirty="0">
                <a:solidFill>
                  <a:schemeClr val="tx2"/>
                </a:solidFill>
              </a:rPr>
              <a:t>bidirectional</a:t>
            </a:r>
            <a:r>
              <a:rPr lang="en-US" dirty="0"/>
              <a:t> way. </a:t>
            </a:r>
          </a:p>
          <a:p>
            <a:pPr algn="just"/>
            <a:r>
              <a:rPr lang="en-US" dirty="0"/>
              <a:t>Also, data may be shifted in serially (in either way) or in parallel and shifted out serially (in either way) or in parallel.</a:t>
            </a:r>
          </a:p>
        </p:txBody>
      </p:sp>
    </p:spTree>
    <p:extLst>
      <p:ext uri="{BB962C8B-B14F-4D97-AF65-F5344CB8AC3E}">
        <p14:creationId xmlns:p14="http://schemas.microsoft.com/office/powerpoint/2010/main" val="2453166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transmission in shift register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86751" y="1632803"/>
          <a:ext cx="3429000" cy="584200"/>
        </p:xfrm>
        <a:graphic>
          <a:graphicData uri="http://schemas.openxmlformats.org/drawingml/2006/table">
            <a:tbl>
              <a:tblPr firstRow="1" bandRow="1"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153351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20151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91687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72751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15751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86751" y="2293203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Serial-in, serial-out shift-right, shift register</a:t>
            </a:r>
            <a:endParaRPr lang="en-US" sz="2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964467"/>
            <a:ext cx="801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Serial data input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068290" y="914400"/>
            <a:ext cx="969818" cy="90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Serial data output</a:t>
            </a:r>
            <a:endParaRPr lang="en-US" sz="2000" baseline="-250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686751" y="4071203"/>
          <a:ext cx="3429000" cy="584200"/>
        </p:xfrm>
        <a:graphic>
          <a:graphicData uri="http://schemas.openxmlformats.org/drawingml/2006/table">
            <a:tbl>
              <a:tblPr firstRow="1" bandRow="1"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2153351" y="4350603"/>
            <a:ext cx="533400" cy="0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20151" y="4350603"/>
            <a:ext cx="533400" cy="0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91687" y="4350603"/>
            <a:ext cx="533400" cy="0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72751" y="4350603"/>
            <a:ext cx="533400" cy="0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15751" y="4350603"/>
            <a:ext cx="533400" cy="0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86751" y="4731603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Serial-in, serial-out shift-left, shift register</a:t>
            </a:r>
            <a:endParaRPr lang="en-US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68442" y="3352800"/>
            <a:ext cx="969818" cy="994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Serial data output</a:t>
            </a:r>
            <a:endParaRPr lang="en-US" sz="20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152448" y="3276600"/>
            <a:ext cx="801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Serial data input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790668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Flip-flops</a:t>
            </a:r>
          </a:p>
          <a:p>
            <a:r>
              <a:rPr lang="en-US" dirty="0"/>
              <a:t>Applications of Flip-flops</a:t>
            </a:r>
          </a:p>
          <a:p>
            <a:r>
              <a:rPr lang="en-US" dirty="0"/>
              <a:t>Shift registers</a:t>
            </a:r>
          </a:p>
          <a:p>
            <a:r>
              <a:rPr lang="en-US" dirty="0"/>
              <a:t>Asynchronous counters</a:t>
            </a:r>
          </a:p>
          <a:p>
            <a:r>
              <a:rPr lang="en-US" dirty="0"/>
              <a:t>Synchronous counters</a:t>
            </a:r>
          </a:p>
          <a:p>
            <a:r>
              <a:rPr lang="en-US" dirty="0"/>
              <a:t>Sequential counters</a:t>
            </a:r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transmission in shift register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86751" y="1632803"/>
          <a:ext cx="3429000" cy="584200"/>
        </p:xfrm>
        <a:graphic>
          <a:graphicData uri="http://schemas.openxmlformats.org/drawingml/2006/table">
            <a:tbl>
              <a:tblPr firstRow="1" bandRow="1"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153351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20151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91687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72751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9251" y="2895600"/>
            <a:ext cx="4564000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Serial-in, parallel-out, shift register</a:t>
            </a:r>
            <a:endParaRPr lang="en-US" sz="2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964467"/>
            <a:ext cx="801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Serial data input</a:t>
            </a:r>
            <a:endParaRPr lang="en-US" sz="20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2464860"/>
            <a:ext cx="228678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Parallel data output</a:t>
            </a:r>
            <a:endParaRPr lang="en-US" sz="2000" baseline="-25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05152" y="2201778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62400" y="2209800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48224" y="2209800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86424" y="2209800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686751" y="4504649"/>
          <a:ext cx="3429000" cy="584200"/>
        </p:xfrm>
        <a:graphic>
          <a:graphicData uri="http://schemas.openxmlformats.org/drawingml/2006/table">
            <a:tbl>
              <a:tblPr firstRow="1" bandRow="1"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891051" y="5779323"/>
            <a:ext cx="5020400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Parallel-in, parallel-out, shift register</a:t>
            </a:r>
            <a:endParaRPr lang="en-US" sz="24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07509" y="3693112"/>
            <a:ext cx="2078891" cy="421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Parallel data input</a:t>
            </a:r>
            <a:endParaRPr 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276600" y="5336706"/>
            <a:ext cx="228678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Parallel data output</a:t>
            </a:r>
            <a:endParaRPr lang="en-US" sz="2000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05152" y="5073624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62400" y="5081646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48224" y="5081646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86424" y="5081646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05152" y="4193411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962400" y="4201433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48224" y="4201433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86424" y="4201433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67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transmission in shift register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86751" y="1849526"/>
          <a:ext cx="3429000" cy="584200"/>
        </p:xfrm>
        <a:graphic>
          <a:graphicData uri="http://schemas.openxmlformats.org/drawingml/2006/table">
            <a:tbl>
              <a:tblPr firstRow="1" bandRow="1"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276600" y="2128926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14800" y="2128926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29200" y="2128926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0" y="2128926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9251" y="2662535"/>
            <a:ext cx="45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Parallel-in, serial-out, shift register</a:t>
            </a:r>
            <a:endParaRPr lang="en-US" sz="2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277139" y="1143000"/>
            <a:ext cx="969818" cy="994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Serial data output</a:t>
            </a:r>
            <a:endParaRPr lang="en-US" sz="20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380545" y="1143000"/>
            <a:ext cx="207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Parallel data input</a:t>
            </a:r>
            <a:endParaRPr lang="en-US" sz="2000" baseline="-25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05152" y="1524000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1532022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48224" y="1532022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86424" y="1532022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782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Serial-in, Serial-out, Shift register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6800" y="2286000"/>
            <a:ext cx="1348134" cy="1905000"/>
            <a:chOff x="1114424" y="2286000"/>
            <a:chExt cx="1631243" cy="19050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84080" y="2286000"/>
            <a:ext cx="1348134" cy="1905000"/>
            <a:chOff x="1114424" y="2286000"/>
            <a:chExt cx="1631243" cy="1905000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65280" y="2286000"/>
            <a:ext cx="1348134" cy="1905000"/>
            <a:chOff x="1114424" y="2286000"/>
            <a:chExt cx="1631243" cy="1905000"/>
          </a:xfrm>
          <a:noFill/>
        </p:grpSpPr>
        <p:sp>
          <p:nvSpPr>
            <p:cNvPr id="15" name="Rectangle 14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10400" y="2286000"/>
            <a:ext cx="1348134" cy="1905000"/>
            <a:chOff x="1114424" y="2286000"/>
            <a:chExt cx="1631243" cy="1905000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381000" y="4572000"/>
            <a:ext cx="6400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86373" y="3200400"/>
            <a:ext cx="366822" cy="1371600"/>
            <a:chOff x="766053" y="3200400"/>
            <a:chExt cx="366822" cy="13716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91338" y="3200400"/>
            <a:ext cx="366822" cy="1371600"/>
            <a:chOff x="766053" y="3200400"/>
            <a:chExt cx="366822" cy="13716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710002" y="3200400"/>
            <a:ext cx="324000" cy="1371600"/>
            <a:chOff x="766053" y="3200400"/>
            <a:chExt cx="324000" cy="1371600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66053" y="3214688"/>
              <a:ext cx="32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67512" y="3200400"/>
            <a:ext cx="324000" cy="1371600"/>
            <a:chOff x="766053" y="3200400"/>
            <a:chExt cx="324000" cy="1371600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66053" y="3214688"/>
              <a:ext cx="32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905704" y="1828800"/>
            <a:ext cx="237296" cy="774233"/>
            <a:chOff x="2838448" y="1828800"/>
            <a:chExt cx="237296" cy="774233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228600" y="1371600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Serial Input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 flipV="1">
            <a:off x="2352872" y="2588568"/>
            <a:ext cx="70764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6" idx="1"/>
          </p:cNvCxnSpPr>
          <p:nvPr/>
        </p:nvCxnSpPr>
        <p:spPr>
          <a:xfrm flipV="1">
            <a:off x="4267200" y="2588568"/>
            <a:ext cx="784672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21" idx="1"/>
          </p:cNvCxnSpPr>
          <p:nvPr/>
        </p:nvCxnSpPr>
        <p:spPr>
          <a:xfrm flipV="1">
            <a:off x="6249232" y="2588568"/>
            <a:ext cx="84776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306632" y="2590800"/>
            <a:ext cx="2277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200" y="4567535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76606" y="1905000"/>
            <a:ext cx="940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Serial output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09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7" grpId="0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Serial-in, Serial-out, Shift register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" y="4572000"/>
            <a:ext cx="6400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28578" y="3200400"/>
            <a:ext cx="108000" cy="1371600"/>
            <a:chOff x="766053" y="3200400"/>
            <a:chExt cx="108000" cy="13716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66053" y="3214688"/>
              <a:ext cx="108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81178" y="3200400"/>
            <a:ext cx="366822" cy="1371600"/>
            <a:chOff x="766053" y="3200400"/>
            <a:chExt cx="366822" cy="13716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48200" y="3200400"/>
            <a:ext cx="366822" cy="1371600"/>
            <a:chOff x="766053" y="3200400"/>
            <a:chExt cx="366822" cy="1371600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67512" y="3200400"/>
            <a:ext cx="324000" cy="1371600"/>
            <a:chOff x="766053" y="3200400"/>
            <a:chExt cx="324000" cy="1371600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66053" y="3214688"/>
              <a:ext cx="32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76200" y="25908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1" idx="1"/>
          </p:cNvCxnSpPr>
          <p:nvPr/>
        </p:nvCxnSpPr>
        <p:spPr>
          <a:xfrm flipV="1">
            <a:off x="2363032" y="2588568"/>
            <a:ext cx="70764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6" idx="1"/>
          </p:cNvCxnSpPr>
          <p:nvPr/>
        </p:nvCxnSpPr>
        <p:spPr>
          <a:xfrm flipV="1">
            <a:off x="4267200" y="2588568"/>
            <a:ext cx="784672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21" idx="1"/>
          </p:cNvCxnSpPr>
          <p:nvPr/>
        </p:nvCxnSpPr>
        <p:spPr>
          <a:xfrm flipV="1">
            <a:off x="6249232" y="2588568"/>
            <a:ext cx="84776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306632" y="2590800"/>
            <a:ext cx="2277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200" y="4567535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76606" y="1905000"/>
            <a:ext cx="940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Serial output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600" y="914400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J-K Flip Flop</a:t>
            </a:r>
            <a:endParaRPr lang="en-US" sz="2400" baseline="-25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800" y="2286000"/>
            <a:ext cx="1348134" cy="1905000"/>
            <a:chOff x="1066800" y="2286000"/>
            <a:chExt cx="1348134" cy="1905000"/>
          </a:xfrm>
          <a:noFill/>
        </p:grpSpPr>
        <p:grpSp>
          <p:nvGrpSpPr>
            <p:cNvPr id="4" name="Group 3"/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219200" y="2357735"/>
                <a:ext cx="47801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71800" y="2286000"/>
            <a:ext cx="1348134" cy="1905000"/>
            <a:chOff x="1066800" y="2286000"/>
            <a:chExt cx="1348134" cy="1905000"/>
          </a:xfrm>
          <a:noFill/>
        </p:grpSpPr>
        <p:grpSp>
          <p:nvGrpSpPr>
            <p:cNvPr id="59" name="Group 58"/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63" name="Rectangle 62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219200" y="2357735"/>
                <a:ext cx="46783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965280" y="2286000"/>
            <a:ext cx="1348134" cy="1905000"/>
            <a:chOff x="1066800" y="2286000"/>
            <a:chExt cx="1348134" cy="1905000"/>
          </a:xfrm>
          <a:noFill/>
        </p:grpSpPr>
        <p:grpSp>
          <p:nvGrpSpPr>
            <p:cNvPr id="68" name="Group 67"/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71" name="Rectangle 70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3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219200" y="2357735"/>
                <a:ext cx="46783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022680" y="2286000"/>
            <a:ext cx="1348134" cy="1905000"/>
            <a:chOff x="1066800" y="2286000"/>
            <a:chExt cx="1348134" cy="1905000"/>
          </a:xfrm>
          <a:noFill/>
        </p:grpSpPr>
        <p:grpSp>
          <p:nvGrpSpPr>
            <p:cNvPr id="76" name="Group 75"/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79" name="Rectangle 78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>
                    <a:solidFill>
                      <a:sysClr val="windowText" lastClr="000000"/>
                    </a:solidFill>
                  </a:rPr>
                  <a:t>4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219200" y="2357735"/>
                <a:ext cx="46783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2347912" y="3960168"/>
            <a:ext cx="70764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252912" y="3974456"/>
            <a:ext cx="784672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249232" y="3974456"/>
            <a:ext cx="84776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25406" y="3152776"/>
            <a:ext cx="117594" cy="1175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930406" y="3152776"/>
            <a:ext cx="117594" cy="1175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911606" y="3159006"/>
            <a:ext cx="117594" cy="1175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969006" y="3159006"/>
            <a:ext cx="117594" cy="1175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304800" y="2590800"/>
            <a:ext cx="0" cy="137160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304800" y="3743328"/>
            <a:ext cx="838200" cy="386344"/>
            <a:chOff x="379248" y="5807937"/>
            <a:chExt cx="1796754" cy="752875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1591266" y="6184640"/>
              <a:ext cx="584736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92671" y="1871067"/>
            <a:ext cx="805426" cy="64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Serial input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8305800" y="4022558"/>
            <a:ext cx="2277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98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50" grpId="0"/>
      <p:bldP spid="9" grpId="0" animBg="1"/>
      <p:bldP spid="88" grpId="0" animBg="1"/>
      <p:bldP spid="89" grpId="0" animBg="1"/>
      <p:bldP spid="90" grpId="0" animBg="1"/>
      <p:bldP spid="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Serial-in, Serial-out, Shift-left, Shift register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3392" y="2286000"/>
            <a:ext cx="1299295" cy="1905000"/>
            <a:chOff x="1219200" y="2286000"/>
            <a:chExt cx="1572147" cy="19050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9200" y="2357735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81697" y="2971800"/>
              <a:ext cx="40965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&lt;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70671" y="2286000"/>
            <a:ext cx="1306484" cy="1905000"/>
            <a:chOff x="1219200" y="2286000"/>
            <a:chExt cx="1580846" cy="1905000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2357735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90395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&lt;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51871" y="2286000"/>
            <a:ext cx="1306484" cy="1905000"/>
            <a:chOff x="1219200" y="2286000"/>
            <a:chExt cx="1580846" cy="1905000"/>
          </a:xfrm>
          <a:noFill/>
        </p:grpSpPr>
        <p:sp>
          <p:nvSpPr>
            <p:cNvPr id="15" name="Rectangle 14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9200" y="2357735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90395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&lt;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6992" y="2286000"/>
            <a:ext cx="1318762" cy="1905000"/>
            <a:chOff x="1219200" y="2286000"/>
            <a:chExt cx="1595702" cy="1905000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0" y="2357735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05252" y="2971800"/>
              <a:ext cx="40965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&lt;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2697480" y="4572000"/>
            <a:ext cx="6400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347912" y="3200400"/>
            <a:ext cx="366822" cy="1371600"/>
            <a:chOff x="432787" y="3200400"/>
            <a:chExt cx="366822" cy="13716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97595" y="3200400"/>
              <a:ext cx="0" cy="137160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32787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267200" y="3200400"/>
            <a:ext cx="376947" cy="1371600"/>
            <a:chOff x="385053" y="3200400"/>
            <a:chExt cx="376947" cy="13716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762000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85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248400" y="3200400"/>
            <a:ext cx="370840" cy="1371600"/>
            <a:chOff x="294675" y="3200400"/>
            <a:chExt cx="370840" cy="1371600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665515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94675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305690" y="3200400"/>
            <a:ext cx="366822" cy="1371600"/>
            <a:chOff x="461253" y="3200400"/>
            <a:chExt cx="366822" cy="1371600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828075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12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714516" y="2590800"/>
            <a:ext cx="4284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8016" y="1882914"/>
            <a:ext cx="1167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Serial Output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53" name="Straight Connector 52"/>
          <p:cNvCxnSpPr>
            <a:endCxn id="11" idx="1"/>
          </p:cNvCxnSpPr>
          <p:nvPr/>
        </p:nvCxnSpPr>
        <p:spPr>
          <a:xfrm flipV="1">
            <a:off x="2363032" y="2588568"/>
            <a:ext cx="70764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6" idx="1"/>
          </p:cNvCxnSpPr>
          <p:nvPr/>
        </p:nvCxnSpPr>
        <p:spPr>
          <a:xfrm flipV="1">
            <a:off x="4267200" y="2588568"/>
            <a:ext cx="784672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21" idx="1"/>
          </p:cNvCxnSpPr>
          <p:nvPr/>
        </p:nvCxnSpPr>
        <p:spPr>
          <a:xfrm flipV="1">
            <a:off x="6249232" y="2588568"/>
            <a:ext cx="84776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306632" y="2590800"/>
            <a:ext cx="2277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81884" y="4567535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76606" y="1905000"/>
            <a:ext cx="940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Serial input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5871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7" grpId="0"/>
      <p:bldP spid="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Serial-in, Parallel-out, Shift register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6800" y="2286000"/>
            <a:ext cx="1362560" cy="1905000"/>
            <a:chOff x="1114424" y="2286000"/>
            <a:chExt cx="1648699" cy="19050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45931" y="2347912"/>
              <a:ext cx="61719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84080" y="2286000"/>
            <a:ext cx="1356149" cy="1905000"/>
            <a:chOff x="1114424" y="2286000"/>
            <a:chExt cx="1640941" cy="1905000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5931" y="2347912"/>
              <a:ext cx="60943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65280" y="2286000"/>
            <a:ext cx="1352942" cy="1905000"/>
            <a:chOff x="1114424" y="2286000"/>
            <a:chExt cx="1637061" cy="1905000"/>
          </a:xfrm>
          <a:noFill/>
        </p:grpSpPr>
        <p:sp>
          <p:nvSpPr>
            <p:cNvPr id="15" name="Rectangle 14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5931" y="2347912"/>
              <a:ext cx="60555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10400" y="2286000"/>
            <a:ext cx="1370575" cy="1905000"/>
            <a:chOff x="1114424" y="2286000"/>
            <a:chExt cx="1658397" cy="1905000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45931" y="2347912"/>
              <a:ext cx="62689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350520" y="4572000"/>
            <a:ext cx="6400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81258" y="3200400"/>
            <a:ext cx="366822" cy="1371600"/>
            <a:chOff x="766053" y="3200400"/>
            <a:chExt cx="366822" cy="13716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91338" y="3200400"/>
            <a:ext cx="366822" cy="1371600"/>
            <a:chOff x="766053" y="3200400"/>
            <a:chExt cx="366822" cy="13716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89682" y="3200400"/>
            <a:ext cx="366822" cy="1371600"/>
            <a:chOff x="766053" y="3200400"/>
            <a:chExt cx="366822" cy="1371600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37032" y="3200400"/>
            <a:ext cx="366822" cy="1371600"/>
            <a:chOff x="766053" y="3200400"/>
            <a:chExt cx="366822" cy="1371600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905704" y="1828800"/>
            <a:ext cx="237296" cy="774233"/>
            <a:chOff x="2838448" y="1828800"/>
            <a:chExt cx="237296" cy="774233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228600" y="1371600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Serial Input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 flipV="1">
            <a:off x="2352872" y="2588568"/>
            <a:ext cx="70764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6" idx="1"/>
          </p:cNvCxnSpPr>
          <p:nvPr/>
        </p:nvCxnSpPr>
        <p:spPr>
          <a:xfrm flipV="1">
            <a:off x="4267200" y="2588568"/>
            <a:ext cx="784672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21" idx="1"/>
          </p:cNvCxnSpPr>
          <p:nvPr/>
        </p:nvCxnSpPr>
        <p:spPr>
          <a:xfrm flipV="1">
            <a:off x="6249232" y="2588568"/>
            <a:ext cx="84776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306632" y="2590800"/>
            <a:ext cx="2277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200" y="4567535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714624" y="1949311"/>
            <a:ext cx="0" cy="639862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52688" y="1443335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66724" y="144780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24124" y="1443335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29124" y="1447800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D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648200" y="1947864"/>
            <a:ext cx="0" cy="639862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629400" y="1950938"/>
            <a:ext cx="0" cy="639862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534400" y="1950938"/>
            <a:ext cx="0" cy="639862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826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7" grpId="0"/>
      <p:bldP spid="51" grpId="0"/>
      <p:bldP spid="52" grpId="0"/>
      <p:bldP spid="58" grpId="0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Parallel-in, Serial-out, Shift register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43499" y="3810000"/>
            <a:ext cx="1362560" cy="1905000"/>
            <a:chOff x="1114424" y="2286000"/>
            <a:chExt cx="1648699" cy="19050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45931" y="2347912"/>
              <a:ext cx="61719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89379" y="3810000"/>
            <a:ext cx="1356149" cy="1905000"/>
            <a:chOff x="1114424" y="2286000"/>
            <a:chExt cx="1640941" cy="1905000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5931" y="2347912"/>
              <a:ext cx="60943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3473" y="3810000"/>
            <a:ext cx="1352942" cy="1905000"/>
            <a:chOff x="1114424" y="2286000"/>
            <a:chExt cx="1637061" cy="1905000"/>
          </a:xfrm>
          <a:noFill/>
        </p:grpSpPr>
        <p:sp>
          <p:nvSpPr>
            <p:cNvPr id="15" name="Rectangle 14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5931" y="2347912"/>
              <a:ext cx="60555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68625" y="3810000"/>
            <a:ext cx="1348133" cy="1905000"/>
            <a:chOff x="1114424" y="2286000"/>
            <a:chExt cx="1631242" cy="1905000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45930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496459" y="6091535"/>
            <a:ext cx="6697929" cy="44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74259" y="4724400"/>
            <a:ext cx="366822" cy="1371600"/>
            <a:chOff x="766053" y="3200400"/>
            <a:chExt cx="366822" cy="13716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806797" y="4724400"/>
            <a:ext cx="366822" cy="1371600"/>
            <a:chOff x="766053" y="3200400"/>
            <a:chExt cx="366822" cy="13716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996277" y="4724400"/>
            <a:ext cx="366822" cy="1371600"/>
            <a:chOff x="766053" y="3200400"/>
            <a:chExt cx="366822" cy="1371600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184153" y="4724400"/>
            <a:ext cx="366822" cy="1371600"/>
            <a:chOff x="766053" y="3200400"/>
            <a:chExt cx="366822" cy="1371600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82403" y="1219200"/>
            <a:ext cx="237296" cy="2901462"/>
            <a:chOff x="2838448" y="-304800"/>
            <a:chExt cx="237296" cy="2901462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838448" y="-304800"/>
              <a:ext cx="0" cy="29014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25218" y="1695646"/>
                <a:ext cx="665881" cy="590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Shift/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Load</m:t>
                        </m:r>
                      </m:e>
                    </m:acc>
                  </m:oMath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8" y="1695646"/>
                <a:ext cx="665881" cy="590354"/>
              </a:xfrm>
              <a:prstGeom prst="rect">
                <a:avLst/>
              </a:prstGeom>
              <a:blipFill rotWithShape="0">
                <a:blip r:embed="rId2"/>
                <a:stretch>
                  <a:fillRect l="-5505" t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8763832" y="4114800"/>
            <a:ext cx="2277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1499" y="6091535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295799" y="1676400"/>
            <a:ext cx="72487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43499" y="1905000"/>
            <a:ext cx="621644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095899" y="1484670"/>
            <a:ext cx="838200" cy="386344"/>
            <a:chOff x="379248" y="5807937"/>
            <a:chExt cx="1796754" cy="752875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1591266" y="6184640"/>
              <a:ext cx="584736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0" name="Straight Connector 79"/>
          <p:cNvCxnSpPr/>
          <p:nvPr/>
        </p:nvCxnSpPr>
        <p:spPr>
          <a:xfrm flipV="1">
            <a:off x="959541" y="1689531"/>
            <a:ext cx="0" cy="214611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2223689" y="1219199"/>
            <a:ext cx="1218368" cy="2895603"/>
            <a:chOff x="2118390" y="1219199"/>
            <a:chExt cx="1218368" cy="2895603"/>
          </a:xfrm>
        </p:grpSpPr>
        <p:grpSp>
          <p:nvGrpSpPr>
            <p:cNvPr id="104" name="Group 103"/>
            <p:cNvGrpSpPr/>
            <p:nvPr/>
          </p:nvGrpSpPr>
          <p:grpSpPr>
            <a:xfrm>
              <a:off x="2118390" y="1219199"/>
              <a:ext cx="1218368" cy="2895603"/>
              <a:chOff x="2118390" y="1219199"/>
              <a:chExt cx="1218368" cy="2895603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2452927" y="1219199"/>
                <a:ext cx="883831" cy="2895603"/>
                <a:chOff x="2392769" y="1219199"/>
                <a:chExt cx="883831" cy="2895603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2392769" y="1219199"/>
                  <a:ext cx="883831" cy="2895603"/>
                  <a:chOff x="2392769" y="1219199"/>
                  <a:chExt cx="883831" cy="2895603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 rot="5400000">
                    <a:off x="2114623" y="2182287"/>
                    <a:ext cx="902029" cy="345738"/>
                    <a:chOff x="3269941" y="1715660"/>
                    <a:chExt cx="2339630" cy="741118"/>
                  </a:xfrm>
                </p:grpSpPr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 flipV="1">
                      <a:off x="4042896" y="2266407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 rot="16200000">
                      <a:off x="3863972" y="1309029"/>
                      <a:ext cx="0" cy="118806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/>
                    <p:cNvCxnSpPr/>
                    <p:nvPr/>
                  </p:nvCxnSpPr>
                  <p:spPr>
                    <a:xfrm flipV="1">
                      <a:off x="5346318" y="2086964"/>
                      <a:ext cx="263253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" name="Delay 68"/>
                    <p:cNvSpPr/>
                    <p:nvPr/>
                  </p:nvSpPr>
                  <p:spPr>
                    <a:xfrm>
                      <a:off x="4451796" y="1715660"/>
                      <a:ext cx="882699" cy="741118"/>
                    </a:xfrm>
                    <a:prstGeom prst="flowChartDelay">
                      <a:avLst/>
                    </a:prstGeom>
                    <a:noFill/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 rot="5400000">
                    <a:off x="2312809" y="1837252"/>
                    <a:ext cx="1581843" cy="345738"/>
                    <a:chOff x="1506679" y="1715660"/>
                    <a:chExt cx="4102892" cy="741118"/>
                  </a:xfrm>
                </p:grpSpPr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 rot="16200000">
                      <a:off x="3575270" y="1383675"/>
                      <a:ext cx="0" cy="176546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 rot="16200000">
                      <a:off x="2982341" y="427398"/>
                      <a:ext cx="0" cy="2951323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5346318" y="2086964"/>
                      <a:ext cx="263253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Delay 68"/>
                    <p:cNvSpPr/>
                    <p:nvPr/>
                  </p:nvSpPr>
                  <p:spPr>
                    <a:xfrm>
                      <a:off x="4451796" y="1715660"/>
                      <a:ext cx="882699" cy="741118"/>
                    </a:xfrm>
                    <a:prstGeom prst="flowChartDelay">
                      <a:avLst/>
                    </a:prstGeom>
                    <a:noFill/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81" name="Group 80"/>
                  <p:cNvGrpSpPr/>
                  <p:nvPr/>
                </p:nvGrpSpPr>
                <p:grpSpPr>
                  <a:xfrm rot="5400000">
                    <a:off x="2303496" y="3399057"/>
                    <a:ext cx="1093925" cy="337565"/>
                    <a:chOff x="3675121" y="3048834"/>
                    <a:chExt cx="3121090" cy="723601"/>
                  </a:xfrm>
                </p:grpSpPr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flipV="1">
                      <a:off x="3675121" y="3596937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V="1">
                      <a:off x="3675121" y="3233589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rot="16200000">
                      <a:off x="5903323" y="2520959"/>
                      <a:ext cx="2" cy="1785774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3990333" y="3048834"/>
                      <a:ext cx="1016928" cy="723601"/>
                      <a:chOff x="3990333" y="3048834"/>
                      <a:chExt cx="1016928" cy="723601"/>
                    </a:xfrm>
                  </p:grpSpPr>
                  <p:sp>
                    <p:nvSpPr>
                      <p:cNvPr id="86" name="Stored Data 71"/>
                      <p:cNvSpPr/>
                      <p:nvPr/>
                    </p:nvSpPr>
                    <p:spPr>
                      <a:xfrm rot="10800000">
                        <a:off x="3997592" y="3048854"/>
                        <a:ext cx="1009669" cy="723580"/>
                      </a:xfrm>
                      <a:custGeom>
                        <a:avLst/>
                        <a:gdLst>
                          <a:gd name="connsiteX0" fmla="*/ 1667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8333 w 10000"/>
                          <a:gd name="connsiteY2" fmla="*/ 5000 h 10000"/>
                          <a:gd name="connsiteX3" fmla="*/ 10000 w 10000"/>
                          <a:gd name="connsiteY3" fmla="*/ 10000 h 10000"/>
                          <a:gd name="connsiteX4" fmla="*/ 1667 w 10000"/>
                          <a:gd name="connsiteY4" fmla="*/ 10000 h 10000"/>
                          <a:gd name="connsiteX5" fmla="*/ 0 w 10000"/>
                          <a:gd name="connsiteY5" fmla="*/ 5000 h 10000"/>
                          <a:gd name="connsiteX6" fmla="*/ 1667 w 10000"/>
                          <a:gd name="connsiteY6" fmla="*/ 0 h 10000"/>
                          <a:gd name="connsiteX0" fmla="*/ 4932 w 13265"/>
                          <a:gd name="connsiteY0" fmla="*/ 0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4932 w 13265"/>
                          <a:gd name="connsiteY4" fmla="*/ 10000 h 10000"/>
                          <a:gd name="connsiteX5" fmla="*/ 0 w 13265"/>
                          <a:gd name="connsiteY5" fmla="*/ 5084 h 10000"/>
                          <a:gd name="connsiteX6" fmla="*/ 4932 w 13265"/>
                          <a:gd name="connsiteY6" fmla="*/ 0 h 10000"/>
                          <a:gd name="connsiteX0" fmla="*/ 5226 w 13559"/>
                          <a:gd name="connsiteY0" fmla="*/ 0 h 10000"/>
                          <a:gd name="connsiteX1" fmla="*/ 13559 w 13559"/>
                          <a:gd name="connsiteY1" fmla="*/ 0 h 10000"/>
                          <a:gd name="connsiteX2" fmla="*/ 11892 w 13559"/>
                          <a:gd name="connsiteY2" fmla="*/ 5000 h 10000"/>
                          <a:gd name="connsiteX3" fmla="*/ 13559 w 13559"/>
                          <a:gd name="connsiteY3" fmla="*/ 10000 h 10000"/>
                          <a:gd name="connsiteX4" fmla="*/ 5226 w 13559"/>
                          <a:gd name="connsiteY4" fmla="*/ 10000 h 10000"/>
                          <a:gd name="connsiteX5" fmla="*/ 294 w 13559"/>
                          <a:gd name="connsiteY5" fmla="*/ 5084 h 10000"/>
                          <a:gd name="connsiteX6" fmla="*/ 5226 w 13559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66 w 13299"/>
                          <a:gd name="connsiteY0" fmla="*/ 0 h 10000"/>
                          <a:gd name="connsiteX1" fmla="*/ 13299 w 13299"/>
                          <a:gd name="connsiteY1" fmla="*/ 0 h 10000"/>
                          <a:gd name="connsiteX2" fmla="*/ 11632 w 13299"/>
                          <a:gd name="connsiteY2" fmla="*/ 5000 h 10000"/>
                          <a:gd name="connsiteX3" fmla="*/ 13299 w 13299"/>
                          <a:gd name="connsiteY3" fmla="*/ 10000 h 10000"/>
                          <a:gd name="connsiteX4" fmla="*/ 7782 w 13299"/>
                          <a:gd name="connsiteY4" fmla="*/ 10000 h 10000"/>
                          <a:gd name="connsiteX5" fmla="*/ 34 w 13299"/>
                          <a:gd name="connsiteY5" fmla="*/ 5084 h 10000"/>
                          <a:gd name="connsiteX6" fmla="*/ 4966 w 13299"/>
                          <a:gd name="connsiteY6" fmla="*/ 0 h 10000"/>
                          <a:gd name="connsiteX0" fmla="*/ 4947 w 13280"/>
                          <a:gd name="connsiteY0" fmla="*/ 0 h 10000"/>
                          <a:gd name="connsiteX1" fmla="*/ 13280 w 13280"/>
                          <a:gd name="connsiteY1" fmla="*/ 0 h 10000"/>
                          <a:gd name="connsiteX2" fmla="*/ 11613 w 13280"/>
                          <a:gd name="connsiteY2" fmla="*/ 5000 h 10000"/>
                          <a:gd name="connsiteX3" fmla="*/ 13280 w 13280"/>
                          <a:gd name="connsiteY3" fmla="*/ 10000 h 10000"/>
                          <a:gd name="connsiteX4" fmla="*/ 6702 w 13280"/>
                          <a:gd name="connsiteY4" fmla="*/ 9832 h 10000"/>
                          <a:gd name="connsiteX5" fmla="*/ 15 w 13280"/>
                          <a:gd name="connsiteY5" fmla="*/ 5084 h 10000"/>
                          <a:gd name="connsiteX6" fmla="*/ 4947 w 13280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5711 w 13268"/>
                          <a:gd name="connsiteY0" fmla="*/ 126 h 10000"/>
                          <a:gd name="connsiteX1" fmla="*/ 13268 w 13268"/>
                          <a:gd name="connsiteY1" fmla="*/ 0 h 10000"/>
                          <a:gd name="connsiteX2" fmla="*/ 11601 w 13268"/>
                          <a:gd name="connsiteY2" fmla="*/ 5000 h 10000"/>
                          <a:gd name="connsiteX3" fmla="*/ 13268 w 13268"/>
                          <a:gd name="connsiteY3" fmla="*/ 10000 h 10000"/>
                          <a:gd name="connsiteX4" fmla="*/ 6690 w 13268"/>
                          <a:gd name="connsiteY4" fmla="*/ 9832 h 10000"/>
                          <a:gd name="connsiteX5" fmla="*/ 3 w 13268"/>
                          <a:gd name="connsiteY5" fmla="*/ 5084 h 10000"/>
                          <a:gd name="connsiteX6" fmla="*/ 5711 w 13268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6688 w 13265"/>
                          <a:gd name="connsiteY0" fmla="*/ 42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6687 w 13265"/>
                          <a:gd name="connsiteY4" fmla="*/ 9832 h 10000"/>
                          <a:gd name="connsiteX5" fmla="*/ 0 w 13265"/>
                          <a:gd name="connsiteY5" fmla="*/ 5084 h 10000"/>
                          <a:gd name="connsiteX6" fmla="*/ 6688 w 13265"/>
                          <a:gd name="connsiteY6" fmla="*/ 42 h 10000"/>
                          <a:gd name="connsiteX0" fmla="*/ 6688 w 13265"/>
                          <a:gd name="connsiteY0" fmla="*/ 42 h 9832"/>
                          <a:gd name="connsiteX1" fmla="*/ 13265 w 13265"/>
                          <a:gd name="connsiteY1" fmla="*/ 0 h 9832"/>
                          <a:gd name="connsiteX2" fmla="*/ 11598 w 13265"/>
                          <a:gd name="connsiteY2" fmla="*/ 5000 h 9832"/>
                          <a:gd name="connsiteX3" fmla="*/ 11387 w 13265"/>
                          <a:gd name="connsiteY3" fmla="*/ 9790 h 9832"/>
                          <a:gd name="connsiteX4" fmla="*/ 6687 w 13265"/>
                          <a:gd name="connsiteY4" fmla="*/ 9832 h 9832"/>
                          <a:gd name="connsiteX5" fmla="*/ 0 w 13265"/>
                          <a:gd name="connsiteY5" fmla="*/ 5084 h 9832"/>
                          <a:gd name="connsiteX6" fmla="*/ 6688 w 13265"/>
                          <a:gd name="connsiteY6" fmla="*/ 42 h 9832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692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784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9784"/>
                          <a:gd name="connsiteY0" fmla="*/ 0 h 9957"/>
                          <a:gd name="connsiteX1" fmla="*/ 9415 w 9784"/>
                          <a:gd name="connsiteY1" fmla="*/ 171 h 9957"/>
                          <a:gd name="connsiteX2" fmla="*/ 8743 w 9784"/>
                          <a:gd name="connsiteY2" fmla="*/ 5042 h 9957"/>
                          <a:gd name="connsiteX3" fmla="*/ 9784 w 9784"/>
                          <a:gd name="connsiteY3" fmla="*/ 9957 h 9957"/>
                          <a:gd name="connsiteX4" fmla="*/ 5041 w 9784"/>
                          <a:gd name="connsiteY4" fmla="*/ 9957 h 9957"/>
                          <a:gd name="connsiteX5" fmla="*/ 0 w 9784"/>
                          <a:gd name="connsiteY5" fmla="*/ 5128 h 9957"/>
                          <a:gd name="connsiteX6" fmla="*/ 5042 w 9784"/>
                          <a:gd name="connsiteY6" fmla="*/ 0 h 9957"/>
                          <a:gd name="connsiteX0" fmla="*/ 5153 w 10000"/>
                          <a:gd name="connsiteY0" fmla="*/ 0 h 10000"/>
                          <a:gd name="connsiteX1" fmla="*/ 9875 w 10000"/>
                          <a:gd name="connsiteY1" fmla="*/ 172 h 10000"/>
                          <a:gd name="connsiteX2" fmla="*/ 8936 w 10000"/>
                          <a:gd name="connsiteY2" fmla="*/ 5064 h 10000"/>
                          <a:gd name="connsiteX3" fmla="*/ 10000 w 10000"/>
                          <a:gd name="connsiteY3" fmla="*/ 10000 h 10000"/>
                          <a:gd name="connsiteX4" fmla="*/ 5152 w 10000"/>
                          <a:gd name="connsiteY4" fmla="*/ 10000 h 10000"/>
                          <a:gd name="connsiteX5" fmla="*/ 0 w 10000"/>
                          <a:gd name="connsiteY5" fmla="*/ 5150 h 10000"/>
                          <a:gd name="connsiteX6" fmla="*/ 5153 w 10000"/>
                          <a:gd name="connsiteY6" fmla="*/ 0 h 10000"/>
                          <a:gd name="connsiteX0" fmla="*/ 5153 w 10001"/>
                          <a:gd name="connsiteY0" fmla="*/ 0 h 10000"/>
                          <a:gd name="connsiteX1" fmla="*/ 10001 w 10001"/>
                          <a:gd name="connsiteY1" fmla="*/ 215 h 10000"/>
                          <a:gd name="connsiteX2" fmla="*/ 8936 w 10001"/>
                          <a:gd name="connsiteY2" fmla="*/ 5064 h 10000"/>
                          <a:gd name="connsiteX3" fmla="*/ 10000 w 10001"/>
                          <a:gd name="connsiteY3" fmla="*/ 10000 h 10000"/>
                          <a:gd name="connsiteX4" fmla="*/ 5152 w 10001"/>
                          <a:gd name="connsiteY4" fmla="*/ 10000 h 10000"/>
                          <a:gd name="connsiteX5" fmla="*/ 0 w 10001"/>
                          <a:gd name="connsiteY5" fmla="*/ 5150 h 10000"/>
                          <a:gd name="connsiteX6" fmla="*/ 5153 w 10001"/>
                          <a:gd name="connsiteY6" fmla="*/ 0 h 10000"/>
                          <a:gd name="connsiteX0" fmla="*/ 5184 w 10001"/>
                          <a:gd name="connsiteY0" fmla="*/ 43 h 9785"/>
                          <a:gd name="connsiteX1" fmla="*/ 10001 w 10001"/>
                          <a:gd name="connsiteY1" fmla="*/ 0 h 9785"/>
                          <a:gd name="connsiteX2" fmla="*/ 8936 w 10001"/>
                          <a:gd name="connsiteY2" fmla="*/ 4849 h 9785"/>
                          <a:gd name="connsiteX3" fmla="*/ 10000 w 10001"/>
                          <a:gd name="connsiteY3" fmla="*/ 9785 h 9785"/>
                          <a:gd name="connsiteX4" fmla="*/ 5152 w 10001"/>
                          <a:gd name="connsiteY4" fmla="*/ 9785 h 9785"/>
                          <a:gd name="connsiteX5" fmla="*/ 0 w 10001"/>
                          <a:gd name="connsiteY5" fmla="*/ 4935 h 9785"/>
                          <a:gd name="connsiteX6" fmla="*/ 5184 w 10001"/>
                          <a:gd name="connsiteY6" fmla="*/ 43 h 9785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8935 w 10000"/>
                          <a:gd name="connsiteY0" fmla="*/ 4956 h 10000"/>
                          <a:gd name="connsiteX1" fmla="*/ 9999 w 10000"/>
                          <a:gd name="connsiteY1" fmla="*/ 10000 h 10000"/>
                          <a:gd name="connsiteX2" fmla="*/ 5183 w 10000"/>
                          <a:gd name="connsiteY2" fmla="*/ 9912 h 10000"/>
                          <a:gd name="connsiteX3" fmla="*/ 0 w 10000"/>
                          <a:gd name="connsiteY3" fmla="*/ 5043 h 10000"/>
                          <a:gd name="connsiteX4" fmla="*/ 5183 w 10000"/>
                          <a:gd name="connsiteY4" fmla="*/ 44 h 10000"/>
                          <a:gd name="connsiteX5" fmla="*/ 10000 w 10000"/>
                          <a:gd name="connsiteY5" fmla="*/ 0 h 10000"/>
                          <a:gd name="connsiteX6" fmla="*/ 9841 w 10000"/>
                          <a:gd name="connsiteY6" fmla="*/ 6220 h 10000"/>
                          <a:gd name="connsiteX0" fmla="*/ 8935 w 10000"/>
                          <a:gd name="connsiteY0" fmla="*/ 4956 h 10000"/>
                          <a:gd name="connsiteX1" fmla="*/ 9999 w 10000"/>
                          <a:gd name="connsiteY1" fmla="*/ 10000 h 10000"/>
                          <a:gd name="connsiteX2" fmla="*/ 5183 w 10000"/>
                          <a:gd name="connsiteY2" fmla="*/ 9912 h 10000"/>
                          <a:gd name="connsiteX3" fmla="*/ 0 w 10000"/>
                          <a:gd name="connsiteY3" fmla="*/ 5043 h 10000"/>
                          <a:gd name="connsiteX4" fmla="*/ 5183 w 10000"/>
                          <a:gd name="connsiteY4" fmla="*/ 44 h 10000"/>
                          <a:gd name="connsiteX5" fmla="*/ 10000 w 10000"/>
                          <a:gd name="connsiteY5" fmla="*/ 0 h 10000"/>
                          <a:gd name="connsiteX0" fmla="*/ 9999 w 10000"/>
                          <a:gd name="connsiteY0" fmla="*/ 10000 h 10000"/>
                          <a:gd name="connsiteX1" fmla="*/ 5183 w 10000"/>
                          <a:gd name="connsiteY1" fmla="*/ 9912 h 10000"/>
                          <a:gd name="connsiteX2" fmla="*/ 0 w 10000"/>
                          <a:gd name="connsiteY2" fmla="*/ 5043 h 10000"/>
                          <a:gd name="connsiteX3" fmla="*/ 5183 w 10000"/>
                          <a:gd name="connsiteY3" fmla="*/ 44 h 10000"/>
                          <a:gd name="connsiteX4" fmla="*/ 10000 w 10000"/>
                          <a:gd name="connsiteY4" fmla="*/ 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000" h="10000">
                            <a:moveTo>
                              <a:pt x="9999" y="10000"/>
                            </a:moveTo>
                            <a:lnTo>
                              <a:pt x="5183" y="9912"/>
                            </a:lnTo>
                            <a:cubicBezTo>
                              <a:pt x="3060" y="9824"/>
                              <a:pt x="0" y="6688"/>
                              <a:pt x="0" y="5043"/>
                            </a:cubicBezTo>
                            <a:cubicBezTo>
                              <a:pt x="0" y="3398"/>
                              <a:pt x="2965" y="220"/>
                              <a:pt x="5183" y="44"/>
                            </a:cubicBezTo>
                            <a:lnTo>
                              <a:pt x="10000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accent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87" name="Stored Data 71"/>
                      <p:cNvSpPr/>
                      <p:nvPr/>
                    </p:nvSpPr>
                    <p:spPr>
                      <a:xfrm rot="10800000">
                        <a:off x="3990333" y="3048834"/>
                        <a:ext cx="107530" cy="723601"/>
                      </a:xfrm>
                      <a:custGeom>
                        <a:avLst/>
                        <a:gdLst>
                          <a:gd name="connsiteX0" fmla="*/ 1667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8333 w 10000"/>
                          <a:gd name="connsiteY2" fmla="*/ 5000 h 10000"/>
                          <a:gd name="connsiteX3" fmla="*/ 10000 w 10000"/>
                          <a:gd name="connsiteY3" fmla="*/ 10000 h 10000"/>
                          <a:gd name="connsiteX4" fmla="*/ 1667 w 10000"/>
                          <a:gd name="connsiteY4" fmla="*/ 10000 h 10000"/>
                          <a:gd name="connsiteX5" fmla="*/ 0 w 10000"/>
                          <a:gd name="connsiteY5" fmla="*/ 5000 h 10000"/>
                          <a:gd name="connsiteX6" fmla="*/ 1667 w 10000"/>
                          <a:gd name="connsiteY6" fmla="*/ 0 h 10000"/>
                          <a:gd name="connsiteX0" fmla="*/ 4932 w 13265"/>
                          <a:gd name="connsiteY0" fmla="*/ 0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4932 w 13265"/>
                          <a:gd name="connsiteY4" fmla="*/ 10000 h 10000"/>
                          <a:gd name="connsiteX5" fmla="*/ 0 w 13265"/>
                          <a:gd name="connsiteY5" fmla="*/ 5084 h 10000"/>
                          <a:gd name="connsiteX6" fmla="*/ 4932 w 13265"/>
                          <a:gd name="connsiteY6" fmla="*/ 0 h 10000"/>
                          <a:gd name="connsiteX0" fmla="*/ 5226 w 13559"/>
                          <a:gd name="connsiteY0" fmla="*/ 0 h 10000"/>
                          <a:gd name="connsiteX1" fmla="*/ 13559 w 13559"/>
                          <a:gd name="connsiteY1" fmla="*/ 0 h 10000"/>
                          <a:gd name="connsiteX2" fmla="*/ 11892 w 13559"/>
                          <a:gd name="connsiteY2" fmla="*/ 5000 h 10000"/>
                          <a:gd name="connsiteX3" fmla="*/ 13559 w 13559"/>
                          <a:gd name="connsiteY3" fmla="*/ 10000 h 10000"/>
                          <a:gd name="connsiteX4" fmla="*/ 5226 w 13559"/>
                          <a:gd name="connsiteY4" fmla="*/ 10000 h 10000"/>
                          <a:gd name="connsiteX5" fmla="*/ 294 w 13559"/>
                          <a:gd name="connsiteY5" fmla="*/ 5084 h 10000"/>
                          <a:gd name="connsiteX6" fmla="*/ 5226 w 13559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66 w 13299"/>
                          <a:gd name="connsiteY0" fmla="*/ 0 h 10000"/>
                          <a:gd name="connsiteX1" fmla="*/ 13299 w 13299"/>
                          <a:gd name="connsiteY1" fmla="*/ 0 h 10000"/>
                          <a:gd name="connsiteX2" fmla="*/ 11632 w 13299"/>
                          <a:gd name="connsiteY2" fmla="*/ 5000 h 10000"/>
                          <a:gd name="connsiteX3" fmla="*/ 13299 w 13299"/>
                          <a:gd name="connsiteY3" fmla="*/ 10000 h 10000"/>
                          <a:gd name="connsiteX4" fmla="*/ 7782 w 13299"/>
                          <a:gd name="connsiteY4" fmla="*/ 10000 h 10000"/>
                          <a:gd name="connsiteX5" fmla="*/ 34 w 13299"/>
                          <a:gd name="connsiteY5" fmla="*/ 5084 h 10000"/>
                          <a:gd name="connsiteX6" fmla="*/ 4966 w 13299"/>
                          <a:gd name="connsiteY6" fmla="*/ 0 h 10000"/>
                          <a:gd name="connsiteX0" fmla="*/ 4947 w 13280"/>
                          <a:gd name="connsiteY0" fmla="*/ 0 h 10000"/>
                          <a:gd name="connsiteX1" fmla="*/ 13280 w 13280"/>
                          <a:gd name="connsiteY1" fmla="*/ 0 h 10000"/>
                          <a:gd name="connsiteX2" fmla="*/ 11613 w 13280"/>
                          <a:gd name="connsiteY2" fmla="*/ 5000 h 10000"/>
                          <a:gd name="connsiteX3" fmla="*/ 13280 w 13280"/>
                          <a:gd name="connsiteY3" fmla="*/ 10000 h 10000"/>
                          <a:gd name="connsiteX4" fmla="*/ 6702 w 13280"/>
                          <a:gd name="connsiteY4" fmla="*/ 9832 h 10000"/>
                          <a:gd name="connsiteX5" fmla="*/ 15 w 13280"/>
                          <a:gd name="connsiteY5" fmla="*/ 5084 h 10000"/>
                          <a:gd name="connsiteX6" fmla="*/ 4947 w 13280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5711 w 13268"/>
                          <a:gd name="connsiteY0" fmla="*/ 126 h 10000"/>
                          <a:gd name="connsiteX1" fmla="*/ 13268 w 13268"/>
                          <a:gd name="connsiteY1" fmla="*/ 0 h 10000"/>
                          <a:gd name="connsiteX2" fmla="*/ 11601 w 13268"/>
                          <a:gd name="connsiteY2" fmla="*/ 5000 h 10000"/>
                          <a:gd name="connsiteX3" fmla="*/ 13268 w 13268"/>
                          <a:gd name="connsiteY3" fmla="*/ 10000 h 10000"/>
                          <a:gd name="connsiteX4" fmla="*/ 6690 w 13268"/>
                          <a:gd name="connsiteY4" fmla="*/ 9832 h 10000"/>
                          <a:gd name="connsiteX5" fmla="*/ 3 w 13268"/>
                          <a:gd name="connsiteY5" fmla="*/ 5084 h 10000"/>
                          <a:gd name="connsiteX6" fmla="*/ 5711 w 13268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6688 w 13265"/>
                          <a:gd name="connsiteY0" fmla="*/ 42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6687 w 13265"/>
                          <a:gd name="connsiteY4" fmla="*/ 9832 h 10000"/>
                          <a:gd name="connsiteX5" fmla="*/ 0 w 13265"/>
                          <a:gd name="connsiteY5" fmla="*/ 5084 h 10000"/>
                          <a:gd name="connsiteX6" fmla="*/ 6688 w 13265"/>
                          <a:gd name="connsiteY6" fmla="*/ 42 h 10000"/>
                          <a:gd name="connsiteX0" fmla="*/ 6688 w 13265"/>
                          <a:gd name="connsiteY0" fmla="*/ 42 h 9832"/>
                          <a:gd name="connsiteX1" fmla="*/ 13265 w 13265"/>
                          <a:gd name="connsiteY1" fmla="*/ 0 h 9832"/>
                          <a:gd name="connsiteX2" fmla="*/ 11598 w 13265"/>
                          <a:gd name="connsiteY2" fmla="*/ 5000 h 9832"/>
                          <a:gd name="connsiteX3" fmla="*/ 11387 w 13265"/>
                          <a:gd name="connsiteY3" fmla="*/ 9790 h 9832"/>
                          <a:gd name="connsiteX4" fmla="*/ 6687 w 13265"/>
                          <a:gd name="connsiteY4" fmla="*/ 9832 h 9832"/>
                          <a:gd name="connsiteX5" fmla="*/ 0 w 13265"/>
                          <a:gd name="connsiteY5" fmla="*/ 5084 h 9832"/>
                          <a:gd name="connsiteX6" fmla="*/ 6688 w 13265"/>
                          <a:gd name="connsiteY6" fmla="*/ 42 h 9832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692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784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9784"/>
                          <a:gd name="connsiteY0" fmla="*/ 0 h 9957"/>
                          <a:gd name="connsiteX1" fmla="*/ 9415 w 9784"/>
                          <a:gd name="connsiteY1" fmla="*/ 171 h 9957"/>
                          <a:gd name="connsiteX2" fmla="*/ 8743 w 9784"/>
                          <a:gd name="connsiteY2" fmla="*/ 5042 h 9957"/>
                          <a:gd name="connsiteX3" fmla="*/ 9784 w 9784"/>
                          <a:gd name="connsiteY3" fmla="*/ 9957 h 9957"/>
                          <a:gd name="connsiteX4" fmla="*/ 5041 w 9784"/>
                          <a:gd name="connsiteY4" fmla="*/ 9957 h 9957"/>
                          <a:gd name="connsiteX5" fmla="*/ 0 w 9784"/>
                          <a:gd name="connsiteY5" fmla="*/ 5128 h 9957"/>
                          <a:gd name="connsiteX6" fmla="*/ 5042 w 9784"/>
                          <a:gd name="connsiteY6" fmla="*/ 0 h 9957"/>
                          <a:gd name="connsiteX0" fmla="*/ 5153 w 10000"/>
                          <a:gd name="connsiteY0" fmla="*/ 0 h 10000"/>
                          <a:gd name="connsiteX1" fmla="*/ 9875 w 10000"/>
                          <a:gd name="connsiteY1" fmla="*/ 172 h 10000"/>
                          <a:gd name="connsiteX2" fmla="*/ 8936 w 10000"/>
                          <a:gd name="connsiteY2" fmla="*/ 5064 h 10000"/>
                          <a:gd name="connsiteX3" fmla="*/ 10000 w 10000"/>
                          <a:gd name="connsiteY3" fmla="*/ 10000 h 10000"/>
                          <a:gd name="connsiteX4" fmla="*/ 5152 w 10000"/>
                          <a:gd name="connsiteY4" fmla="*/ 10000 h 10000"/>
                          <a:gd name="connsiteX5" fmla="*/ 0 w 10000"/>
                          <a:gd name="connsiteY5" fmla="*/ 5150 h 10000"/>
                          <a:gd name="connsiteX6" fmla="*/ 5153 w 10000"/>
                          <a:gd name="connsiteY6" fmla="*/ 0 h 10000"/>
                          <a:gd name="connsiteX0" fmla="*/ 5153 w 10001"/>
                          <a:gd name="connsiteY0" fmla="*/ 0 h 10000"/>
                          <a:gd name="connsiteX1" fmla="*/ 10001 w 10001"/>
                          <a:gd name="connsiteY1" fmla="*/ 215 h 10000"/>
                          <a:gd name="connsiteX2" fmla="*/ 8936 w 10001"/>
                          <a:gd name="connsiteY2" fmla="*/ 5064 h 10000"/>
                          <a:gd name="connsiteX3" fmla="*/ 10000 w 10001"/>
                          <a:gd name="connsiteY3" fmla="*/ 10000 h 10000"/>
                          <a:gd name="connsiteX4" fmla="*/ 5152 w 10001"/>
                          <a:gd name="connsiteY4" fmla="*/ 10000 h 10000"/>
                          <a:gd name="connsiteX5" fmla="*/ 0 w 10001"/>
                          <a:gd name="connsiteY5" fmla="*/ 5150 h 10000"/>
                          <a:gd name="connsiteX6" fmla="*/ 5153 w 10001"/>
                          <a:gd name="connsiteY6" fmla="*/ 0 h 10000"/>
                          <a:gd name="connsiteX0" fmla="*/ 5184 w 10001"/>
                          <a:gd name="connsiteY0" fmla="*/ 43 h 9785"/>
                          <a:gd name="connsiteX1" fmla="*/ 10001 w 10001"/>
                          <a:gd name="connsiteY1" fmla="*/ 0 h 9785"/>
                          <a:gd name="connsiteX2" fmla="*/ 8936 w 10001"/>
                          <a:gd name="connsiteY2" fmla="*/ 4849 h 9785"/>
                          <a:gd name="connsiteX3" fmla="*/ 10000 w 10001"/>
                          <a:gd name="connsiteY3" fmla="*/ 9785 h 9785"/>
                          <a:gd name="connsiteX4" fmla="*/ 5152 w 10001"/>
                          <a:gd name="connsiteY4" fmla="*/ 9785 h 9785"/>
                          <a:gd name="connsiteX5" fmla="*/ 0 w 10001"/>
                          <a:gd name="connsiteY5" fmla="*/ 4935 h 9785"/>
                          <a:gd name="connsiteX6" fmla="*/ 5184 w 10001"/>
                          <a:gd name="connsiteY6" fmla="*/ 43 h 9785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603 w 5420"/>
                          <a:gd name="connsiteY0" fmla="*/ 44 h 10000"/>
                          <a:gd name="connsiteX1" fmla="*/ 5420 w 5420"/>
                          <a:gd name="connsiteY1" fmla="*/ 0 h 10000"/>
                          <a:gd name="connsiteX2" fmla="*/ 4355 w 5420"/>
                          <a:gd name="connsiteY2" fmla="*/ 4956 h 10000"/>
                          <a:gd name="connsiteX3" fmla="*/ 5419 w 5420"/>
                          <a:gd name="connsiteY3" fmla="*/ 10000 h 10000"/>
                          <a:gd name="connsiteX4" fmla="*/ 603 w 5420"/>
                          <a:gd name="connsiteY4" fmla="*/ 9912 h 10000"/>
                          <a:gd name="connsiteX5" fmla="*/ 603 w 5420"/>
                          <a:gd name="connsiteY5" fmla="*/ 44 h 10000"/>
                          <a:gd name="connsiteX0" fmla="*/ 1112 w 9999"/>
                          <a:gd name="connsiteY0" fmla="*/ 9912 h 11176"/>
                          <a:gd name="connsiteX1" fmla="*/ 1112 w 9999"/>
                          <a:gd name="connsiteY1" fmla="*/ 44 h 11176"/>
                          <a:gd name="connsiteX2" fmla="*/ 9999 w 9999"/>
                          <a:gd name="connsiteY2" fmla="*/ 0 h 11176"/>
                          <a:gd name="connsiteX3" fmla="*/ 8034 w 9999"/>
                          <a:gd name="connsiteY3" fmla="*/ 4956 h 11176"/>
                          <a:gd name="connsiteX4" fmla="*/ 9997 w 9999"/>
                          <a:gd name="connsiteY4" fmla="*/ 10000 h 11176"/>
                          <a:gd name="connsiteX5" fmla="*/ 2783 w 9999"/>
                          <a:gd name="connsiteY5" fmla="*/ 11176 h 11176"/>
                          <a:gd name="connsiteX0" fmla="*/ 1112 w 10000"/>
                          <a:gd name="connsiteY0" fmla="*/ 8869 h 8948"/>
                          <a:gd name="connsiteX1" fmla="*/ 1112 w 10000"/>
                          <a:gd name="connsiteY1" fmla="*/ 39 h 8948"/>
                          <a:gd name="connsiteX2" fmla="*/ 10000 w 10000"/>
                          <a:gd name="connsiteY2" fmla="*/ 0 h 8948"/>
                          <a:gd name="connsiteX3" fmla="*/ 8035 w 10000"/>
                          <a:gd name="connsiteY3" fmla="*/ 4435 h 8948"/>
                          <a:gd name="connsiteX4" fmla="*/ 9998 w 10000"/>
                          <a:gd name="connsiteY4" fmla="*/ 8948 h 8948"/>
                          <a:gd name="connsiteX0" fmla="*/ 0 w 8888"/>
                          <a:gd name="connsiteY0" fmla="*/ 44 h 10000"/>
                          <a:gd name="connsiteX1" fmla="*/ 8888 w 8888"/>
                          <a:gd name="connsiteY1" fmla="*/ 0 h 10000"/>
                          <a:gd name="connsiteX2" fmla="*/ 6923 w 8888"/>
                          <a:gd name="connsiteY2" fmla="*/ 4956 h 10000"/>
                          <a:gd name="connsiteX3" fmla="*/ 8886 w 8888"/>
                          <a:gd name="connsiteY3" fmla="*/ 10000 h 10000"/>
                          <a:gd name="connsiteX0" fmla="*/ 2211 w 2211"/>
                          <a:gd name="connsiteY0" fmla="*/ 0 h 10000"/>
                          <a:gd name="connsiteX1" fmla="*/ 0 w 2211"/>
                          <a:gd name="connsiteY1" fmla="*/ 4956 h 10000"/>
                          <a:gd name="connsiteX2" fmla="*/ 2209 w 2211"/>
                          <a:gd name="connsiteY2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211" h="10000">
                            <a:moveTo>
                              <a:pt x="2211" y="0"/>
                            </a:moveTo>
                            <a:cubicBezTo>
                              <a:pt x="739" y="0"/>
                              <a:pt x="0" y="3289"/>
                              <a:pt x="0" y="4956"/>
                            </a:cubicBezTo>
                            <a:cubicBezTo>
                              <a:pt x="0" y="6622"/>
                              <a:pt x="737" y="10000"/>
                              <a:pt x="2209" y="10000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accent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cxnSp>
                <p:nvCxnSpPr>
                  <p:cNvPr id="37" name="Elbow Connector 36"/>
                  <p:cNvCxnSpPr/>
                  <p:nvPr/>
                </p:nvCxnSpPr>
                <p:spPr>
                  <a:xfrm rot="16200000" flipH="1">
                    <a:off x="2504212" y="2775830"/>
                    <a:ext cx="320760" cy="197908"/>
                  </a:xfrm>
                  <a:prstGeom prst="bentConnector3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Elbow Connector 38"/>
                  <p:cNvCxnSpPr/>
                  <p:nvPr/>
                </p:nvCxnSpPr>
                <p:spPr>
                  <a:xfrm rot="5400000">
                    <a:off x="2896377" y="2828154"/>
                    <a:ext cx="241495" cy="172525"/>
                  </a:xfrm>
                  <a:prstGeom prst="bentConnector3">
                    <a:avLst>
                      <a:gd name="adj1" fmla="val 31679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47474" y="4098758"/>
                  <a:ext cx="188238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Straight Connector 99"/>
              <p:cNvCxnSpPr/>
              <p:nvPr/>
            </p:nvCxnSpPr>
            <p:spPr>
              <a:xfrm>
                <a:off x="2118390" y="4114800"/>
                <a:ext cx="22776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2346158" y="2202149"/>
                <a:ext cx="0" cy="191265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/>
            <p:cNvCxnSpPr/>
            <p:nvPr/>
          </p:nvCxnSpPr>
          <p:spPr>
            <a:xfrm>
              <a:off x="2334319" y="2203918"/>
              <a:ext cx="219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372499" y="1219200"/>
            <a:ext cx="1218368" cy="2895603"/>
            <a:chOff x="4267200" y="1219200"/>
            <a:chExt cx="1218368" cy="2895603"/>
          </a:xfrm>
        </p:grpSpPr>
        <p:grpSp>
          <p:nvGrpSpPr>
            <p:cNvPr id="105" name="Group 104"/>
            <p:cNvGrpSpPr/>
            <p:nvPr/>
          </p:nvGrpSpPr>
          <p:grpSpPr>
            <a:xfrm>
              <a:off x="4267200" y="1219200"/>
              <a:ext cx="1218368" cy="2895603"/>
              <a:chOff x="2118390" y="1219199"/>
              <a:chExt cx="1218368" cy="2895603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2452927" y="1219199"/>
                <a:ext cx="883831" cy="2895603"/>
                <a:chOff x="2392769" y="1219199"/>
                <a:chExt cx="883831" cy="289560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2392769" y="1219199"/>
                  <a:ext cx="883831" cy="2895603"/>
                  <a:chOff x="2392769" y="1219199"/>
                  <a:chExt cx="883831" cy="2895603"/>
                </a:xfrm>
              </p:grpSpPr>
              <p:grpSp>
                <p:nvGrpSpPr>
                  <p:cNvPr id="111" name="Group 110"/>
                  <p:cNvGrpSpPr/>
                  <p:nvPr/>
                </p:nvGrpSpPr>
                <p:grpSpPr>
                  <a:xfrm rot="5400000">
                    <a:off x="2114623" y="2182287"/>
                    <a:ext cx="902029" cy="345738"/>
                    <a:chOff x="3269941" y="1715660"/>
                    <a:chExt cx="2339630" cy="741118"/>
                  </a:xfrm>
                </p:grpSpPr>
                <p:cxnSp>
                  <p:nvCxnSpPr>
                    <p:cNvPr id="126" name="Straight Connector 125"/>
                    <p:cNvCxnSpPr/>
                    <p:nvPr/>
                  </p:nvCxnSpPr>
                  <p:spPr>
                    <a:xfrm flipV="1">
                      <a:off x="4042896" y="2266407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/>
                    <p:cNvCxnSpPr/>
                    <p:nvPr/>
                  </p:nvCxnSpPr>
                  <p:spPr>
                    <a:xfrm rot="16200000">
                      <a:off x="3863972" y="1309029"/>
                      <a:ext cx="0" cy="118806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Connector 127"/>
                    <p:cNvCxnSpPr/>
                    <p:nvPr/>
                  </p:nvCxnSpPr>
                  <p:spPr>
                    <a:xfrm flipV="1">
                      <a:off x="5346318" y="2086964"/>
                      <a:ext cx="263253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9" name="Delay 68"/>
                    <p:cNvSpPr/>
                    <p:nvPr/>
                  </p:nvSpPr>
                  <p:spPr>
                    <a:xfrm>
                      <a:off x="4451796" y="1715660"/>
                      <a:ext cx="882699" cy="741118"/>
                    </a:xfrm>
                    <a:prstGeom prst="flowChartDelay">
                      <a:avLst/>
                    </a:prstGeom>
                    <a:noFill/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112" name="Group 111"/>
                  <p:cNvGrpSpPr/>
                  <p:nvPr/>
                </p:nvGrpSpPr>
                <p:grpSpPr>
                  <a:xfrm rot="5400000">
                    <a:off x="2312809" y="1837252"/>
                    <a:ext cx="1581843" cy="345738"/>
                    <a:chOff x="1506679" y="1715660"/>
                    <a:chExt cx="4102892" cy="741118"/>
                  </a:xfrm>
                </p:grpSpPr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rot="16200000">
                      <a:off x="3575270" y="1383675"/>
                      <a:ext cx="0" cy="176546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rot="16200000">
                      <a:off x="2982341" y="427398"/>
                      <a:ext cx="0" cy="2951323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 flipV="1">
                      <a:off x="5346318" y="2086964"/>
                      <a:ext cx="263253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" name="Delay 68"/>
                    <p:cNvSpPr/>
                    <p:nvPr/>
                  </p:nvSpPr>
                  <p:spPr>
                    <a:xfrm>
                      <a:off x="4451796" y="1715660"/>
                      <a:ext cx="882699" cy="741118"/>
                    </a:xfrm>
                    <a:prstGeom prst="flowChartDelay">
                      <a:avLst/>
                    </a:prstGeom>
                    <a:noFill/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113" name="Group 112"/>
                  <p:cNvGrpSpPr/>
                  <p:nvPr/>
                </p:nvGrpSpPr>
                <p:grpSpPr>
                  <a:xfrm rot="5400000">
                    <a:off x="2303496" y="3399057"/>
                    <a:ext cx="1093925" cy="337565"/>
                    <a:chOff x="3675121" y="3048834"/>
                    <a:chExt cx="3121090" cy="723601"/>
                  </a:xfrm>
                </p:grpSpPr>
                <p:cxnSp>
                  <p:nvCxnSpPr>
                    <p:cNvPr id="116" name="Straight Connector 115"/>
                    <p:cNvCxnSpPr/>
                    <p:nvPr/>
                  </p:nvCxnSpPr>
                  <p:spPr>
                    <a:xfrm flipV="1">
                      <a:off x="3675121" y="3596937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 flipV="1">
                      <a:off x="3675121" y="3233589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/>
                    <p:cNvCxnSpPr/>
                    <p:nvPr/>
                  </p:nvCxnSpPr>
                  <p:spPr>
                    <a:xfrm rot="16200000">
                      <a:off x="5903323" y="2520959"/>
                      <a:ext cx="2" cy="1785774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9" name="Group 118"/>
                    <p:cNvGrpSpPr/>
                    <p:nvPr/>
                  </p:nvGrpSpPr>
                  <p:grpSpPr>
                    <a:xfrm>
                      <a:off x="3990333" y="3048834"/>
                      <a:ext cx="1016928" cy="723601"/>
                      <a:chOff x="3990333" y="3048834"/>
                      <a:chExt cx="1016928" cy="723601"/>
                    </a:xfrm>
                  </p:grpSpPr>
                  <p:sp>
                    <p:nvSpPr>
                      <p:cNvPr id="120" name="Stored Data 71"/>
                      <p:cNvSpPr/>
                      <p:nvPr/>
                    </p:nvSpPr>
                    <p:spPr>
                      <a:xfrm rot="10800000">
                        <a:off x="3997592" y="3048854"/>
                        <a:ext cx="1009669" cy="723580"/>
                      </a:xfrm>
                      <a:custGeom>
                        <a:avLst/>
                        <a:gdLst>
                          <a:gd name="connsiteX0" fmla="*/ 1667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8333 w 10000"/>
                          <a:gd name="connsiteY2" fmla="*/ 5000 h 10000"/>
                          <a:gd name="connsiteX3" fmla="*/ 10000 w 10000"/>
                          <a:gd name="connsiteY3" fmla="*/ 10000 h 10000"/>
                          <a:gd name="connsiteX4" fmla="*/ 1667 w 10000"/>
                          <a:gd name="connsiteY4" fmla="*/ 10000 h 10000"/>
                          <a:gd name="connsiteX5" fmla="*/ 0 w 10000"/>
                          <a:gd name="connsiteY5" fmla="*/ 5000 h 10000"/>
                          <a:gd name="connsiteX6" fmla="*/ 1667 w 10000"/>
                          <a:gd name="connsiteY6" fmla="*/ 0 h 10000"/>
                          <a:gd name="connsiteX0" fmla="*/ 4932 w 13265"/>
                          <a:gd name="connsiteY0" fmla="*/ 0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4932 w 13265"/>
                          <a:gd name="connsiteY4" fmla="*/ 10000 h 10000"/>
                          <a:gd name="connsiteX5" fmla="*/ 0 w 13265"/>
                          <a:gd name="connsiteY5" fmla="*/ 5084 h 10000"/>
                          <a:gd name="connsiteX6" fmla="*/ 4932 w 13265"/>
                          <a:gd name="connsiteY6" fmla="*/ 0 h 10000"/>
                          <a:gd name="connsiteX0" fmla="*/ 5226 w 13559"/>
                          <a:gd name="connsiteY0" fmla="*/ 0 h 10000"/>
                          <a:gd name="connsiteX1" fmla="*/ 13559 w 13559"/>
                          <a:gd name="connsiteY1" fmla="*/ 0 h 10000"/>
                          <a:gd name="connsiteX2" fmla="*/ 11892 w 13559"/>
                          <a:gd name="connsiteY2" fmla="*/ 5000 h 10000"/>
                          <a:gd name="connsiteX3" fmla="*/ 13559 w 13559"/>
                          <a:gd name="connsiteY3" fmla="*/ 10000 h 10000"/>
                          <a:gd name="connsiteX4" fmla="*/ 5226 w 13559"/>
                          <a:gd name="connsiteY4" fmla="*/ 10000 h 10000"/>
                          <a:gd name="connsiteX5" fmla="*/ 294 w 13559"/>
                          <a:gd name="connsiteY5" fmla="*/ 5084 h 10000"/>
                          <a:gd name="connsiteX6" fmla="*/ 5226 w 13559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66 w 13299"/>
                          <a:gd name="connsiteY0" fmla="*/ 0 h 10000"/>
                          <a:gd name="connsiteX1" fmla="*/ 13299 w 13299"/>
                          <a:gd name="connsiteY1" fmla="*/ 0 h 10000"/>
                          <a:gd name="connsiteX2" fmla="*/ 11632 w 13299"/>
                          <a:gd name="connsiteY2" fmla="*/ 5000 h 10000"/>
                          <a:gd name="connsiteX3" fmla="*/ 13299 w 13299"/>
                          <a:gd name="connsiteY3" fmla="*/ 10000 h 10000"/>
                          <a:gd name="connsiteX4" fmla="*/ 7782 w 13299"/>
                          <a:gd name="connsiteY4" fmla="*/ 10000 h 10000"/>
                          <a:gd name="connsiteX5" fmla="*/ 34 w 13299"/>
                          <a:gd name="connsiteY5" fmla="*/ 5084 h 10000"/>
                          <a:gd name="connsiteX6" fmla="*/ 4966 w 13299"/>
                          <a:gd name="connsiteY6" fmla="*/ 0 h 10000"/>
                          <a:gd name="connsiteX0" fmla="*/ 4947 w 13280"/>
                          <a:gd name="connsiteY0" fmla="*/ 0 h 10000"/>
                          <a:gd name="connsiteX1" fmla="*/ 13280 w 13280"/>
                          <a:gd name="connsiteY1" fmla="*/ 0 h 10000"/>
                          <a:gd name="connsiteX2" fmla="*/ 11613 w 13280"/>
                          <a:gd name="connsiteY2" fmla="*/ 5000 h 10000"/>
                          <a:gd name="connsiteX3" fmla="*/ 13280 w 13280"/>
                          <a:gd name="connsiteY3" fmla="*/ 10000 h 10000"/>
                          <a:gd name="connsiteX4" fmla="*/ 6702 w 13280"/>
                          <a:gd name="connsiteY4" fmla="*/ 9832 h 10000"/>
                          <a:gd name="connsiteX5" fmla="*/ 15 w 13280"/>
                          <a:gd name="connsiteY5" fmla="*/ 5084 h 10000"/>
                          <a:gd name="connsiteX6" fmla="*/ 4947 w 13280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5711 w 13268"/>
                          <a:gd name="connsiteY0" fmla="*/ 126 h 10000"/>
                          <a:gd name="connsiteX1" fmla="*/ 13268 w 13268"/>
                          <a:gd name="connsiteY1" fmla="*/ 0 h 10000"/>
                          <a:gd name="connsiteX2" fmla="*/ 11601 w 13268"/>
                          <a:gd name="connsiteY2" fmla="*/ 5000 h 10000"/>
                          <a:gd name="connsiteX3" fmla="*/ 13268 w 13268"/>
                          <a:gd name="connsiteY3" fmla="*/ 10000 h 10000"/>
                          <a:gd name="connsiteX4" fmla="*/ 6690 w 13268"/>
                          <a:gd name="connsiteY4" fmla="*/ 9832 h 10000"/>
                          <a:gd name="connsiteX5" fmla="*/ 3 w 13268"/>
                          <a:gd name="connsiteY5" fmla="*/ 5084 h 10000"/>
                          <a:gd name="connsiteX6" fmla="*/ 5711 w 13268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6688 w 13265"/>
                          <a:gd name="connsiteY0" fmla="*/ 42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6687 w 13265"/>
                          <a:gd name="connsiteY4" fmla="*/ 9832 h 10000"/>
                          <a:gd name="connsiteX5" fmla="*/ 0 w 13265"/>
                          <a:gd name="connsiteY5" fmla="*/ 5084 h 10000"/>
                          <a:gd name="connsiteX6" fmla="*/ 6688 w 13265"/>
                          <a:gd name="connsiteY6" fmla="*/ 42 h 10000"/>
                          <a:gd name="connsiteX0" fmla="*/ 6688 w 13265"/>
                          <a:gd name="connsiteY0" fmla="*/ 42 h 9832"/>
                          <a:gd name="connsiteX1" fmla="*/ 13265 w 13265"/>
                          <a:gd name="connsiteY1" fmla="*/ 0 h 9832"/>
                          <a:gd name="connsiteX2" fmla="*/ 11598 w 13265"/>
                          <a:gd name="connsiteY2" fmla="*/ 5000 h 9832"/>
                          <a:gd name="connsiteX3" fmla="*/ 11387 w 13265"/>
                          <a:gd name="connsiteY3" fmla="*/ 9790 h 9832"/>
                          <a:gd name="connsiteX4" fmla="*/ 6687 w 13265"/>
                          <a:gd name="connsiteY4" fmla="*/ 9832 h 9832"/>
                          <a:gd name="connsiteX5" fmla="*/ 0 w 13265"/>
                          <a:gd name="connsiteY5" fmla="*/ 5084 h 9832"/>
                          <a:gd name="connsiteX6" fmla="*/ 6688 w 13265"/>
                          <a:gd name="connsiteY6" fmla="*/ 42 h 9832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692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784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9784"/>
                          <a:gd name="connsiteY0" fmla="*/ 0 h 9957"/>
                          <a:gd name="connsiteX1" fmla="*/ 9415 w 9784"/>
                          <a:gd name="connsiteY1" fmla="*/ 171 h 9957"/>
                          <a:gd name="connsiteX2" fmla="*/ 8743 w 9784"/>
                          <a:gd name="connsiteY2" fmla="*/ 5042 h 9957"/>
                          <a:gd name="connsiteX3" fmla="*/ 9784 w 9784"/>
                          <a:gd name="connsiteY3" fmla="*/ 9957 h 9957"/>
                          <a:gd name="connsiteX4" fmla="*/ 5041 w 9784"/>
                          <a:gd name="connsiteY4" fmla="*/ 9957 h 9957"/>
                          <a:gd name="connsiteX5" fmla="*/ 0 w 9784"/>
                          <a:gd name="connsiteY5" fmla="*/ 5128 h 9957"/>
                          <a:gd name="connsiteX6" fmla="*/ 5042 w 9784"/>
                          <a:gd name="connsiteY6" fmla="*/ 0 h 9957"/>
                          <a:gd name="connsiteX0" fmla="*/ 5153 w 10000"/>
                          <a:gd name="connsiteY0" fmla="*/ 0 h 10000"/>
                          <a:gd name="connsiteX1" fmla="*/ 9875 w 10000"/>
                          <a:gd name="connsiteY1" fmla="*/ 172 h 10000"/>
                          <a:gd name="connsiteX2" fmla="*/ 8936 w 10000"/>
                          <a:gd name="connsiteY2" fmla="*/ 5064 h 10000"/>
                          <a:gd name="connsiteX3" fmla="*/ 10000 w 10000"/>
                          <a:gd name="connsiteY3" fmla="*/ 10000 h 10000"/>
                          <a:gd name="connsiteX4" fmla="*/ 5152 w 10000"/>
                          <a:gd name="connsiteY4" fmla="*/ 10000 h 10000"/>
                          <a:gd name="connsiteX5" fmla="*/ 0 w 10000"/>
                          <a:gd name="connsiteY5" fmla="*/ 5150 h 10000"/>
                          <a:gd name="connsiteX6" fmla="*/ 5153 w 10000"/>
                          <a:gd name="connsiteY6" fmla="*/ 0 h 10000"/>
                          <a:gd name="connsiteX0" fmla="*/ 5153 w 10001"/>
                          <a:gd name="connsiteY0" fmla="*/ 0 h 10000"/>
                          <a:gd name="connsiteX1" fmla="*/ 10001 w 10001"/>
                          <a:gd name="connsiteY1" fmla="*/ 215 h 10000"/>
                          <a:gd name="connsiteX2" fmla="*/ 8936 w 10001"/>
                          <a:gd name="connsiteY2" fmla="*/ 5064 h 10000"/>
                          <a:gd name="connsiteX3" fmla="*/ 10000 w 10001"/>
                          <a:gd name="connsiteY3" fmla="*/ 10000 h 10000"/>
                          <a:gd name="connsiteX4" fmla="*/ 5152 w 10001"/>
                          <a:gd name="connsiteY4" fmla="*/ 10000 h 10000"/>
                          <a:gd name="connsiteX5" fmla="*/ 0 w 10001"/>
                          <a:gd name="connsiteY5" fmla="*/ 5150 h 10000"/>
                          <a:gd name="connsiteX6" fmla="*/ 5153 w 10001"/>
                          <a:gd name="connsiteY6" fmla="*/ 0 h 10000"/>
                          <a:gd name="connsiteX0" fmla="*/ 5184 w 10001"/>
                          <a:gd name="connsiteY0" fmla="*/ 43 h 9785"/>
                          <a:gd name="connsiteX1" fmla="*/ 10001 w 10001"/>
                          <a:gd name="connsiteY1" fmla="*/ 0 h 9785"/>
                          <a:gd name="connsiteX2" fmla="*/ 8936 w 10001"/>
                          <a:gd name="connsiteY2" fmla="*/ 4849 h 9785"/>
                          <a:gd name="connsiteX3" fmla="*/ 10000 w 10001"/>
                          <a:gd name="connsiteY3" fmla="*/ 9785 h 9785"/>
                          <a:gd name="connsiteX4" fmla="*/ 5152 w 10001"/>
                          <a:gd name="connsiteY4" fmla="*/ 9785 h 9785"/>
                          <a:gd name="connsiteX5" fmla="*/ 0 w 10001"/>
                          <a:gd name="connsiteY5" fmla="*/ 4935 h 9785"/>
                          <a:gd name="connsiteX6" fmla="*/ 5184 w 10001"/>
                          <a:gd name="connsiteY6" fmla="*/ 43 h 9785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8935 w 10000"/>
                          <a:gd name="connsiteY0" fmla="*/ 4956 h 10000"/>
                          <a:gd name="connsiteX1" fmla="*/ 9999 w 10000"/>
                          <a:gd name="connsiteY1" fmla="*/ 10000 h 10000"/>
                          <a:gd name="connsiteX2" fmla="*/ 5183 w 10000"/>
                          <a:gd name="connsiteY2" fmla="*/ 9912 h 10000"/>
                          <a:gd name="connsiteX3" fmla="*/ 0 w 10000"/>
                          <a:gd name="connsiteY3" fmla="*/ 5043 h 10000"/>
                          <a:gd name="connsiteX4" fmla="*/ 5183 w 10000"/>
                          <a:gd name="connsiteY4" fmla="*/ 44 h 10000"/>
                          <a:gd name="connsiteX5" fmla="*/ 10000 w 10000"/>
                          <a:gd name="connsiteY5" fmla="*/ 0 h 10000"/>
                          <a:gd name="connsiteX6" fmla="*/ 9841 w 10000"/>
                          <a:gd name="connsiteY6" fmla="*/ 6220 h 10000"/>
                          <a:gd name="connsiteX0" fmla="*/ 8935 w 10000"/>
                          <a:gd name="connsiteY0" fmla="*/ 4956 h 10000"/>
                          <a:gd name="connsiteX1" fmla="*/ 9999 w 10000"/>
                          <a:gd name="connsiteY1" fmla="*/ 10000 h 10000"/>
                          <a:gd name="connsiteX2" fmla="*/ 5183 w 10000"/>
                          <a:gd name="connsiteY2" fmla="*/ 9912 h 10000"/>
                          <a:gd name="connsiteX3" fmla="*/ 0 w 10000"/>
                          <a:gd name="connsiteY3" fmla="*/ 5043 h 10000"/>
                          <a:gd name="connsiteX4" fmla="*/ 5183 w 10000"/>
                          <a:gd name="connsiteY4" fmla="*/ 44 h 10000"/>
                          <a:gd name="connsiteX5" fmla="*/ 10000 w 10000"/>
                          <a:gd name="connsiteY5" fmla="*/ 0 h 10000"/>
                          <a:gd name="connsiteX0" fmla="*/ 9999 w 10000"/>
                          <a:gd name="connsiteY0" fmla="*/ 10000 h 10000"/>
                          <a:gd name="connsiteX1" fmla="*/ 5183 w 10000"/>
                          <a:gd name="connsiteY1" fmla="*/ 9912 h 10000"/>
                          <a:gd name="connsiteX2" fmla="*/ 0 w 10000"/>
                          <a:gd name="connsiteY2" fmla="*/ 5043 h 10000"/>
                          <a:gd name="connsiteX3" fmla="*/ 5183 w 10000"/>
                          <a:gd name="connsiteY3" fmla="*/ 44 h 10000"/>
                          <a:gd name="connsiteX4" fmla="*/ 10000 w 10000"/>
                          <a:gd name="connsiteY4" fmla="*/ 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000" h="10000">
                            <a:moveTo>
                              <a:pt x="9999" y="10000"/>
                            </a:moveTo>
                            <a:lnTo>
                              <a:pt x="5183" y="9912"/>
                            </a:lnTo>
                            <a:cubicBezTo>
                              <a:pt x="3060" y="9824"/>
                              <a:pt x="0" y="6688"/>
                              <a:pt x="0" y="5043"/>
                            </a:cubicBezTo>
                            <a:cubicBezTo>
                              <a:pt x="0" y="3398"/>
                              <a:pt x="2965" y="220"/>
                              <a:pt x="5183" y="44"/>
                            </a:cubicBezTo>
                            <a:lnTo>
                              <a:pt x="10000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accent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121" name="Stored Data 71"/>
                      <p:cNvSpPr/>
                      <p:nvPr/>
                    </p:nvSpPr>
                    <p:spPr>
                      <a:xfrm rot="10800000">
                        <a:off x="3990333" y="3048834"/>
                        <a:ext cx="107530" cy="723601"/>
                      </a:xfrm>
                      <a:custGeom>
                        <a:avLst/>
                        <a:gdLst>
                          <a:gd name="connsiteX0" fmla="*/ 1667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8333 w 10000"/>
                          <a:gd name="connsiteY2" fmla="*/ 5000 h 10000"/>
                          <a:gd name="connsiteX3" fmla="*/ 10000 w 10000"/>
                          <a:gd name="connsiteY3" fmla="*/ 10000 h 10000"/>
                          <a:gd name="connsiteX4" fmla="*/ 1667 w 10000"/>
                          <a:gd name="connsiteY4" fmla="*/ 10000 h 10000"/>
                          <a:gd name="connsiteX5" fmla="*/ 0 w 10000"/>
                          <a:gd name="connsiteY5" fmla="*/ 5000 h 10000"/>
                          <a:gd name="connsiteX6" fmla="*/ 1667 w 10000"/>
                          <a:gd name="connsiteY6" fmla="*/ 0 h 10000"/>
                          <a:gd name="connsiteX0" fmla="*/ 4932 w 13265"/>
                          <a:gd name="connsiteY0" fmla="*/ 0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4932 w 13265"/>
                          <a:gd name="connsiteY4" fmla="*/ 10000 h 10000"/>
                          <a:gd name="connsiteX5" fmla="*/ 0 w 13265"/>
                          <a:gd name="connsiteY5" fmla="*/ 5084 h 10000"/>
                          <a:gd name="connsiteX6" fmla="*/ 4932 w 13265"/>
                          <a:gd name="connsiteY6" fmla="*/ 0 h 10000"/>
                          <a:gd name="connsiteX0" fmla="*/ 5226 w 13559"/>
                          <a:gd name="connsiteY0" fmla="*/ 0 h 10000"/>
                          <a:gd name="connsiteX1" fmla="*/ 13559 w 13559"/>
                          <a:gd name="connsiteY1" fmla="*/ 0 h 10000"/>
                          <a:gd name="connsiteX2" fmla="*/ 11892 w 13559"/>
                          <a:gd name="connsiteY2" fmla="*/ 5000 h 10000"/>
                          <a:gd name="connsiteX3" fmla="*/ 13559 w 13559"/>
                          <a:gd name="connsiteY3" fmla="*/ 10000 h 10000"/>
                          <a:gd name="connsiteX4" fmla="*/ 5226 w 13559"/>
                          <a:gd name="connsiteY4" fmla="*/ 10000 h 10000"/>
                          <a:gd name="connsiteX5" fmla="*/ 294 w 13559"/>
                          <a:gd name="connsiteY5" fmla="*/ 5084 h 10000"/>
                          <a:gd name="connsiteX6" fmla="*/ 5226 w 13559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66 w 13299"/>
                          <a:gd name="connsiteY0" fmla="*/ 0 h 10000"/>
                          <a:gd name="connsiteX1" fmla="*/ 13299 w 13299"/>
                          <a:gd name="connsiteY1" fmla="*/ 0 h 10000"/>
                          <a:gd name="connsiteX2" fmla="*/ 11632 w 13299"/>
                          <a:gd name="connsiteY2" fmla="*/ 5000 h 10000"/>
                          <a:gd name="connsiteX3" fmla="*/ 13299 w 13299"/>
                          <a:gd name="connsiteY3" fmla="*/ 10000 h 10000"/>
                          <a:gd name="connsiteX4" fmla="*/ 7782 w 13299"/>
                          <a:gd name="connsiteY4" fmla="*/ 10000 h 10000"/>
                          <a:gd name="connsiteX5" fmla="*/ 34 w 13299"/>
                          <a:gd name="connsiteY5" fmla="*/ 5084 h 10000"/>
                          <a:gd name="connsiteX6" fmla="*/ 4966 w 13299"/>
                          <a:gd name="connsiteY6" fmla="*/ 0 h 10000"/>
                          <a:gd name="connsiteX0" fmla="*/ 4947 w 13280"/>
                          <a:gd name="connsiteY0" fmla="*/ 0 h 10000"/>
                          <a:gd name="connsiteX1" fmla="*/ 13280 w 13280"/>
                          <a:gd name="connsiteY1" fmla="*/ 0 h 10000"/>
                          <a:gd name="connsiteX2" fmla="*/ 11613 w 13280"/>
                          <a:gd name="connsiteY2" fmla="*/ 5000 h 10000"/>
                          <a:gd name="connsiteX3" fmla="*/ 13280 w 13280"/>
                          <a:gd name="connsiteY3" fmla="*/ 10000 h 10000"/>
                          <a:gd name="connsiteX4" fmla="*/ 6702 w 13280"/>
                          <a:gd name="connsiteY4" fmla="*/ 9832 h 10000"/>
                          <a:gd name="connsiteX5" fmla="*/ 15 w 13280"/>
                          <a:gd name="connsiteY5" fmla="*/ 5084 h 10000"/>
                          <a:gd name="connsiteX6" fmla="*/ 4947 w 13280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5711 w 13268"/>
                          <a:gd name="connsiteY0" fmla="*/ 126 h 10000"/>
                          <a:gd name="connsiteX1" fmla="*/ 13268 w 13268"/>
                          <a:gd name="connsiteY1" fmla="*/ 0 h 10000"/>
                          <a:gd name="connsiteX2" fmla="*/ 11601 w 13268"/>
                          <a:gd name="connsiteY2" fmla="*/ 5000 h 10000"/>
                          <a:gd name="connsiteX3" fmla="*/ 13268 w 13268"/>
                          <a:gd name="connsiteY3" fmla="*/ 10000 h 10000"/>
                          <a:gd name="connsiteX4" fmla="*/ 6690 w 13268"/>
                          <a:gd name="connsiteY4" fmla="*/ 9832 h 10000"/>
                          <a:gd name="connsiteX5" fmla="*/ 3 w 13268"/>
                          <a:gd name="connsiteY5" fmla="*/ 5084 h 10000"/>
                          <a:gd name="connsiteX6" fmla="*/ 5711 w 13268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6688 w 13265"/>
                          <a:gd name="connsiteY0" fmla="*/ 42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6687 w 13265"/>
                          <a:gd name="connsiteY4" fmla="*/ 9832 h 10000"/>
                          <a:gd name="connsiteX5" fmla="*/ 0 w 13265"/>
                          <a:gd name="connsiteY5" fmla="*/ 5084 h 10000"/>
                          <a:gd name="connsiteX6" fmla="*/ 6688 w 13265"/>
                          <a:gd name="connsiteY6" fmla="*/ 42 h 10000"/>
                          <a:gd name="connsiteX0" fmla="*/ 6688 w 13265"/>
                          <a:gd name="connsiteY0" fmla="*/ 42 h 9832"/>
                          <a:gd name="connsiteX1" fmla="*/ 13265 w 13265"/>
                          <a:gd name="connsiteY1" fmla="*/ 0 h 9832"/>
                          <a:gd name="connsiteX2" fmla="*/ 11598 w 13265"/>
                          <a:gd name="connsiteY2" fmla="*/ 5000 h 9832"/>
                          <a:gd name="connsiteX3" fmla="*/ 11387 w 13265"/>
                          <a:gd name="connsiteY3" fmla="*/ 9790 h 9832"/>
                          <a:gd name="connsiteX4" fmla="*/ 6687 w 13265"/>
                          <a:gd name="connsiteY4" fmla="*/ 9832 h 9832"/>
                          <a:gd name="connsiteX5" fmla="*/ 0 w 13265"/>
                          <a:gd name="connsiteY5" fmla="*/ 5084 h 9832"/>
                          <a:gd name="connsiteX6" fmla="*/ 6688 w 13265"/>
                          <a:gd name="connsiteY6" fmla="*/ 42 h 9832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692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784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9784"/>
                          <a:gd name="connsiteY0" fmla="*/ 0 h 9957"/>
                          <a:gd name="connsiteX1" fmla="*/ 9415 w 9784"/>
                          <a:gd name="connsiteY1" fmla="*/ 171 h 9957"/>
                          <a:gd name="connsiteX2" fmla="*/ 8743 w 9784"/>
                          <a:gd name="connsiteY2" fmla="*/ 5042 h 9957"/>
                          <a:gd name="connsiteX3" fmla="*/ 9784 w 9784"/>
                          <a:gd name="connsiteY3" fmla="*/ 9957 h 9957"/>
                          <a:gd name="connsiteX4" fmla="*/ 5041 w 9784"/>
                          <a:gd name="connsiteY4" fmla="*/ 9957 h 9957"/>
                          <a:gd name="connsiteX5" fmla="*/ 0 w 9784"/>
                          <a:gd name="connsiteY5" fmla="*/ 5128 h 9957"/>
                          <a:gd name="connsiteX6" fmla="*/ 5042 w 9784"/>
                          <a:gd name="connsiteY6" fmla="*/ 0 h 9957"/>
                          <a:gd name="connsiteX0" fmla="*/ 5153 w 10000"/>
                          <a:gd name="connsiteY0" fmla="*/ 0 h 10000"/>
                          <a:gd name="connsiteX1" fmla="*/ 9875 w 10000"/>
                          <a:gd name="connsiteY1" fmla="*/ 172 h 10000"/>
                          <a:gd name="connsiteX2" fmla="*/ 8936 w 10000"/>
                          <a:gd name="connsiteY2" fmla="*/ 5064 h 10000"/>
                          <a:gd name="connsiteX3" fmla="*/ 10000 w 10000"/>
                          <a:gd name="connsiteY3" fmla="*/ 10000 h 10000"/>
                          <a:gd name="connsiteX4" fmla="*/ 5152 w 10000"/>
                          <a:gd name="connsiteY4" fmla="*/ 10000 h 10000"/>
                          <a:gd name="connsiteX5" fmla="*/ 0 w 10000"/>
                          <a:gd name="connsiteY5" fmla="*/ 5150 h 10000"/>
                          <a:gd name="connsiteX6" fmla="*/ 5153 w 10000"/>
                          <a:gd name="connsiteY6" fmla="*/ 0 h 10000"/>
                          <a:gd name="connsiteX0" fmla="*/ 5153 w 10001"/>
                          <a:gd name="connsiteY0" fmla="*/ 0 h 10000"/>
                          <a:gd name="connsiteX1" fmla="*/ 10001 w 10001"/>
                          <a:gd name="connsiteY1" fmla="*/ 215 h 10000"/>
                          <a:gd name="connsiteX2" fmla="*/ 8936 w 10001"/>
                          <a:gd name="connsiteY2" fmla="*/ 5064 h 10000"/>
                          <a:gd name="connsiteX3" fmla="*/ 10000 w 10001"/>
                          <a:gd name="connsiteY3" fmla="*/ 10000 h 10000"/>
                          <a:gd name="connsiteX4" fmla="*/ 5152 w 10001"/>
                          <a:gd name="connsiteY4" fmla="*/ 10000 h 10000"/>
                          <a:gd name="connsiteX5" fmla="*/ 0 w 10001"/>
                          <a:gd name="connsiteY5" fmla="*/ 5150 h 10000"/>
                          <a:gd name="connsiteX6" fmla="*/ 5153 w 10001"/>
                          <a:gd name="connsiteY6" fmla="*/ 0 h 10000"/>
                          <a:gd name="connsiteX0" fmla="*/ 5184 w 10001"/>
                          <a:gd name="connsiteY0" fmla="*/ 43 h 9785"/>
                          <a:gd name="connsiteX1" fmla="*/ 10001 w 10001"/>
                          <a:gd name="connsiteY1" fmla="*/ 0 h 9785"/>
                          <a:gd name="connsiteX2" fmla="*/ 8936 w 10001"/>
                          <a:gd name="connsiteY2" fmla="*/ 4849 h 9785"/>
                          <a:gd name="connsiteX3" fmla="*/ 10000 w 10001"/>
                          <a:gd name="connsiteY3" fmla="*/ 9785 h 9785"/>
                          <a:gd name="connsiteX4" fmla="*/ 5152 w 10001"/>
                          <a:gd name="connsiteY4" fmla="*/ 9785 h 9785"/>
                          <a:gd name="connsiteX5" fmla="*/ 0 w 10001"/>
                          <a:gd name="connsiteY5" fmla="*/ 4935 h 9785"/>
                          <a:gd name="connsiteX6" fmla="*/ 5184 w 10001"/>
                          <a:gd name="connsiteY6" fmla="*/ 43 h 9785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603 w 5420"/>
                          <a:gd name="connsiteY0" fmla="*/ 44 h 10000"/>
                          <a:gd name="connsiteX1" fmla="*/ 5420 w 5420"/>
                          <a:gd name="connsiteY1" fmla="*/ 0 h 10000"/>
                          <a:gd name="connsiteX2" fmla="*/ 4355 w 5420"/>
                          <a:gd name="connsiteY2" fmla="*/ 4956 h 10000"/>
                          <a:gd name="connsiteX3" fmla="*/ 5419 w 5420"/>
                          <a:gd name="connsiteY3" fmla="*/ 10000 h 10000"/>
                          <a:gd name="connsiteX4" fmla="*/ 603 w 5420"/>
                          <a:gd name="connsiteY4" fmla="*/ 9912 h 10000"/>
                          <a:gd name="connsiteX5" fmla="*/ 603 w 5420"/>
                          <a:gd name="connsiteY5" fmla="*/ 44 h 10000"/>
                          <a:gd name="connsiteX0" fmla="*/ 1112 w 9999"/>
                          <a:gd name="connsiteY0" fmla="*/ 9912 h 11176"/>
                          <a:gd name="connsiteX1" fmla="*/ 1112 w 9999"/>
                          <a:gd name="connsiteY1" fmla="*/ 44 h 11176"/>
                          <a:gd name="connsiteX2" fmla="*/ 9999 w 9999"/>
                          <a:gd name="connsiteY2" fmla="*/ 0 h 11176"/>
                          <a:gd name="connsiteX3" fmla="*/ 8034 w 9999"/>
                          <a:gd name="connsiteY3" fmla="*/ 4956 h 11176"/>
                          <a:gd name="connsiteX4" fmla="*/ 9997 w 9999"/>
                          <a:gd name="connsiteY4" fmla="*/ 10000 h 11176"/>
                          <a:gd name="connsiteX5" fmla="*/ 2783 w 9999"/>
                          <a:gd name="connsiteY5" fmla="*/ 11176 h 11176"/>
                          <a:gd name="connsiteX0" fmla="*/ 1112 w 10000"/>
                          <a:gd name="connsiteY0" fmla="*/ 8869 h 8948"/>
                          <a:gd name="connsiteX1" fmla="*/ 1112 w 10000"/>
                          <a:gd name="connsiteY1" fmla="*/ 39 h 8948"/>
                          <a:gd name="connsiteX2" fmla="*/ 10000 w 10000"/>
                          <a:gd name="connsiteY2" fmla="*/ 0 h 8948"/>
                          <a:gd name="connsiteX3" fmla="*/ 8035 w 10000"/>
                          <a:gd name="connsiteY3" fmla="*/ 4435 h 8948"/>
                          <a:gd name="connsiteX4" fmla="*/ 9998 w 10000"/>
                          <a:gd name="connsiteY4" fmla="*/ 8948 h 8948"/>
                          <a:gd name="connsiteX0" fmla="*/ 0 w 8888"/>
                          <a:gd name="connsiteY0" fmla="*/ 44 h 10000"/>
                          <a:gd name="connsiteX1" fmla="*/ 8888 w 8888"/>
                          <a:gd name="connsiteY1" fmla="*/ 0 h 10000"/>
                          <a:gd name="connsiteX2" fmla="*/ 6923 w 8888"/>
                          <a:gd name="connsiteY2" fmla="*/ 4956 h 10000"/>
                          <a:gd name="connsiteX3" fmla="*/ 8886 w 8888"/>
                          <a:gd name="connsiteY3" fmla="*/ 10000 h 10000"/>
                          <a:gd name="connsiteX0" fmla="*/ 2211 w 2211"/>
                          <a:gd name="connsiteY0" fmla="*/ 0 h 10000"/>
                          <a:gd name="connsiteX1" fmla="*/ 0 w 2211"/>
                          <a:gd name="connsiteY1" fmla="*/ 4956 h 10000"/>
                          <a:gd name="connsiteX2" fmla="*/ 2209 w 2211"/>
                          <a:gd name="connsiteY2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211" h="10000">
                            <a:moveTo>
                              <a:pt x="2211" y="0"/>
                            </a:moveTo>
                            <a:cubicBezTo>
                              <a:pt x="739" y="0"/>
                              <a:pt x="0" y="3289"/>
                              <a:pt x="0" y="4956"/>
                            </a:cubicBezTo>
                            <a:cubicBezTo>
                              <a:pt x="0" y="6622"/>
                              <a:pt x="737" y="10000"/>
                              <a:pt x="2209" y="10000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accent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cxnSp>
                <p:nvCxnSpPr>
                  <p:cNvPr id="114" name="Elbow Connector 113"/>
                  <p:cNvCxnSpPr/>
                  <p:nvPr/>
                </p:nvCxnSpPr>
                <p:spPr>
                  <a:xfrm rot="16200000" flipH="1">
                    <a:off x="2504212" y="2775830"/>
                    <a:ext cx="320760" cy="197908"/>
                  </a:xfrm>
                  <a:prstGeom prst="bentConnector3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Elbow Connector 114"/>
                  <p:cNvCxnSpPr/>
                  <p:nvPr/>
                </p:nvCxnSpPr>
                <p:spPr>
                  <a:xfrm rot="5400000">
                    <a:off x="2896377" y="2828154"/>
                    <a:ext cx="241495" cy="172525"/>
                  </a:xfrm>
                  <a:prstGeom prst="bentConnector3">
                    <a:avLst>
                      <a:gd name="adj1" fmla="val 31679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2847474" y="4098758"/>
                  <a:ext cx="188238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Straight Connector 106"/>
              <p:cNvCxnSpPr/>
              <p:nvPr/>
            </p:nvCxnSpPr>
            <p:spPr>
              <a:xfrm>
                <a:off x="2118390" y="4114800"/>
                <a:ext cx="22776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346158" y="2202149"/>
                <a:ext cx="0" cy="191265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Straight Connector 130"/>
            <p:cNvCxnSpPr/>
            <p:nvPr/>
          </p:nvCxnSpPr>
          <p:spPr>
            <a:xfrm>
              <a:off x="4483768" y="2209800"/>
              <a:ext cx="2070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6567089" y="1219200"/>
            <a:ext cx="1218368" cy="2895603"/>
            <a:chOff x="4267200" y="1219200"/>
            <a:chExt cx="1218368" cy="2895603"/>
          </a:xfrm>
        </p:grpSpPr>
        <p:grpSp>
          <p:nvGrpSpPr>
            <p:cNvPr id="134" name="Group 133"/>
            <p:cNvGrpSpPr/>
            <p:nvPr/>
          </p:nvGrpSpPr>
          <p:grpSpPr>
            <a:xfrm>
              <a:off x="4267200" y="1219200"/>
              <a:ext cx="1218368" cy="2895603"/>
              <a:chOff x="2118390" y="1219199"/>
              <a:chExt cx="1218368" cy="2895603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2452927" y="1219199"/>
                <a:ext cx="883831" cy="2895603"/>
                <a:chOff x="2392769" y="1219199"/>
                <a:chExt cx="883831" cy="2895603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>
                  <a:off x="2392769" y="1219199"/>
                  <a:ext cx="883831" cy="2895603"/>
                  <a:chOff x="2392769" y="1219199"/>
                  <a:chExt cx="883831" cy="2895603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 rot="5400000">
                    <a:off x="2114623" y="2182287"/>
                    <a:ext cx="902029" cy="345738"/>
                    <a:chOff x="3269941" y="1715660"/>
                    <a:chExt cx="2339630" cy="741118"/>
                  </a:xfrm>
                </p:grpSpPr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V="1">
                      <a:off x="4042896" y="2266407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rot="16200000">
                      <a:off x="3863972" y="1309029"/>
                      <a:ext cx="0" cy="118806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Straight Connector 157"/>
                    <p:cNvCxnSpPr/>
                    <p:nvPr/>
                  </p:nvCxnSpPr>
                  <p:spPr>
                    <a:xfrm flipV="1">
                      <a:off x="5346318" y="2086964"/>
                      <a:ext cx="263253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9" name="Delay 68"/>
                    <p:cNvSpPr/>
                    <p:nvPr/>
                  </p:nvSpPr>
                  <p:spPr>
                    <a:xfrm>
                      <a:off x="4451796" y="1715660"/>
                      <a:ext cx="882699" cy="741118"/>
                    </a:xfrm>
                    <a:prstGeom prst="flowChartDelay">
                      <a:avLst/>
                    </a:prstGeom>
                    <a:noFill/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 rot="5400000">
                    <a:off x="2312809" y="1837252"/>
                    <a:ext cx="1581843" cy="345738"/>
                    <a:chOff x="1506679" y="1715660"/>
                    <a:chExt cx="4102892" cy="741118"/>
                  </a:xfrm>
                </p:grpSpPr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rot="16200000">
                      <a:off x="3575270" y="1383675"/>
                      <a:ext cx="0" cy="176546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rot="16200000">
                      <a:off x="2982341" y="427398"/>
                      <a:ext cx="0" cy="2951323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 flipV="1">
                      <a:off x="5346318" y="2086964"/>
                      <a:ext cx="263253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5" name="Delay 68"/>
                    <p:cNvSpPr/>
                    <p:nvPr/>
                  </p:nvSpPr>
                  <p:spPr>
                    <a:xfrm>
                      <a:off x="4451796" y="1715660"/>
                      <a:ext cx="882699" cy="741118"/>
                    </a:xfrm>
                    <a:prstGeom prst="flowChartDelay">
                      <a:avLst/>
                    </a:prstGeom>
                    <a:noFill/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143" name="Group 142"/>
                  <p:cNvGrpSpPr/>
                  <p:nvPr/>
                </p:nvGrpSpPr>
                <p:grpSpPr>
                  <a:xfrm rot="5400000">
                    <a:off x="2303496" y="3399057"/>
                    <a:ext cx="1093925" cy="337565"/>
                    <a:chOff x="3675121" y="3048834"/>
                    <a:chExt cx="3121090" cy="723601"/>
                  </a:xfrm>
                </p:grpSpPr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 flipV="1">
                      <a:off x="3675121" y="3596937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 flipV="1">
                      <a:off x="3675121" y="3233589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/>
                    <p:cNvCxnSpPr/>
                    <p:nvPr/>
                  </p:nvCxnSpPr>
                  <p:spPr>
                    <a:xfrm rot="16200000">
                      <a:off x="5903323" y="2520959"/>
                      <a:ext cx="2" cy="1785774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9" name="Group 148"/>
                    <p:cNvGrpSpPr/>
                    <p:nvPr/>
                  </p:nvGrpSpPr>
                  <p:grpSpPr>
                    <a:xfrm>
                      <a:off x="3990333" y="3048834"/>
                      <a:ext cx="1016928" cy="723601"/>
                      <a:chOff x="3990333" y="3048834"/>
                      <a:chExt cx="1016928" cy="723601"/>
                    </a:xfrm>
                  </p:grpSpPr>
                  <p:sp>
                    <p:nvSpPr>
                      <p:cNvPr id="150" name="Stored Data 71"/>
                      <p:cNvSpPr/>
                      <p:nvPr/>
                    </p:nvSpPr>
                    <p:spPr>
                      <a:xfrm rot="10800000">
                        <a:off x="3997592" y="3048854"/>
                        <a:ext cx="1009669" cy="723580"/>
                      </a:xfrm>
                      <a:custGeom>
                        <a:avLst/>
                        <a:gdLst>
                          <a:gd name="connsiteX0" fmla="*/ 1667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8333 w 10000"/>
                          <a:gd name="connsiteY2" fmla="*/ 5000 h 10000"/>
                          <a:gd name="connsiteX3" fmla="*/ 10000 w 10000"/>
                          <a:gd name="connsiteY3" fmla="*/ 10000 h 10000"/>
                          <a:gd name="connsiteX4" fmla="*/ 1667 w 10000"/>
                          <a:gd name="connsiteY4" fmla="*/ 10000 h 10000"/>
                          <a:gd name="connsiteX5" fmla="*/ 0 w 10000"/>
                          <a:gd name="connsiteY5" fmla="*/ 5000 h 10000"/>
                          <a:gd name="connsiteX6" fmla="*/ 1667 w 10000"/>
                          <a:gd name="connsiteY6" fmla="*/ 0 h 10000"/>
                          <a:gd name="connsiteX0" fmla="*/ 4932 w 13265"/>
                          <a:gd name="connsiteY0" fmla="*/ 0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4932 w 13265"/>
                          <a:gd name="connsiteY4" fmla="*/ 10000 h 10000"/>
                          <a:gd name="connsiteX5" fmla="*/ 0 w 13265"/>
                          <a:gd name="connsiteY5" fmla="*/ 5084 h 10000"/>
                          <a:gd name="connsiteX6" fmla="*/ 4932 w 13265"/>
                          <a:gd name="connsiteY6" fmla="*/ 0 h 10000"/>
                          <a:gd name="connsiteX0" fmla="*/ 5226 w 13559"/>
                          <a:gd name="connsiteY0" fmla="*/ 0 h 10000"/>
                          <a:gd name="connsiteX1" fmla="*/ 13559 w 13559"/>
                          <a:gd name="connsiteY1" fmla="*/ 0 h 10000"/>
                          <a:gd name="connsiteX2" fmla="*/ 11892 w 13559"/>
                          <a:gd name="connsiteY2" fmla="*/ 5000 h 10000"/>
                          <a:gd name="connsiteX3" fmla="*/ 13559 w 13559"/>
                          <a:gd name="connsiteY3" fmla="*/ 10000 h 10000"/>
                          <a:gd name="connsiteX4" fmla="*/ 5226 w 13559"/>
                          <a:gd name="connsiteY4" fmla="*/ 10000 h 10000"/>
                          <a:gd name="connsiteX5" fmla="*/ 294 w 13559"/>
                          <a:gd name="connsiteY5" fmla="*/ 5084 h 10000"/>
                          <a:gd name="connsiteX6" fmla="*/ 5226 w 13559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66 w 13299"/>
                          <a:gd name="connsiteY0" fmla="*/ 0 h 10000"/>
                          <a:gd name="connsiteX1" fmla="*/ 13299 w 13299"/>
                          <a:gd name="connsiteY1" fmla="*/ 0 h 10000"/>
                          <a:gd name="connsiteX2" fmla="*/ 11632 w 13299"/>
                          <a:gd name="connsiteY2" fmla="*/ 5000 h 10000"/>
                          <a:gd name="connsiteX3" fmla="*/ 13299 w 13299"/>
                          <a:gd name="connsiteY3" fmla="*/ 10000 h 10000"/>
                          <a:gd name="connsiteX4" fmla="*/ 7782 w 13299"/>
                          <a:gd name="connsiteY4" fmla="*/ 10000 h 10000"/>
                          <a:gd name="connsiteX5" fmla="*/ 34 w 13299"/>
                          <a:gd name="connsiteY5" fmla="*/ 5084 h 10000"/>
                          <a:gd name="connsiteX6" fmla="*/ 4966 w 13299"/>
                          <a:gd name="connsiteY6" fmla="*/ 0 h 10000"/>
                          <a:gd name="connsiteX0" fmla="*/ 4947 w 13280"/>
                          <a:gd name="connsiteY0" fmla="*/ 0 h 10000"/>
                          <a:gd name="connsiteX1" fmla="*/ 13280 w 13280"/>
                          <a:gd name="connsiteY1" fmla="*/ 0 h 10000"/>
                          <a:gd name="connsiteX2" fmla="*/ 11613 w 13280"/>
                          <a:gd name="connsiteY2" fmla="*/ 5000 h 10000"/>
                          <a:gd name="connsiteX3" fmla="*/ 13280 w 13280"/>
                          <a:gd name="connsiteY3" fmla="*/ 10000 h 10000"/>
                          <a:gd name="connsiteX4" fmla="*/ 6702 w 13280"/>
                          <a:gd name="connsiteY4" fmla="*/ 9832 h 10000"/>
                          <a:gd name="connsiteX5" fmla="*/ 15 w 13280"/>
                          <a:gd name="connsiteY5" fmla="*/ 5084 h 10000"/>
                          <a:gd name="connsiteX6" fmla="*/ 4947 w 13280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5711 w 13268"/>
                          <a:gd name="connsiteY0" fmla="*/ 126 h 10000"/>
                          <a:gd name="connsiteX1" fmla="*/ 13268 w 13268"/>
                          <a:gd name="connsiteY1" fmla="*/ 0 h 10000"/>
                          <a:gd name="connsiteX2" fmla="*/ 11601 w 13268"/>
                          <a:gd name="connsiteY2" fmla="*/ 5000 h 10000"/>
                          <a:gd name="connsiteX3" fmla="*/ 13268 w 13268"/>
                          <a:gd name="connsiteY3" fmla="*/ 10000 h 10000"/>
                          <a:gd name="connsiteX4" fmla="*/ 6690 w 13268"/>
                          <a:gd name="connsiteY4" fmla="*/ 9832 h 10000"/>
                          <a:gd name="connsiteX5" fmla="*/ 3 w 13268"/>
                          <a:gd name="connsiteY5" fmla="*/ 5084 h 10000"/>
                          <a:gd name="connsiteX6" fmla="*/ 5711 w 13268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6688 w 13265"/>
                          <a:gd name="connsiteY0" fmla="*/ 42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6687 w 13265"/>
                          <a:gd name="connsiteY4" fmla="*/ 9832 h 10000"/>
                          <a:gd name="connsiteX5" fmla="*/ 0 w 13265"/>
                          <a:gd name="connsiteY5" fmla="*/ 5084 h 10000"/>
                          <a:gd name="connsiteX6" fmla="*/ 6688 w 13265"/>
                          <a:gd name="connsiteY6" fmla="*/ 42 h 10000"/>
                          <a:gd name="connsiteX0" fmla="*/ 6688 w 13265"/>
                          <a:gd name="connsiteY0" fmla="*/ 42 h 9832"/>
                          <a:gd name="connsiteX1" fmla="*/ 13265 w 13265"/>
                          <a:gd name="connsiteY1" fmla="*/ 0 h 9832"/>
                          <a:gd name="connsiteX2" fmla="*/ 11598 w 13265"/>
                          <a:gd name="connsiteY2" fmla="*/ 5000 h 9832"/>
                          <a:gd name="connsiteX3" fmla="*/ 11387 w 13265"/>
                          <a:gd name="connsiteY3" fmla="*/ 9790 h 9832"/>
                          <a:gd name="connsiteX4" fmla="*/ 6687 w 13265"/>
                          <a:gd name="connsiteY4" fmla="*/ 9832 h 9832"/>
                          <a:gd name="connsiteX5" fmla="*/ 0 w 13265"/>
                          <a:gd name="connsiteY5" fmla="*/ 5084 h 9832"/>
                          <a:gd name="connsiteX6" fmla="*/ 6688 w 13265"/>
                          <a:gd name="connsiteY6" fmla="*/ 42 h 9832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692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784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9784"/>
                          <a:gd name="connsiteY0" fmla="*/ 0 h 9957"/>
                          <a:gd name="connsiteX1" fmla="*/ 9415 w 9784"/>
                          <a:gd name="connsiteY1" fmla="*/ 171 h 9957"/>
                          <a:gd name="connsiteX2" fmla="*/ 8743 w 9784"/>
                          <a:gd name="connsiteY2" fmla="*/ 5042 h 9957"/>
                          <a:gd name="connsiteX3" fmla="*/ 9784 w 9784"/>
                          <a:gd name="connsiteY3" fmla="*/ 9957 h 9957"/>
                          <a:gd name="connsiteX4" fmla="*/ 5041 w 9784"/>
                          <a:gd name="connsiteY4" fmla="*/ 9957 h 9957"/>
                          <a:gd name="connsiteX5" fmla="*/ 0 w 9784"/>
                          <a:gd name="connsiteY5" fmla="*/ 5128 h 9957"/>
                          <a:gd name="connsiteX6" fmla="*/ 5042 w 9784"/>
                          <a:gd name="connsiteY6" fmla="*/ 0 h 9957"/>
                          <a:gd name="connsiteX0" fmla="*/ 5153 w 10000"/>
                          <a:gd name="connsiteY0" fmla="*/ 0 h 10000"/>
                          <a:gd name="connsiteX1" fmla="*/ 9875 w 10000"/>
                          <a:gd name="connsiteY1" fmla="*/ 172 h 10000"/>
                          <a:gd name="connsiteX2" fmla="*/ 8936 w 10000"/>
                          <a:gd name="connsiteY2" fmla="*/ 5064 h 10000"/>
                          <a:gd name="connsiteX3" fmla="*/ 10000 w 10000"/>
                          <a:gd name="connsiteY3" fmla="*/ 10000 h 10000"/>
                          <a:gd name="connsiteX4" fmla="*/ 5152 w 10000"/>
                          <a:gd name="connsiteY4" fmla="*/ 10000 h 10000"/>
                          <a:gd name="connsiteX5" fmla="*/ 0 w 10000"/>
                          <a:gd name="connsiteY5" fmla="*/ 5150 h 10000"/>
                          <a:gd name="connsiteX6" fmla="*/ 5153 w 10000"/>
                          <a:gd name="connsiteY6" fmla="*/ 0 h 10000"/>
                          <a:gd name="connsiteX0" fmla="*/ 5153 w 10001"/>
                          <a:gd name="connsiteY0" fmla="*/ 0 h 10000"/>
                          <a:gd name="connsiteX1" fmla="*/ 10001 w 10001"/>
                          <a:gd name="connsiteY1" fmla="*/ 215 h 10000"/>
                          <a:gd name="connsiteX2" fmla="*/ 8936 w 10001"/>
                          <a:gd name="connsiteY2" fmla="*/ 5064 h 10000"/>
                          <a:gd name="connsiteX3" fmla="*/ 10000 w 10001"/>
                          <a:gd name="connsiteY3" fmla="*/ 10000 h 10000"/>
                          <a:gd name="connsiteX4" fmla="*/ 5152 w 10001"/>
                          <a:gd name="connsiteY4" fmla="*/ 10000 h 10000"/>
                          <a:gd name="connsiteX5" fmla="*/ 0 w 10001"/>
                          <a:gd name="connsiteY5" fmla="*/ 5150 h 10000"/>
                          <a:gd name="connsiteX6" fmla="*/ 5153 w 10001"/>
                          <a:gd name="connsiteY6" fmla="*/ 0 h 10000"/>
                          <a:gd name="connsiteX0" fmla="*/ 5184 w 10001"/>
                          <a:gd name="connsiteY0" fmla="*/ 43 h 9785"/>
                          <a:gd name="connsiteX1" fmla="*/ 10001 w 10001"/>
                          <a:gd name="connsiteY1" fmla="*/ 0 h 9785"/>
                          <a:gd name="connsiteX2" fmla="*/ 8936 w 10001"/>
                          <a:gd name="connsiteY2" fmla="*/ 4849 h 9785"/>
                          <a:gd name="connsiteX3" fmla="*/ 10000 w 10001"/>
                          <a:gd name="connsiteY3" fmla="*/ 9785 h 9785"/>
                          <a:gd name="connsiteX4" fmla="*/ 5152 w 10001"/>
                          <a:gd name="connsiteY4" fmla="*/ 9785 h 9785"/>
                          <a:gd name="connsiteX5" fmla="*/ 0 w 10001"/>
                          <a:gd name="connsiteY5" fmla="*/ 4935 h 9785"/>
                          <a:gd name="connsiteX6" fmla="*/ 5184 w 10001"/>
                          <a:gd name="connsiteY6" fmla="*/ 43 h 9785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8935 w 10000"/>
                          <a:gd name="connsiteY0" fmla="*/ 4956 h 10000"/>
                          <a:gd name="connsiteX1" fmla="*/ 9999 w 10000"/>
                          <a:gd name="connsiteY1" fmla="*/ 10000 h 10000"/>
                          <a:gd name="connsiteX2" fmla="*/ 5183 w 10000"/>
                          <a:gd name="connsiteY2" fmla="*/ 9912 h 10000"/>
                          <a:gd name="connsiteX3" fmla="*/ 0 w 10000"/>
                          <a:gd name="connsiteY3" fmla="*/ 5043 h 10000"/>
                          <a:gd name="connsiteX4" fmla="*/ 5183 w 10000"/>
                          <a:gd name="connsiteY4" fmla="*/ 44 h 10000"/>
                          <a:gd name="connsiteX5" fmla="*/ 10000 w 10000"/>
                          <a:gd name="connsiteY5" fmla="*/ 0 h 10000"/>
                          <a:gd name="connsiteX6" fmla="*/ 9841 w 10000"/>
                          <a:gd name="connsiteY6" fmla="*/ 6220 h 10000"/>
                          <a:gd name="connsiteX0" fmla="*/ 8935 w 10000"/>
                          <a:gd name="connsiteY0" fmla="*/ 4956 h 10000"/>
                          <a:gd name="connsiteX1" fmla="*/ 9999 w 10000"/>
                          <a:gd name="connsiteY1" fmla="*/ 10000 h 10000"/>
                          <a:gd name="connsiteX2" fmla="*/ 5183 w 10000"/>
                          <a:gd name="connsiteY2" fmla="*/ 9912 h 10000"/>
                          <a:gd name="connsiteX3" fmla="*/ 0 w 10000"/>
                          <a:gd name="connsiteY3" fmla="*/ 5043 h 10000"/>
                          <a:gd name="connsiteX4" fmla="*/ 5183 w 10000"/>
                          <a:gd name="connsiteY4" fmla="*/ 44 h 10000"/>
                          <a:gd name="connsiteX5" fmla="*/ 10000 w 10000"/>
                          <a:gd name="connsiteY5" fmla="*/ 0 h 10000"/>
                          <a:gd name="connsiteX0" fmla="*/ 9999 w 10000"/>
                          <a:gd name="connsiteY0" fmla="*/ 10000 h 10000"/>
                          <a:gd name="connsiteX1" fmla="*/ 5183 w 10000"/>
                          <a:gd name="connsiteY1" fmla="*/ 9912 h 10000"/>
                          <a:gd name="connsiteX2" fmla="*/ 0 w 10000"/>
                          <a:gd name="connsiteY2" fmla="*/ 5043 h 10000"/>
                          <a:gd name="connsiteX3" fmla="*/ 5183 w 10000"/>
                          <a:gd name="connsiteY3" fmla="*/ 44 h 10000"/>
                          <a:gd name="connsiteX4" fmla="*/ 10000 w 10000"/>
                          <a:gd name="connsiteY4" fmla="*/ 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000" h="10000">
                            <a:moveTo>
                              <a:pt x="9999" y="10000"/>
                            </a:moveTo>
                            <a:lnTo>
                              <a:pt x="5183" y="9912"/>
                            </a:lnTo>
                            <a:cubicBezTo>
                              <a:pt x="3060" y="9824"/>
                              <a:pt x="0" y="6688"/>
                              <a:pt x="0" y="5043"/>
                            </a:cubicBezTo>
                            <a:cubicBezTo>
                              <a:pt x="0" y="3398"/>
                              <a:pt x="2965" y="220"/>
                              <a:pt x="5183" y="44"/>
                            </a:cubicBezTo>
                            <a:lnTo>
                              <a:pt x="10000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accent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151" name="Stored Data 71"/>
                      <p:cNvSpPr/>
                      <p:nvPr/>
                    </p:nvSpPr>
                    <p:spPr>
                      <a:xfrm rot="10800000">
                        <a:off x="3990333" y="3048834"/>
                        <a:ext cx="107530" cy="723601"/>
                      </a:xfrm>
                      <a:custGeom>
                        <a:avLst/>
                        <a:gdLst>
                          <a:gd name="connsiteX0" fmla="*/ 1667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8333 w 10000"/>
                          <a:gd name="connsiteY2" fmla="*/ 5000 h 10000"/>
                          <a:gd name="connsiteX3" fmla="*/ 10000 w 10000"/>
                          <a:gd name="connsiteY3" fmla="*/ 10000 h 10000"/>
                          <a:gd name="connsiteX4" fmla="*/ 1667 w 10000"/>
                          <a:gd name="connsiteY4" fmla="*/ 10000 h 10000"/>
                          <a:gd name="connsiteX5" fmla="*/ 0 w 10000"/>
                          <a:gd name="connsiteY5" fmla="*/ 5000 h 10000"/>
                          <a:gd name="connsiteX6" fmla="*/ 1667 w 10000"/>
                          <a:gd name="connsiteY6" fmla="*/ 0 h 10000"/>
                          <a:gd name="connsiteX0" fmla="*/ 4932 w 13265"/>
                          <a:gd name="connsiteY0" fmla="*/ 0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4932 w 13265"/>
                          <a:gd name="connsiteY4" fmla="*/ 10000 h 10000"/>
                          <a:gd name="connsiteX5" fmla="*/ 0 w 13265"/>
                          <a:gd name="connsiteY5" fmla="*/ 5084 h 10000"/>
                          <a:gd name="connsiteX6" fmla="*/ 4932 w 13265"/>
                          <a:gd name="connsiteY6" fmla="*/ 0 h 10000"/>
                          <a:gd name="connsiteX0" fmla="*/ 5226 w 13559"/>
                          <a:gd name="connsiteY0" fmla="*/ 0 h 10000"/>
                          <a:gd name="connsiteX1" fmla="*/ 13559 w 13559"/>
                          <a:gd name="connsiteY1" fmla="*/ 0 h 10000"/>
                          <a:gd name="connsiteX2" fmla="*/ 11892 w 13559"/>
                          <a:gd name="connsiteY2" fmla="*/ 5000 h 10000"/>
                          <a:gd name="connsiteX3" fmla="*/ 13559 w 13559"/>
                          <a:gd name="connsiteY3" fmla="*/ 10000 h 10000"/>
                          <a:gd name="connsiteX4" fmla="*/ 5226 w 13559"/>
                          <a:gd name="connsiteY4" fmla="*/ 10000 h 10000"/>
                          <a:gd name="connsiteX5" fmla="*/ 294 w 13559"/>
                          <a:gd name="connsiteY5" fmla="*/ 5084 h 10000"/>
                          <a:gd name="connsiteX6" fmla="*/ 5226 w 13559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66 w 13299"/>
                          <a:gd name="connsiteY0" fmla="*/ 0 h 10000"/>
                          <a:gd name="connsiteX1" fmla="*/ 13299 w 13299"/>
                          <a:gd name="connsiteY1" fmla="*/ 0 h 10000"/>
                          <a:gd name="connsiteX2" fmla="*/ 11632 w 13299"/>
                          <a:gd name="connsiteY2" fmla="*/ 5000 h 10000"/>
                          <a:gd name="connsiteX3" fmla="*/ 13299 w 13299"/>
                          <a:gd name="connsiteY3" fmla="*/ 10000 h 10000"/>
                          <a:gd name="connsiteX4" fmla="*/ 7782 w 13299"/>
                          <a:gd name="connsiteY4" fmla="*/ 10000 h 10000"/>
                          <a:gd name="connsiteX5" fmla="*/ 34 w 13299"/>
                          <a:gd name="connsiteY5" fmla="*/ 5084 h 10000"/>
                          <a:gd name="connsiteX6" fmla="*/ 4966 w 13299"/>
                          <a:gd name="connsiteY6" fmla="*/ 0 h 10000"/>
                          <a:gd name="connsiteX0" fmla="*/ 4947 w 13280"/>
                          <a:gd name="connsiteY0" fmla="*/ 0 h 10000"/>
                          <a:gd name="connsiteX1" fmla="*/ 13280 w 13280"/>
                          <a:gd name="connsiteY1" fmla="*/ 0 h 10000"/>
                          <a:gd name="connsiteX2" fmla="*/ 11613 w 13280"/>
                          <a:gd name="connsiteY2" fmla="*/ 5000 h 10000"/>
                          <a:gd name="connsiteX3" fmla="*/ 13280 w 13280"/>
                          <a:gd name="connsiteY3" fmla="*/ 10000 h 10000"/>
                          <a:gd name="connsiteX4" fmla="*/ 6702 w 13280"/>
                          <a:gd name="connsiteY4" fmla="*/ 9832 h 10000"/>
                          <a:gd name="connsiteX5" fmla="*/ 15 w 13280"/>
                          <a:gd name="connsiteY5" fmla="*/ 5084 h 10000"/>
                          <a:gd name="connsiteX6" fmla="*/ 4947 w 13280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5711 w 13268"/>
                          <a:gd name="connsiteY0" fmla="*/ 126 h 10000"/>
                          <a:gd name="connsiteX1" fmla="*/ 13268 w 13268"/>
                          <a:gd name="connsiteY1" fmla="*/ 0 h 10000"/>
                          <a:gd name="connsiteX2" fmla="*/ 11601 w 13268"/>
                          <a:gd name="connsiteY2" fmla="*/ 5000 h 10000"/>
                          <a:gd name="connsiteX3" fmla="*/ 13268 w 13268"/>
                          <a:gd name="connsiteY3" fmla="*/ 10000 h 10000"/>
                          <a:gd name="connsiteX4" fmla="*/ 6690 w 13268"/>
                          <a:gd name="connsiteY4" fmla="*/ 9832 h 10000"/>
                          <a:gd name="connsiteX5" fmla="*/ 3 w 13268"/>
                          <a:gd name="connsiteY5" fmla="*/ 5084 h 10000"/>
                          <a:gd name="connsiteX6" fmla="*/ 5711 w 13268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6688 w 13265"/>
                          <a:gd name="connsiteY0" fmla="*/ 42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6687 w 13265"/>
                          <a:gd name="connsiteY4" fmla="*/ 9832 h 10000"/>
                          <a:gd name="connsiteX5" fmla="*/ 0 w 13265"/>
                          <a:gd name="connsiteY5" fmla="*/ 5084 h 10000"/>
                          <a:gd name="connsiteX6" fmla="*/ 6688 w 13265"/>
                          <a:gd name="connsiteY6" fmla="*/ 42 h 10000"/>
                          <a:gd name="connsiteX0" fmla="*/ 6688 w 13265"/>
                          <a:gd name="connsiteY0" fmla="*/ 42 h 9832"/>
                          <a:gd name="connsiteX1" fmla="*/ 13265 w 13265"/>
                          <a:gd name="connsiteY1" fmla="*/ 0 h 9832"/>
                          <a:gd name="connsiteX2" fmla="*/ 11598 w 13265"/>
                          <a:gd name="connsiteY2" fmla="*/ 5000 h 9832"/>
                          <a:gd name="connsiteX3" fmla="*/ 11387 w 13265"/>
                          <a:gd name="connsiteY3" fmla="*/ 9790 h 9832"/>
                          <a:gd name="connsiteX4" fmla="*/ 6687 w 13265"/>
                          <a:gd name="connsiteY4" fmla="*/ 9832 h 9832"/>
                          <a:gd name="connsiteX5" fmla="*/ 0 w 13265"/>
                          <a:gd name="connsiteY5" fmla="*/ 5084 h 9832"/>
                          <a:gd name="connsiteX6" fmla="*/ 6688 w 13265"/>
                          <a:gd name="connsiteY6" fmla="*/ 42 h 9832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692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784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9784"/>
                          <a:gd name="connsiteY0" fmla="*/ 0 h 9957"/>
                          <a:gd name="connsiteX1" fmla="*/ 9415 w 9784"/>
                          <a:gd name="connsiteY1" fmla="*/ 171 h 9957"/>
                          <a:gd name="connsiteX2" fmla="*/ 8743 w 9784"/>
                          <a:gd name="connsiteY2" fmla="*/ 5042 h 9957"/>
                          <a:gd name="connsiteX3" fmla="*/ 9784 w 9784"/>
                          <a:gd name="connsiteY3" fmla="*/ 9957 h 9957"/>
                          <a:gd name="connsiteX4" fmla="*/ 5041 w 9784"/>
                          <a:gd name="connsiteY4" fmla="*/ 9957 h 9957"/>
                          <a:gd name="connsiteX5" fmla="*/ 0 w 9784"/>
                          <a:gd name="connsiteY5" fmla="*/ 5128 h 9957"/>
                          <a:gd name="connsiteX6" fmla="*/ 5042 w 9784"/>
                          <a:gd name="connsiteY6" fmla="*/ 0 h 9957"/>
                          <a:gd name="connsiteX0" fmla="*/ 5153 w 10000"/>
                          <a:gd name="connsiteY0" fmla="*/ 0 h 10000"/>
                          <a:gd name="connsiteX1" fmla="*/ 9875 w 10000"/>
                          <a:gd name="connsiteY1" fmla="*/ 172 h 10000"/>
                          <a:gd name="connsiteX2" fmla="*/ 8936 w 10000"/>
                          <a:gd name="connsiteY2" fmla="*/ 5064 h 10000"/>
                          <a:gd name="connsiteX3" fmla="*/ 10000 w 10000"/>
                          <a:gd name="connsiteY3" fmla="*/ 10000 h 10000"/>
                          <a:gd name="connsiteX4" fmla="*/ 5152 w 10000"/>
                          <a:gd name="connsiteY4" fmla="*/ 10000 h 10000"/>
                          <a:gd name="connsiteX5" fmla="*/ 0 w 10000"/>
                          <a:gd name="connsiteY5" fmla="*/ 5150 h 10000"/>
                          <a:gd name="connsiteX6" fmla="*/ 5153 w 10000"/>
                          <a:gd name="connsiteY6" fmla="*/ 0 h 10000"/>
                          <a:gd name="connsiteX0" fmla="*/ 5153 w 10001"/>
                          <a:gd name="connsiteY0" fmla="*/ 0 h 10000"/>
                          <a:gd name="connsiteX1" fmla="*/ 10001 w 10001"/>
                          <a:gd name="connsiteY1" fmla="*/ 215 h 10000"/>
                          <a:gd name="connsiteX2" fmla="*/ 8936 w 10001"/>
                          <a:gd name="connsiteY2" fmla="*/ 5064 h 10000"/>
                          <a:gd name="connsiteX3" fmla="*/ 10000 w 10001"/>
                          <a:gd name="connsiteY3" fmla="*/ 10000 h 10000"/>
                          <a:gd name="connsiteX4" fmla="*/ 5152 w 10001"/>
                          <a:gd name="connsiteY4" fmla="*/ 10000 h 10000"/>
                          <a:gd name="connsiteX5" fmla="*/ 0 w 10001"/>
                          <a:gd name="connsiteY5" fmla="*/ 5150 h 10000"/>
                          <a:gd name="connsiteX6" fmla="*/ 5153 w 10001"/>
                          <a:gd name="connsiteY6" fmla="*/ 0 h 10000"/>
                          <a:gd name="connsiteX0" fmla="*/ 5184 w 10001"/>
                          <a:gd name="connsiteY0" fmla="*/ 43 h 9785"/>
                          <a:gd name="connsiteX1" fmla="*/ 10001 w 10001"/>
                          <a:gd name="connsiteY1" fmla="*/ 0 h 9785"/>
                          <a:gd name="connsiteX2" fmla="*/ 8936 w 10001"/>
                          <a:gd name="connsiteY2" fmla="*/ 4849 h 9785"/>
                          <a:gd name="connsiteX3" fmla="*/ 10000 w 10001"/>
                          <a:gd name="connsiteY3" fmla="*/ 9785 h 9785"/>
                          <a:gd name="connsiteX4" fmla="*/ 5152 w 10001"/>
                          <a:gd name="connsiteY4" fmla="*/ 9785 h 9785"/>
                          <a:gd name="connsiteX5" fmla="*/ 0 w 10001"/>
                          <a:gd name="connsiteY5" fmla="*/ 4935 h 9785"/>
                          <a:gd name="connsiteX6" fmla="*/ 5184 w 10001"/>
                          <a:gd name="connsiteY6" fmla="*/ 43 h 9785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603 w 5420"/>
                          <a:gd name="connsiteY0" fmla="*/ 44 h 10000"/>
                          <a:gd name="connsiteX1" fmla="*/ 5420 w 5420"/>
                          <a:gd name="connsiteY1" fmla="*/ 0 h 10000"/>
                          <a:gd name="connsiteX2" fmla="*/ 4355 w 5420"/>
                          <a:gd name="connsiteY2" fmla="*/ 4956 h 10000"/>
                          <a:gd name="connsiteX3" fmla="*/ 5419 w 5420"/>
                          <a:gd name="connsiteY3" fmla="*/ 10000 h 10000"/>
                          <a:gd name="connsiteX4" fmla="*/ 603 w 5420"/>
                          <a:gd name="connsiteY4" fmla="*/ 9912 h 10000"/>
                          <a:gd name="connsiteX5" fmla="*/ 603 w 5420"/>
                          <a:gd name="connsiteY5" fmla="*/ 44 h 10000"/>
                          <a:gd name="connsiteX0" fmla="*/ 1112 w 9999"/>
                          <a:gd name="connsiteY0" fmla="*/ 9912 h 11176"/>
                          <a:gd name="connsiteX1" fmla="*/ 1112 w 9999"/>
                          <a:gd name="connsiteY1" fmla="*/ 44 h 11176"/>
                          <a:gd name="connsiteX2" fmla="*/ 9999 w 9999"/>
                          <a:gd name="connsiteY2" fmla="*/ 0 h 11176"/>
                          <a:gd name="connsiteX3" fmla="*/ 8034 w 9999"/>
                          <a:gd name="connsiteY3" fmla="*/ 4956 h 11176"/>
                          <a:gd name="connsiteX4" fmla="*/ 9997 w 9999"/>
                          <a:gd name="connsiteY4" fmla="*/ 10000 h 11176"/>
                          <a:gd name="connsiteX5" fmla="*/ 2783 w 9999"/>
                          <a:gd name="connsiteY5" fmla="*/ 11176 h 11176"/>
                          <a:gd name="connsiteX0" fmla="*/ 1112 w 10000"/>
                          <a:gd name="connsiteY0" fmla="*/ 8869 h 8948"/>
                          <a:gd name="connsiteX1" fmla="*/ 1112 w 10000"/>
                          <a:gd name="connsiteY1" fmla="*/ 39 h 8948"/>
                          <a:gd name="connsiteX2" fmla="*/ 10000 w 10000"/>
                          <a:gd name="connsiteY2" fmla="*/ 0 h 8948"/>
                          <a:gd name="connsiteX3" fmla="*/ 8035 w 10000"/>
                          <a:gd name="connsiteY3" fmla="*/ 4435 h 8948"/>
                          <a:gd name="connsiteX4" fmla="*/ 9998 w 10000"/>
                          <a:gd name="connsiteY4" fmla="*/ 8948 h 8948"/>
                          <a:gd name="connsiteX0" fmla="*/ 0 w 8888"/>
                          <a:gd name="connsiteY0" fmla="*/ 44 h 10000"/>
                          <a:gd name="connsiteX1" fmla="*/ 8888 w 8888"/>
                          <a:gd name="connsiteY1" fmla="*/ 0 h 10000"/>
                          <a:gd name="connsiteX2" fmla="*/ 6923 w 8888"/>
                          <a:gd name="connsiteY2" fmla="*/ 4956 h 10000"/>
                          <a:gd name="connsiteX3" fmla="*/ 8886 w 8888"/>
                          <a:gd name="connsiteY3" fmla="*/ 10000 h 10000"/>
                          <a:gd name="connsiteX0" fmla="*/ 2211 w 2211"/>
                          <a:gd name="connsiteY0" fmla="*/ 0 h 10000"/>
                          <a:gd name="connsiteX1" fmla="*/ 0 w 2211"/>
                          <a:gd name="connsiteY1" fmla="*/ 4956 h 10000"/>
                          <a:gd name="connsiteX2" fmla="*/ 2209 w 2211"/>
                          <a:gd name="connsiteY2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211" h="10000">
                            <a:moveTo>
                              <a:pt x="2211" y="0"/>
                            </a:moveTo>
                            <a:cubicBezTo>
                              <a:pt x="739" y="0"/>
                              <a:pt x="0" y="3289"/>
                              <a:pt x="0" y="4956"/>
                            </a:cubicBezTo>
                            <a:cubicBezTo>
                              <a:pt x="0" y="6622"/>
                              <a:pt x="737" y="10000"/>
                              <a:pt x="2209" y="10000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accent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cxnSp>
                <p:nvCxnSpPr>
                  <p:cNvPr id="144" name="Elbow Connector 143"/>
                  <p:cNvCxnSpPr/>
                  <p:nvPr/>
                </p:nvCxnSpPr>
                <p:spPr>
                  <a:xfrm rot="16200000" flipH="1">
                    <a:off x="2504212" y="2775830"/>
                    <a:ext cx="320760" cy="197908"/>
                  </a:xfrm>
                  <a:prstGeom prst="bentConnector3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Elbow Connector 144"/>
                  <p:cNvCxnSpPr/>
                  <p:nvPr/>
                </p:nvCxnSpPr>
                <p:spPr>
                  <a:xfrm rot="5400000">
                    <a:off x="2896377" y="2828154"/>
                    <a:ext cx="241495" cy="172525"/>
                  </a:xfrm>
                  <a:prstGeom prst="bentConnector3">
                    <a:avLst>
                      <a:gd name="adj1" fmla="val 31679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2847474" y="4098758"/>
                  <a:ext cx="188238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>
              <a:xfrm>
                <a:off x="2118390" y="4114800"/>
                <a:ext cx="22776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2346158" y="2202149"/>
                <a:ext cx="0" cy="191265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/>
            <p:cNvCxnSpPr/>
            <p:nvPr/>
          </p:nvCxnSpPr>
          <p:spPr>
            <a:xfrm>
              <a:off x="4483768" y="2209800"/>
              <a:ext cx="2070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580899" y="8382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US" sz="2400" baseline="-25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171699" y="8382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US" sz="2400" baseline="-25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286899" y="8382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US" sz="2400" baseline="-25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515099" y="8382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571604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7" grpId="0"/>
      <p:bldP spid="166" grpId="0"/>
      <p:bldP spid="167" grpId="0"/>
      <p:bldP spid="168" grpId="0"/>
      <p:bldP spid="1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Parallel-in, Parallel-out, Shift register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6800" y="2286000"/>
            <a:ext cx="1283120" cy="1905000"/>
            <a:chOff x="1114424" y="2286000"/>
            <a:chExt cx="1552576" cy="19050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9200" y="2357735"/>
              <a:ext cx="45232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45931" y="2347912"/>
              <a:ext cx="47366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84080" y="2286000"/>
            <a:ext cx="1283120" cy="1905000"/>
            <a:chOff x="1114424" y="2286000"/>
            <a:chExt cx="1552576" cy="1905000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2357735"/>
              <a:ext cx="45232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5931" y="2347912"/>
              <a:ext cx="47366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65280" y="2286000"/>
            <a:ext cx="1283120" cy="1905000"/>
            <a:chOff x="1114424" y="2286000"/>
            <a:chExt cx="1552576" cy="1905000"/>
          </a:xfrm>
          <a:noFill/>
        </p:grpSpPr>
        <p:sp>
          <p:nvSpPr>
            <p:cNvPr id="15" name="Rectangle 14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9200" y="2357735"/>
              <a:ext cx="45232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5931" y="2347912"/>
              <a:ext cx="47366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10400" y="2286000"/>
            <a:ext cx="1283120" cy="1905000"/>
            <a:chOff x="1114424" y="2286000"/>
            <a:chExt cx="1552576" cy="1905000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0" y="2357735"/>
              <a:ext cx="45232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45931" y="2347912"/>
              <a:ext cx="47366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248920" y="4572000"/>
            <a:ext cx="650141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76213" y="3200400"/>
            <a:ext cx="366822" cy="1371600"/>
            <a:chOff x="766053" y="3200400"/>
            <a:chExt cx="366822" cy="13716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711658" y="3200400"/>
            <a:ext cx="366822" cy="1371600"/>
            <a:chOff x="766053" y="3200400"/>
            <a:chExt cx="366822" cy="13716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92858" y="3200400"/>
            <a:ext cx="366822" cy="1371600"/>
            <a:chOff x="766053" y="3200400"/>
            <a:chExt cx="366822" cy="1371600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40098" y="3200400"/>
            <a:ext cx="366822" cy="1371600"/>
            <a:chOff x="766053" y="3200400"/>
            <a:chExt cx="366822" cy="1371600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905704" y="1828800"/>
            <a:ext cx="237296" cy="774233"/>
            <a:chOff x="2838448" y="1828800"/>
            <a:chExt cx="237296" cy="774233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04200" y="13716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" y="4567535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819400" y="1828800"/>
            <a:ext cx="237296" cy="774233"/>
            <a:chOff x="2838448" y="1828800"/>
            <a:chExt cx="237296" cy="774233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00600" y="1828800"/>
            <a:ext cx="237296" cy="774233"/>
            <a:chOff x="2838448" y="1828800"/>
            <a:chExt cx="237296" cy="774233"/>
          </a:xfrm>
        </p:grpSpPr>
        <p:cxnSp>
          <p:nvCxnSpPr>
            <p:cNvPr id="59" name="Straight Connector 58"/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6849304" y="1828800"/>
            <a:ext cx="237296" cy="774233"/>
            <a:chOff x="2838448" y="1828800"/>
            <a:chExt cx="237296" cy="774233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44991" y="2590800"/>
            <a:ext cx="217298" cy="2438400"/>
            <a:chOff x="2344991" y="2590800"/>
            <a:chExt cx="217298" cy="243840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344991" y="2590800"/>
              <a:ext cx="21729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546684" y="2590800"/>
              <a:ext cx="0" cy="2438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278502" y="2590800"/>
            <a:ext cx="217298" cy="2438400"/>
            <a:chOff x="2344991" y="2590800"/>
            <a:chExt cx="217298" cy="24384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344991" y="2590800"/>
              <a:ext cx="21729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546684" y="2590800"/>
              <a:ext cx="0" cy="2438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248400" y="2590800"/>
            <a:ext cx="217298" cy="2438400"/>
            <a:chOff x="2344991" y="2590800"/>
            <a:chExt cx="217298" cy="243840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344991" y="2590800"/>
              <a:ext cx="21729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2546684" y="2590800"/>
              <a:ext cx="0" cy="2438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8295640" y="2590800"/>
            <a:ext cx="217298" cy="2438400"/>
            <a:chOff x="2344991" y="2590800"/>
            <a:chExt cx="217298" cy="243840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2344991" y="2590800"/>
              <a:ext cx="21729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2556844" y="2590800"/>
              <a:ext cx="0" cy="2438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2590800" y="13716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04828" y="136713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29400" y="13716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86000" y="502920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00036" y="5033665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B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63709" y="502920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321109" y="5033665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25833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7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Counter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D9902BC-0ABC-40CE-99CF-FD1835C26EDF}"/>
              </a:ext>
            </a:extLst>
          </p:cNvPr>
          <p:cNvGrpSpPr/>
          <p:nvPr/>
        </p:nvGrpSpPr>
        <p:grpSpPr>
          <a:xfrm>
            <a:off x="457200" y="990600"/>
            <a:ext cx="7620000" cy="2438400"/>
            <a:chOff x="457200" y="990600"/>
            <a:chExt cx="7620000" cy="2438400"/>
          </a:xfrm>
        </p:grpSpPr>
        <p:grpSp>
          <p:nvGrpSpPr>
            <p:cNvPr id="4" name="Group 3"/>
            <p:cNvGrpSpPr/>
            <p:nvPr/>
          </p:nvGrpSpPr>
          <p:grpSpPr>
            <a:xfrm>
              <a:off x="1344265" y="1344528"/>
              <a:ext cx="1177942" cy="1431673"/>
              <a:chOff x="1114424" y="2286000"/>
              <a:chExt cx="1591668" cy="1905000"/>
            </a:xfrm>
            <a:noFill/>
          </p:grpSpPr>
          <p:sp>
            <p:nvSpPr>
              <p:cNvPr id="5" name="Rectangle 4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sz="1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219201" y="2357735"/>
                <a:ext cx="561903" cy="49637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45930" y="2347913"/>
                <a:ext cx="560162" cy="49208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14424" y="2971800"/>
                <a:ext cx="410492" cy="49637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&gt;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061155" y="1344528"/>
              <a:ext cx="1177942" cy="1431673"/>
              <a:chOff x="1114424" y="2286000"/>
              <a:chExt cx="1591668" cy="1905000"/>
            </a:xfrm>
            <a:noFill/>
          </p:grpSpPr>
          <p:sp>
            <p:nvSpPr>
              <p:cNvPr id="10" name="Rectangle 9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1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19201" y="2357735"/>
                <a:ext cx="561903" cy="49637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45930" y="2347913"/>
                <a:ext cx="560162" cy="49208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14424" y="2971800"/>
                <a:ext cx="410492" cy="49637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&gt;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35285" y="1344528"/>
              <a:ext cx="1177942" cy="1431673"/>
              <a:chOff x="1114424" y="2286000"/>
              <a:chExt cx="1591668" cy="1905000"/>
            </a:xfrm>
            <a:noFill/>
          </p:grpSpPr>
          <p:sp>
            <p:nvSpPr>
              <p:cNvPr id="15" name="Rectangle 14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3</a:t>
                </a:r>
                <a:endParaRPr lang="en-US" sz="1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19201" y="2357735"/>
                <a:ext cx="561903" cy="49637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45930" y="2347913"/>
                <a:ext cx="560162" cy="49208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14424" y="2971800"/>
                <a:ext cx="410492" cy="49637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&gt;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666653" y="1344528"/>
              <a:ext cx="1177942" cy="1431673"/>
              <a:chOff x="1114424" y="2286000"/>
              <a:chExt cx="1591668" cy="1905000"/>
            </a:xfrm>
            <a:noFill/>
          </p:grpSpPr>
          <p:sp>
            <p:nvSpPr>
              <p:cNvPr id="20" name="Rectangle 19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4</a:t>
                </a:r>
                <a:endParaRPr lang="en-US" sz="1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19201" y="2357735"/>
                <a:ext cx="561903" cy="49637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45930" y="2347913"/>
                <a:ext cx="560162" cy="49208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4424" y="2971800"/>
                <a:ext cx="410492" cy="49637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&gt;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675554" y="3062536"/>
              <a:ext cx="57704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102245" y="2031731"/>
              <a:ext cx="328483" cy="1030805"/>
              <a:chOff x="766053" y="3200400"/>
              <a:chExt cx="366822" cy="13716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776288" y="3200400"/>
                <a:ext cx="0" cy="1371600"/>
              </a:xfrm>
              <a:prstGeom prst="line">
                <a:avLst/>
              </a:prstGeom>
              <a:ln w="2540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66053" y="3214688"/>
                <a:ext cx="36682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871795" y="2031731"/>
              <a:ext cx="225662" cy="1030805"/>
              <a:chOff x="766053" y="3200400"/>
              <a:chExt cx="366822" cy="13716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V="1">
                <a:off x="776288" y="3200400"/>
                <a:ext cx="0" cy="1371600"/>
              </a:xfrm>
              <a:prstGeom prst="line">
                <a:avLst/>
              </a:prstGeom>
              <a:ln w="2540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66053" y="3214688"/>
                <a:ext cx="36682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600434" y="2031731"/>
              <a:ext cx="225662" cy="1030805"/>
              <a:chOff x="766053" y="3200400"/>
              <a:chExt cx="366822" cy="13716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776288" y="3200400"/>
                <a:ext cx="0" cy="1371600"/>
              </a:xfrm>
              <a:prstGeom prst="line">
                <a:avLst/>
              </a:prstGeom>
              <a:ln w="2540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66053" y="3214688"/>
                <a:ext cx="36682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6433701" y="2031731"/>
              <a:ext cx="225662" cy="1030805"/>
              <a:chOff x="766053" y="3200400"/>
              <a:chExt cx="366822" cy="13716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776288" y="3200400"/>
                <a:ext cx="0" cy="1371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66053" y="3214688"/>
                <a:ext cx="36682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200006" y="1000926"/>
              <a:ext cx="212494" cy="581863"/>
              <a:chOff x="2838448" y="1828800"/>
              <a:chExt cx="237296" cy="774233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2838448" y="1828800"/>
                <a:ext cx="0" cy="7742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847976" y="2590800"/>
                <a:ext cx="22776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457200" y="3059180"/>
              <a:ext cx="520897" cy="369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CLK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52" name="Straight Connector 51"/>
            <p:cNvCxnSpPr>
              <a:endCxn id="11" idx="1"/>
            </p:cNvCxnSpPr>
            <p:nvPr/>
          </p:nvCxnSpPr>
          <p:spPr>
            <a:xfrm>
              <a:off x="2488862" y="1573596"/>
              <a:ext cx="649835" cy="113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16" idx="1"/>
            </p:cNvCxnSpPr>
            <p:nvPr/>
          </p:nvCxnSpPr>
          <p:spPr>
            <a:xfrm>
              <a:off x="4220287" y="1573596"/>
              <a:ext cx="692539" cy="113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21" idx="1"/>
            </p:cNvCxnSpPr>
            <p:nvPr/>
          </p:nvCxnSpPr>
          <p:spPr>
            <a:xfrm>
              <a:off x="5984296" y="1573596"/>
              <a:ext cx="759899" cy="113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826661" y="1573595"/>
              <a:ext cx="19458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3036735" y="1989356"/>
              <a:ext cx="105303" cy="883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Oval 70"/>
            <p:cNvSpPr/>
            <p:nvPr/>
          </p:nvSpPr>
          <p:spPr>
            <a:xfrm>
              <a:off x="1305114" y="1996995"/>
              <a:ext cx="105303" cy="883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Oval 71"/>
            <p:cNvSpPr/>
            <p:nvPr/>
          </p:nvSpPr>
          <p:spPr>
            <a:xfrm>
              <a:off x="4782899" y="1985730"/>
              <a:ext cx="105303" cy="883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Oval 72"/>
            <p:cNvSpPr/>
            <p:nvPr/>
          </p:nvSpPr>
          <p:spPr>
            <a:xfrm>
              <a:off x="6611841" y="1996995"/>
              <a:ext cx="105303" cy="883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189784" y="1000926"/>
              <a:ext cx="684158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8022270" y="990600"/>
              <a:ext cx="0" cy="5818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026621" y="2429244"/>
              <a:ext cx="471695" cy="369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Q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dirty="0">
                  <a:solidFill>
                    <a:sysClr val="windowText" lastClr="000000"/>
                  </a:solidFill>
                </a:rPr>
                <a:t>’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59362" y="2443866"/>
              <a:ext cx="471695" cy="369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Q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dirty="0">
                  <a:solidFill>
                    <a:sysClr val="windowText" lastClr="000000"/>
                  </a:solidFill>
                </a:rPr>
                <a:t>’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39786" y="2432599"/>
              <a:ext cx="471695" cy="369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Q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lang="en-US" dirty="0">
                  <a:solidFill>
                    <a:sysClr val="windowText" lastClr="000000"/>
                  </a:solidFill>
                </a:rPr>
                <a:t>’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349011" y="2432599"/>
              <a:ext cx="471695" cy="369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Q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4</a:t>
              </a:r>
              <a:r>
                <a:rPr lang="en-US" dirty="0">
                  <a:solidFill>
                    <a:sysClr val="windowText" lastClr="000000"/>
                  </a:solidFill>
                </a:rPr>
                <a:t>’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2504273" y="2604400"/>
              <a:ext cx="250539" cy="167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210166" y="2604400"/>
              <a:ext cx="250539" cy="167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979853" y="2604400"/>
              <a:ext cx="250539" cy="167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826661" y="2604400"/>
              <a:ext cx="250539" cy="167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54E487BC-437D-49A2-8235-43981A3DF416}"/>
              </a:ext>
            </a:extLst>
          </p:cNvPr>
          <p:cNvGrpSpPr/>
          <p:nvPr/>
        </p:nvGrpSpPr>
        <p:grpSpPr>
          <a:xfrm>
            <a:off x="343332" y="3482052"/>
            <a:ext cx="7565070" cy="2983768"/>
            <a:chOff x="343332" y="3482052"/>
            <a:chExt cx="7565070" cy="298376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32DBFC25-77D4-43B6-8728-E86EE7547700}"/>
                </a:ext>
              </a:extLst>
            </p:cNvPr>
            <p:cNvGrpSpPr/>
            <p:nvPr/>
          </p:nvGrpSpPr>
          <p:grpSpPr>
            <a:xfrm>
              <a:off x="1230397" y="3835980"/>
              <a:ext cx="1177942" cy="1431673"/>
              <a:chOff x="1114424" y="2286000"/>
              <a:chExt cx="1591668" cy="1905000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id="{996D2663-B308-47F0-816B-AFED96B4EBD7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sz="1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A1FCF4C3-3E72-42B6-8711-FA30CFA691AB}"/>
                  </a:ext>
                </a:extLst>
              </p:cNvPr>
              <p:cNvSpPr txBox="1"/>
              <p:nvPr/>
            </p:nvSpPr>
            <p:spPr>
              <a:xfrm>
                <a:off x="1219201" y="2357735"/>
                <a:ext cx="455299" cy="49143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738BC1BD-67B2-4C6D-AAE0-6F2D19653A74}"/>
                  </a:ext>
                </a:extLst>
              </p:cNvPr>
              <p:cNvSpPr txBox="1"/>
              <p:nvPr/>
            </p:nvSpPr>
            <p:spPr>
              <a:xfrm>
                <a:off x="2145930" y="2347913"/>
                <a:ext cx="560162" cy="49208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B52E6340-774F-42BD-9414-22C596D54FD9}"/>
                  </a:ext>
                </a:extLst>
              </p:cNvPr>
              <p:cNvSpPr txBox="1"/>
              <p:nvPr/>
            </p:nvSpPr>
            <p:spPr>
              <a:xfrm>
                <a:off x="1114424" y="2971800"/>
                <a:ext cx="410492" cy="49637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&gt;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2F4C46B6-B615-408C-BC1E-ADD8C287F206}"/>
                </a:ext>
              </a:extLst>
            </p:cNvPr>
            <p:cNvGrpSpPr/>
            <p:nvPr/>
          </p:nvGrpSpPr>
          <p:grpSpPr>
            <a:xfrm>
              <a:off x="2947287" y="3835980"/>
              <a:ext cx="1177942" cy="1431673"/>
              <a:chOff x="1114424" y="2286000"/>
              <a:chExt cx="1591668" cy="1905000"/>
            </a:xfrm>
            <a:noFill/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C455CD8F-CBF8-42AF-B6B2-CA174E7A0BDB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1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D7938E02-6843-4108-9401-C7753C26AE34}"/>
                  </a:ext>
                </a:extLst>
              </p:cNvPr>
              <p:cNvSpPr txBox="1"/>
              <p:nvPr/>
            </p:nvSpPr>
            <p:spPr>
              <a:xfrm>
                <a:off x="1219201" y="2357735"/>
                <a:ext cx="455299" cy="49143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xmlns="" id="{9CBCE2AC-8328-43EB-9DA9-CD07B315C21D}"/>
                  </a:ext>
                </a:extLst>
              </p:cNvPr>
              <p:cNvSpPr txBox="1"/>
              <p:nvPr/>
            </p:nvSpPr>
            <p:spPr>
              <a:xfrm>
                <a:off x="2145930" y="2347913"/>
                <a:ext cx="560162" cy="49208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="" id="{E770FE4D-E2B9-439B-91F2-75E00A9BC857}"/>
                  </a:ext>
                </a:extLst>
              </p:cNvPr>
              <p:cNvSpPr txBox="1"/>
              <p:nvPr/>
            </p:nvSpPr>
            <p:spPr>
              <a:xfrm>
                <a:off x="1114424" y="2971800"/>
                <a:ext cx="410492" cy="49637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&gt;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5B402D65-1504-46D7-8DB0-031C0A32DAAD}"/>
                </a:ext>
              </a:extLst>
            </p:cNvPr>
            <p:cNvGrpSpPr/>
            <p:nvPr/>
          </p:nvGrpSpPr>
          <p:grpSpPr>
            <a:xfrm>
              <a:off x="4721417" y="3835980"/>
              <a:ext cx="1177942" cy="1431673"/>
              <a:chOff x="1114424" y="2286000"/>
              <a:chExt cx="1591668" cy="1905000"/>
            </a:xfrm>
            <a:noFill/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4833C124-E4CE-41BC-B407-94F805F34460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3</a:t>
                </a:r>
                <a:endParaRPr lang="en-US" sz="1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id="{DFBF1E88-E1F9-404B-BF89-779928B58B61}"/>
                  </a:ext>
                </a:extLst>
              </p:cNvPr>
              <p:cNvSpPr txBox="1"/>
              <p:nvPr/>
            </p:nvSpPr>
            <p:spPr>
              <a:xfrm>
                <a:off x="1219201" y="2357735"/>
                <a:ext cx="455299" cy="49143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id="{CECB5DAC-9A7D-4F22-B280-6B3DD6A0152C}"/>
                  </a:ext>
                </a:extLst>
              </p:cNvPr>
              <p:cNvSpPr txBox="1"/>
              <p:nvPr/>
            </p:nvSpPr>
            <p:spPr>
              <a:xfrm>
                <a:off x="2145930" y="2347913"/>
                <a:ext cx="560162" cy="49208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EF3C954A-C49A-4233-856A-AEDD07B442A5}"/>
                  </a:ext>
                </a:extLst>
              </p:cNvPr>
              <p:cNvSpPr txBox="1"/>
              <p:nvPr/>
            </p:nvSpPr>
            <p:spPr>
              <a:xfrm>
                <a:off x="1114424" y="2971800"/>
                <a:ext cx="410492" cy="49637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&gt;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4FDD95A7-3433-4ED0-81BF-097C2E3D59E5}"/>
                </a:ext>
              </a:extLst>
            </p:cNvPr>
            <p:cNvGrpSpPr/>
            <p:nvPr/>
          </p:nvGrpSpPr>
          <p:grpSpPr>
            <a:xfrm>
              <a:off x="6552785" y="3835980"/>
              <a:ext cx="1177942" cy="1431673"/>
              <a:chOff x="1114424" y="2286000"/>
              <a:chExt cx="1591668" cy="1905000"/>
            </a:xfrm>
            <a:noFill/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2B2372BE-8704-4017-8DE7-AB6CCD7970CE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4</a:t>
                </a:r>
                <a:endParaRPr lang="en-US" sz="1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9AA8F706-639E-43D7-84DD-EDEE53FC4431}"/>
                  </a:ext>
                </a:extLst>
              </p:cNvPr>
              <p:cNvSpPr txBox="1"/>
              <p:nvPr/>
            </p:nvSpPr>
            <p:spPr>
              <a:xfrm>
                <a:off x="1219201" y="2357735"/>
                <a:ext cx="455299" cy="49143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80CD45C1-EF7A-4B61-93AC-DD1E2AE7B50C}"/>
                  </a:ext>
                </a:extLst>
              </p:cNvPr>
              <p:cNvSpPr txBox="1"/>
              <p:nvPr/>
            </p:nvSpPr>
            <p:spPr>
              <a:xfrm>
                <a:off x="2145930" y="2347913"/>
                <a:ext cx="560162" cy="49208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baseline="-25000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1C59E0FB-AB67-48C6-A2F8-3D75953A94D8}"/>
                  </a:ext>
                </a:extLst>
              </p:cNvPr>
              <p:cNvSpPr txBox="1"/>
              <p:nvPr/>
            </p:nvSpPr>
            <p:spPr>
              <a:xfrm>
                <a:off x="1114424" y="2971800"/>
                <a:ext cx="410492" cy="49637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&gt;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4ED29551-CAC5-4617-A630-A8EFFA9D4295}"/>
                </a:ext>
              </a:extLst>
            </p:cNvPr>
            <p:cNvCxnSpPr/>
            <p:nvPr/>
          </p:nvCxnSpPr>
          <p:spPr>
            <a:xfrm>
              <a:off x="561686" y="6119676"/>
              <a:ext cx="57704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A39F7E7D-25B0-45F1-AF1A-465DB30B0A6C}"/>
                </a:ext>
              </a:extLst>
            </p:cNvPr>
            <p:cNvGrpSpPr/>
            <p:nvPr/>
          </p:nvGrpSpPr>
          <p:grpSpPr>
            <a:xfrm>
              <a:off x="988377" y="4533342"/>
              <a:ext cx="328483" cy="1584000"/>
              <a:chOff x="766053" y="3209198"/>
              <a:chExt cx="366822" cy="1371600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xmlns="" id="{433F798F-6D27-49BC-9050-116C32B0A114}"/>
                  </a:ext>
                </a:extLst>
              </p:cNvPr>
              <p:cNvCxnSpPr/>
              <p:nvPr/>
            </p:nvCxnSpPr>
            <p:spPr>
              <a:xfrm flipV="1">
                <a:off x="776288" y="3209198"/>
                <a:ext cx="0" cy="1371600"/>
              </a:xfrm>
              <a:prstGeom prst="line">
                <a:avLst/>
              </a:prstGeom>
              <a:ln w="2540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xmlns="" id="{63AAD3DF-7B63-4C3D-BBD5-61C6B7DF2C8A}"/>
                  </a:ext>
                </a:extLst>
              </p:cNvPr>
              <p:cNvCxnSpPr/>
              <p:nvPr/>
            </p:nvCxnSpPr>
            <p:spPr>
              <a:xfrm>
                <a:off x="766053" y="3214688"/>
                <a:ext cx="36682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3841289B-67C6-40C9-B741-EA0ED5C1809F}"/>
                </a:ext>
              </a:extLst>
            </p:cNvPr>
            <p:cNvGrpSpPr/>
            <p:nvPr/>
          </p:nvGrpSpPr>
          <p:grpSpPr>
            <a:xfrm>
              <a:off x="2757927" y="4533342"/>
              <a:ext cx="225662" cy="1584000"/>
              <a:chOff x="766053" y="3209198"/>
              <a:chExt cx="366822" cy="137160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xmlns="" id="{19694123-2E4B-40D9-B9C2-AC925F72D153}"/>
                  </a:ext>
                </a:extLst>
              </p:cNvPr>
              <p:cNvCxnSpPr/>
              <p:nvPr/>
            </p:nvCxnSpPr>
            <p:spPr>
              <a:xfrm flipV="1">
                <a:off x="776287" y="3209198"/>
                <a:ext cx="0" cy="1371600"/>
              </a:xfrm>
              <a:prstGeom prst="line">
                <a:avLst/>
              </a:prstGeom>
              <a:ln w="2540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xmlns="" id="{E7B0ABFF-85A2-441D-ADE9-43D576D88469}"/>
                  </a:ext>
                </a:extLst>
              </p:cNvPr>
              <p:cNvCxnSpPr/>
              <p:nvPr/>
            </p:nvCxnSpPr>
            <p:spPr>
              <a:xfrm>
                <a:off x="766053" y="3214688"/>
                <a:ext cx="36682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BC52FDDA-94DE-44CB-AB88-2D39DA73E530}"/>
                </a:ext>
              </a:extLst>
            </p:cNvPr>
            <p:cNvGrpSpPr/>
            <p:nvPr/>
          </p:nvGrpSpPr>
          <p:grpSpPr>
            <a:xfrm>
              <a:off x="4486566" y="4533342"/>
              <a:ext cx="225662" cy="1584000"/>
              <a:chOff x="766053" y="3209198"/>
              <a:chExt cx="366822" cy="1371600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xmlns="" id="{A6D58BBF-E9A4-4D62-9727-DAA507DEDD92}"/>
                  </a:ext>
                </a:extLst>
              </p:cNvPr>
              <p:cNvCxnSpPr/>
              <p:nvPr/>
            </p:nvCxnSpPr>
            <p:spPr>
              <a:xfrm flipV="1">
                <a:off x="776287" y="3209198"/>
                <a:ext cx="0" cy="1371600"/>
              </a:xfrm>
              <a:prstGeom prst="line">
                <a:avLst/>
              </a:prstGeom>
              <a:ln w="2540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xmlns="" id="{DF18E653-8802-4CB4-B999-17483B8C6BFB}"/>
                  </a:ext>
                </a:extLst>
              </p:cNvPr>
              <p:cNvCxnSpPr/>
              <p:nvPr/>
            </p:nvCxnSpPr>
            <p:spPr>
              <a:xfrm>
                <a:off x="766053" y="3214688"/>
                <a:ext cx="36682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FE9BFE74-ED8E-4270-9F5D-DECA637D069E}"/>
                </a:ext>
              </a:extLst>
            </p:cNvPr>
            <p:cNvGrpSpPr/>
            <p:nvPr/>
          </p:nvGrpSpPr>
          <p:grpSpPr>
            <a:xfrm>
              <a:off x="6319833" y="4533341"/>
              <a:ext cx="225662" cy="1594800"/>
              <a:chOff x="766053" y="3209198"/>
              <a:chExt cx="366822" cy="1380952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xmlns="" id="{F61BECB4-E224-4BFC-A9B0-C9BB8965ABAD}"/>
                  </a:ext>
                </a:extLst>
              </p:cNvPr>
              <p:cNvCxnSpPr/>
              <p:nvPr/>
            </p:nvCxnSpPr>
            <p:spPr>
              <a:xfrm flipV="1">
                <a:off x="776287" y="3209198"/>
                <a:ext cx="0" cy="138095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xmlns="" id="{405D256C-CF38-46A5-9C5B-12F2CED79D8D}"/>
                  </a:ext>
                </a:extLst>
              </p:cNvPr>
              <p:cNvCxnSpPr/>
              <p:nvPr/>
            </p:nvCxnSpPr>
            <p:spPr>
              <a:xfrm>
                <a:off x="766053" y="3214688"/>
                <a:ext cx="36682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05428461-83C6-4BF5-92F5-ECE3F60BED2E}"/>
                </a:ext>
              </a:extLst>
            </p:cNvPr>
            <p:cNvGrpSpPr/>
            <p:nvPr/>
          </p:nvGrpSpPr>
          <p:grpSpPr>
            <a:xfrm>
              <a:off x="782323" y="3492378"/>
              <a:ext cx="540000" cy="581863"/>
              <a:chOff x="2499184" y="1828800"/>
              <a:chExt cx="603032" cy="774233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xmlns="" id="{3F28633C-FF61-4452-8275-8AF20010C563}"/>
                  </a:ext>
                </a:extLst>
              </p:cNvPr>
              <p:cNvCxnSpPr/>
              <p:nvPr/>
            </p:nvCxnSpPr>
            <p:spPr>
              <a:xfrm flipV="1">
                <a:off x="2509414" y="1828800"/>
                <a:ext cx="0" cy="7742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xmlns="" id="{010DCB88-F30F-4EEE-96EA-FB08DDC3771B}"/>
                  </a:ext>
                </a:extLst>
              </p:cNvPr>
              <p:cNvCxnSpPr/>
              <p:nvPr/>
            </p:nvCxnSpPr>
            <p:spPr>
              <a:xfrm>
                <a:off x="2499184" y="2590799"/>
                <a:ext cx="60303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900E5FD8-A01D-451F-B1CF-B3D4D9E49574}"/>
                </a:ext>
              </a:extLst>
            </p:cNvPr>
            <p:cNvSpPr txBox="1"/>
            <p:nvPr/>
          </p:nvSpPr>
          <p:spPr>
            <a:xfrm>
              <a:off x="343332" y="6096000"/>
              <a:ext cx="520897" cy="369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CLK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C0E5921B-A0ED-4B83-B9ED-7166C6E2A466}"/>
                </a:ext>
              </a:extLst>
            </p:cNvPr>
            <p:cNvCxnSpPr>
              <a:endCxn id="123" idx="1"/>
            </p:cNvCxnSpPr>
            <p:nvPr/>
          </p:nvCxnSpPr>
          <p:spPr>
            <a:xfrm>
              <a:off x="2374994" y="4065048"/>
              <a:ext cx="649835" cy="950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FD83BFA-73D2-4100-ADBF-31F8E4EBCFA1}"/>
                </a:ext>
              </a:extLst>
            </p:cNvPr>
            <p:cNvCxnSpPr>
              <a:endCxn id="119" idx="1"/>
            </p:cNvCxnSpPr>
            <p:nvPr/>
          </p:nvCxnSpPr>
          <p:spPr>
            <a:xfrm>
              <a:off x="4106419" y="4065048"/>
              <a:ext cx="692540" cy="950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8FCD1759-E908-4933-B8D6-0AD4EFFA75AE}"/>
                </a:ext>
              </a:extLst>
            </p:cNvPr>
            <p:cNvCxnSpPr>
              <a:endCxn id="115" idx="1"/>
            </p:cNvCxnSpPr>
            <p:nvPr/>
          </p:nvCxnSpPr>
          <p:spPr>
            <a:xfrm>
              <a:off x="5870428" y="4065048"/>
              <a:ext cx="759899" cy="950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A2638AA7-415D-4C4C-B4FF-903EF9A93128}"/>
                </a:ext>
              </a:extLst>
            </p:cNvPr>
            <p:cNvCxnSpPr/>
            <p:nvPr/>
          </p:nvCxnSpPr>
          <p:spPr>
            <a:xfrm>
              <a:off x="7712793" y="4065047"/>
              <a:ext cx="19458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2DDF6F2B-6F74-47DE-92E5-5B9D667B24CD}"/>
                </a:ext>
              </a:extLst>
            </p:cNvPr>
            <p:cNvSpPr/>
            <p:nvPr/>
          </p:nvSpPr>
          <p:spPr>
            <a:xfrm>
              <a:off x="2922867" y="4480808"/>
              <a:ext cx="105303" cy="883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036471CB-A0E6-4B3F-B50A-E9F776D66C3C}"/>
                </a:ext>
              </a:extLst>
            </p:cNvPr>
            <p:cNvSpPr/>
            <p:nvPr/>
          </p:nvSpPr>
          <p:spPr>
            <a:xfrm>
              <a:off x="1191246" y="4488447"/>
              <a:ext cx="105303" cy="883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2735CDFD-8272-479E-9564-C70A16A8895B}"/>
                </a:ext>
              </a:extLst>
            </p:cNvPr>
            <p:cNvSpPr/>
            <p:nvPr/>
          </p:nvSpPr>
          <p:spPr>
            <a:xfrm>
              <a:off x="4669031" y="4477182"/>
              <a:ext cx="105303" cy="883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237120C4-797C-41E0-9315-C810F745F347}"/>
                </a:ext>
              </a:extLst>
            </p:cNvPr>
            <p:cNvSpPr/>
            <p:nvPr/>
          </p:nvSpPr>
          <p:spPr>
            <a:xfrm>
              <a:off x="6497973" y="4488447"/>
              <a:ext cx="105303" cy="883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AFBE7FAA-EEC3-43CF-852A-716524C36AE1}"/>
                </a:ext>
              </a:extLst>
            </p:cNvPr>
            <p:cNvCxnSpPr/>
            <p:nvPr/>
          </p:nvCxnSpPr>
          <p:spPr>
            <a:xfrm>
              <a:off x="782320" y="3492378"/>
              <a:ext cx="7120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861F59BC-C0E5-4A4D-B615-224B64E58784}"/>
                </a:ext>
              </a:extLst>
            </p:cNvPr>
            <p:cNvCxnSpPr/>
            <p:nvPr/>
          </p:nvCxnSpPr>
          <p:spPr>
            <a:xfrm flipV="1">
              <a:off x="7908402" y="3482052"/>
              <a:ext cx="0" cy="5818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94EFEABD-20CE-4F47-898A-3422F8A0A8DA}"/>
                </a:ext>
              </a:extLst>
            </p:cNvPr>
            <p:cNvSpPr txBox="1"/>
            <p:nvPr/>
          </p:nvSpPr>
          <p:spPr>
            <a:xfrm>
              <a:off x="1912753" y="4920696"/>
              <a:ext cx="471695" cy="369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Q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dirty="0">
                  <a:solidFill>
                    <a:sysClr val="windowText" lastClr="000000"/>
                  </a:solidFill>
                </a:rPr>
                <a:t>’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57B5BC81-02A5-47F5-8BBD-E5B7ABD5AFD1}"/>
                </a:ext>
              </a:extLst>
            </p:cNvPr>
            <p:cNvSpPr txBox="1"/>
            <p:nvPr/>
          </p:nvSpPr>
          <p:spPr>
            <a:xfrm>
              <a:off x="3645494" y="4935318"/>
              <a:ext cx="471695" cy="369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Q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dirty="0">
                  <a:solidFill>
                    <a:sysClr val="windowText" lastClr="000000"/>
                  </a:solidFill>
                </a:rPr>
                <a:t>’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CDD9E646-C45E-4EC2-B50E-ABC4F7C07544}"/>
                </a:ext>
              </a:extLst>
            </p:cNvPr>
            <p:cNvSpPr txBox="1"/>
            <p:nvPr/>
          </p:nvSpPr>
          <p:spPr>
            <a:xfrm>
              <a:off x="5425918" y="4924051"/>
              <a:ext cx="471695" cy="369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Q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lang="en-US" dirty="0">
                  <a:solidFill>
                    <a:sysClr val="windowText" lastClr="000000"/>
                  </a:solidFill>
                </a:rPr>
                <a:t>’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868CAEB2-01A1-4C4E-9628-09CE7009276D}"/>
                </a:ext>
              </a:extLst>
            </p:cNvPr>
            <p:cNvSpPr txBox="1"/>
            <p:nvPr/>
          </p:nvSpPr>
          <p:spPr>
            <a:xfrm>
              <a:off x="7235143" y="4924051"/>
              <a:ext cx="471695" cy="369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Q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4</a:t>
              </a:r>
              <a:r>
                <a:rPr lang="en-US" dirty="0">
                  <a:solidFill>
                    <a:sysClr val="windowText" lastClr="000000"/>
                  </a:solidFill>
                </a:rPr>
                <a:t>’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BFCFFDFA-B1A8-425C-A90A-D6C9FC0EB6B9}"/>
                </a:ext>
              </a:extLst>
            </p:cNvPr>
            <p:cNvCxnSpPr/>
            <p:nvPr/>
          </p:nvCxnSpPr>
          <p:spPr>
            <a:xfrm flipV="1">
              <a:off x="2390404" y="5095852"/>
              <a:ext cx="626400" cy="167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61F1BD09-6F46-4481-B8A8-FC251E26948A}"/>
                </a:ext>
              </a:extLst>
            </p:cNvPr>
            <p:cNvCxnSpPr/>
            <p:nvPr/>
          </p:nvCxnSpPr>
          <p:spPr>
            <a:xfrm flipV="1">
              <a:off x="4096297" y="5095852"/>
              <a:ext cx="691200" cy="167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DF8B2DCC-5595-4EFB-80F5-0C425ED81410}"/>
                </a:ext>
              </a:extLst>
            </p:cNvPr>
            <p:cNvCxnSpPr/>
            <p:nvPr/>
          </p:nvCxnSpPr>
          <p:spPr>
            <a:xfrm flipV="1">
              <a:off x="5865984" y="5095852"/>
              <a:ext cx="763200" cy="167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3C3AA0C9-7C0A-4540-9320-376630DAAD85}"/>
                </a:ext>
              </a:extLst>
            </p:cNvPr>
            <p:cNvCxnSpPr/>
            <p:nvPr/>
          </p:nvCxnSpPr>
          <p:spPr>
            <a:xfrm flipV="1">
              <a:off x="7712793" y="5095852"/>
              <a:ext cx="180000" cy="167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E6C22D5E-39E6-4C4C-B226-DE05584E69CF}"/>
                </a:ext>
              </a:extLst>
            </p:cNvPr>
            <p:cNvSpPr txBox="1"/>
            <p:nvPr/>
          </p:nvSpPr>
          <p:spPr>
            <a:xfrm>
              <a:off x="1306274" y="4929432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K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C1796EE3-E413-490F-9BB0-7EFA9CF252F8}"/>
                </a:ext>
              </a:extLst>
            </p:cNvPr>
            <p:cNvSpPr txBox="1"/>
            <p:nvPr/>
          </p:nvSpPr>
          <p:spPr>
            <a:xfrm>
              <a:off x="3014017" y="4926591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K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86BD23F2-5D35-44E8-99F3-EF7FE5A0E209}"/>
                </a:ext>
              </a:extLst>
            </p:cNvPr>
            <p:cNvSpPr txBox="1"/>
            <p:nvPr/>
          </p:nvSpPr>
          <p:spPr>
            <a:xfrm>
              <a:off x="4798959" y="491661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K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9B742F60-247D-474D-930D-AADF413429A5}"/>
                </a:ext>
              </a:extLst>
            </p:cNvPr>
            <p:cNvSpPr txBox="1"/>
            <p:nvPr/>
          </p:nvSpPr>
          <p:spPr>
            <a:xfrm>
              <a:off x="6628334" y="4907095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K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00B3C4A1-BAB2-4D79-BDA8-6C1E3176E024}"/>
                </a:ext>
              </a:extLst>
            </p:cNvPr>
            <p:cNvCxnSpPr/>
            <p:nvPr/>
          </p:nvCxnSpPr>
          <p:spPr>
            <a:xfrm>
              <a:off x="766709" y="5110068"/>
              <a:ext cx="54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7F5B5EEB-E94D-42EE-BD2D-D90FB30079C8}"/>
                </a:ext>
              </a:extLst>
            </p:cNvPr>
            <p:cNvCxnSpPr/>
            <p:nvPr/>
          </p:nvCxnSpPr>
          <p:spPr>
            <a:xfrm flipV="1">
              <a:off x="772160" y="5108049"/>
              <a:ext cx="0" cy="5289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98572925-4A17-4DC5-9A87-D385D57CF64C}"/>
                </a:ext>
              </a:extLst>
            </p:cNvPr>
            <p:cNvCxnSpPr/>
            <p:nvPr/>
          </p:nvCxnSpPr>
          <p:spPr>
            <a:xfrm>
              <a:off x="766709" y="5637015"/>
              <a:ext cx="7120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627677FB-52DF-41A2-BEDC-8FF6FDA572CB}"/>
                </a:ext>
              </a:extLst>
            </p:cNvPr>
            <p:cNvCxnSpPr/>
            <p:nvPr/>
          </p:nvCxnSpPr>
          <p:spPr>
            <a:xfrm flipV="1">
              <a:off x="7887509" y="5099908"/>
              <a:ext cx="0" cy="54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4972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Counter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52600" y="1066800"/>
          <a:ext cx="5524500" cy="4648200"/>
        </p:xfrm>
        <a:graphic>
          <a:graphicData uri="http://schemas.openxmlformats.org/drawingml/2006/table">
            <a:tbl>
              <a:tblPr firstRow="1" bandRow="1"/>
              <a:tblGrid>
                <a:gridCol w="1104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482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After pulses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917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Switching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Sequential switching circuits are circuits whose output levels at any instant of time are dependent on the </a:t>
            </a:r>
            <a:r>
              <a:rPr lang="en-US" dirty="0">
                <a:solidFill>
                  <a:schemeClr val="tx2"/>
                </a:solidFill>
              </a:rPr>
              <a:t>levels present at the inputs</a:t>
            </a:r>
            <a:r>
              <a:rPr lang="en-US" dirty="0"/>
              <a:t> at that time and on the </a:t>
            </a:r>
            <a:r>
              <a:rPr lang="en-US" dirty="0">
                <a:solidFill>
                  <a:schemeClr val="tx2"/>
                </a:solidFill>
              </a:rPr>
              <a:t>state of the circuit</a:t>
            </a:r>
            <a:r>
              <a:rPr lang="en-US" dirty="0"/>
              <a:t>, i.e., on the prior input level conditions (i.e. on its past inputs)</a:t>
            </a:r>
          </a:p>
          <a:p>
            <a:pPr algn="just"/>
            <a:r>
              <a:rPr lang="en-US" dirty="0"/>
              <a:t>The past history is provided by </a:t>
            </a:r>
            <a:r>
              <a:rPr lang="en-US" dirty="0">
                <a:solidFill>
                  <a:schemeClr val="tx2"/>
                </a:solidFill>
              </a:rPr>
              <a:t>feedback</a:t>
            </a:r>
            <a:r>
              <a:rPr lang="en-US" dirty="0"/>
              <a:t> from the output back to the input.</a:t>
            </a:r>
          </a:p>
          <a:p>
            <a:pPr algn="just"/>
            <a:r>
              <a:rPr lang="en-US" dirty="0"/>
              <a:t>Made up of combinational circuits and memory elements.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Counters, shift registers, serial adder, etc.</a:t>
            </a:r>
          </a:p>
        </p:txBody>
      </p:sp>
    </p:spTree>
    <p:extLst>
      <p:ext uri="{BB962C8B-B14F-4D97-AF65-F5344CB8AC3E}">
        <p14:creationId xmlns:p14="http://schemas.microsoft.com/office/powerpoint/2010/main" val="474496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BD4D5-C731-458F-B6F7-12C5A226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/>
              <a:t>Asynchronous Counters v/s Synchronous Counters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D0735E-B1F9-4BF7-849C-DE108B4F559B}"/>
              </a:ext>
            </a:extLst>
          </p:cNvPr>
          <p:cNvSpPr txBox="1"/>
          <p:nvPr/>
        </p:nvSpPr>
        <p:spPr>
          <a:xfrm>
            <a:off x="762000" y="990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Asynchronous Counters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59B1D5-FCA0-47A9-B77A-56F61B7E85D3}"/>
              </a:ext>
            </a:extLst>
          </p:cNvPr>
          <p:cNvSpPr txBox="1"/>
          <p:nvPr/>
        </p:nvSpPr>
        <p:spPr>
          <a:xfrm>
            <a:off x="5105400" y="990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Synchronous Counters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0CD482-5D7C-41D8-BD42-BA89FF6C4C0D}"/>
              </a:ext>
            </a:extLst>
          </p:cNvPr>
          <p:cNvSpPr txBox="1"/>
          <p:nvPr/>
        </p:nvSpPr>
        <p:spPr>
          <a:xfrm>
            <a:off x="274200" y="1452265"/>
            <a:ext cx="4176000" cy="36933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this type of counters FFs are connected in such a way that the output of the first FF drives the clock for the second FF, the output of the second the clock of the third and so 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All the FFs are not clocked simultaneously.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Design and implementation is very simple even for more number of states.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Main drawback of these counters is their low speed as the clock is propagated through a number of FFs before it reaches the last FF.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976919-4A5E-4EBA-B506-D4BDF511A51D}"/>
              </a:ext>
            </a:extLst>
          </p:cNvPr>
          <p:cNvSpPr txBox="1"/>
          <p:nvPr/>
        </p:nvSpPr>
        <p:spPr>
          <a:xfrm>
            <a:off x="4572000" y="1452264"/>
            <a:ext cx="4176000" cy="39579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this type of counters there is no connection between the output of first FF and clock input of next FF and so on.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All the FFs are clocked simultaneously.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Design and implementation becomes tedious and complex as the number of states increases.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Since clock is applied to all the FFs simultaneously the total propagation delay is equal to the propagation delay of only one FF. Hence they are faster.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340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2-bit Ripple Up-Counter using Negative Edge-triggered Flip-Flop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61372" y="2000310"/>
            <a:ext cx="533400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018572" y="1695510"/>
            <a:ext cx="1348134" cy="1905000"/>
            <a:chOff x="1066800" y="2286000"/>
            <a:chExt cx="1348134" cy="1905000"/>
          </a:xfrm>
          <a:noFill/>
        </p:grpSpPr>
        <p:grpSp>
          <p:nvGrpSpPr>
            <p:cNvPr id="6" name="Group 5"/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19200" y="2357735"/>
                <a:ext cx="47801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14424" y="299212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28038" y="1695510"/>
            <a:ext cx="1348134" cy="1905000"/>
            <a:chOff x="1066800" y="2286000"/>
            <a:chExt cx="1348134" cy="1905000"/>
          </a:xfrm>
          <a:noFill/>
        </p:grpSpPr>
        <p:grpSp>
          <p:nvGrpSpPr>
            <p:cNvPr id="14" name="Group 13"/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19200" y="2357735"/>
                <a:ext cx="46783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14424" y="299212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V="1">
            <a:off x="561372" y="1377230"/>
            <a:ext cx="0" cy="200816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1372" y="3371910"/>
            <a:ext cx="5334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8972" y="914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32258" y="2590862"/>
            <a:ext cx="862514" cy="117594"/>
            <a:chOff x="280486" y="3000376"/>
            <a:chExt cx="862514" cy="117594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80486" y="3048000"/>
              <a:ext cx="78631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2954234" y="2001118"/>
            <a:ext cx="440826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58180" y="1378038"/>
            <a:ext cx="0" cy="200816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64394" y="3372718"/>
            <a:ext cx="440826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75750" y="9335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628932" y="1390710"/>
            <a:ext cx="0" cy="1246909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628932" y="2582804"/>
            <a:ext cx="762000" cy="117594"/>
            <a:chOff x="381000" y="3000376"/>
            <a:chExt cx="762000" cy="117594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81000" y="3048000"/>
              <a:ext cx="685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2299684" y="2000310"/>
            <a:ext cx="331199" cy="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90172" y="9144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313972" y="3419534"/>
            <a:ext cx="331199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14260" y="3419534"/>
            <a:ext cx="331199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935525" y="1375145"/>
            <a:ext cx="0" cy="639862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16437" y="2000310"/>
            <a:ext cx="331199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76172" y="93351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76200" y="2266890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38048"/>
              </p:ext>
            </p:extLst>
          </p:nvPr>
        </p:nvGraphicFramePr>
        <p:xfrm>
          <a:off x="5257799" y="1447798"/>
          <a:ext cx="3792525" cy="2375430"/>
        </p:xfrm>
        <a:graphic>
          <a:graphicData uri="http://schemas.openxmlformats.org/drawingml/2006/table">
            <a:tbl>
              <a:tblPr firstRow="1" bandRow="1"/>
              <a:tblGrid>
                <a:gridCol w="758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590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CLK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 vMerge="1"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49" name="Elbow Connector 48"/>
          <p:cNvCxnSpPr/>
          <p:nvPr/>
        </p:nvCxnSpPr>
        <p:spPr>
          <a:xfrm flipV="1">
            <a:off x="685800" y="4029075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flipV="1">
            <a:off x="1606953" y="4029075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16478" y="4029075"/>
            <a:ext cx="0" cy="5429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flipV="1">
            <a:off x="2519363" y="4029075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28888" y="4029075"/>
            <a:ext cx="0" cy="5429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V="1">
            <a:off x="3435753" y="4029075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445278" y="4029075"/>
            <a:ext cx="0" cy="5429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4350153" y="4029075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359678" y="4029075"/>
            <a:ext cx="0" cy="5429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685800" y="4876800"/>
            <a:ext cx="1843088" cy="54662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85800" y="5629274"/>
            <a:ext cx="3673878" cy="54292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2500312" y="4876800"/>
            <a:ext cx="1843088" cy="54662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514600" y="4867275"/>
            <a:ext cx="0" cy="54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343400" y="4867275"/>
            <a:ext cx="0" cy="54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</p:cNvCxnSpPr>
          <p:nvPr/>
        </p:nvCxnSpPr>
        <p:spPr>
          <a:xfrm flipV="1">
            <a:off x="4329112" y="4933890"/>
            <a:ext cx="1385888" cy="489540"/>
          </a:xfrm>
          <a:prstGeom prst="bentConnector3">
            <a:avLst>
              <a:gd name="adj1" fmla="val 6832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267960" y="4028440"/>
            <a:ext cx="0" cy="5429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257800" y="4572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343400" y="5629275"/>
            <a:ext cx="0" cy="54292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</p:cNvCxnSpPr>
          <p:nvPr/>
        </p:nvCxnSpPr>
        <p:spPr>
          <a:xfrm flipH="1" flipV="1">
            <a:off x="4339272" y="6171565"/>
            <a:ext cx="1375728" cy="1974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200" y="4267200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8600" y="499098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600" y="5791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90600" y="4933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81002" y="4953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09690" y="4933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24090" y="49387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38490" y="4953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38090" y="56767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76600" y="56816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38490" y="5695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172200" y="228600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948488" y="227171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710488" y="229082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458200" y="228600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157912" y="268611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934200" y="267182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696200" y="269093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443912" y="268611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172200" y="306711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948488" y="305282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710488" y="307193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458200" y="306711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186488" y="347497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962776" y="3460688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724776" y="3479798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472488" y="347497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909F6880-4BD9-4EE8-B30D-E8D523C25ED5}"/>
              </a:ext>
            </a:extLst>
          </p:cNvPr>
          <p:cNvCxnSpPr/>
          <p:nvPr/>
        </p:nvCxnSpPr>
        <p:spPr>
          <a:xfrm>
            <a:off x="5614821" y="2303326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576D4AC8-D799-4964-8C5F-7B41089C7364}"/>
              </a:ext>
            </a:extLst>
          </p:cNvPr>
          <p:cNvCxnSpPr/>
          <p:nvPr/>
        </p:nvCxnSpPr>
        <p:spPr>
          <a:xfrm>
            <a:off x="5614821" y="2686110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133FEB44-482F-44EC-8EAA-510DB4268FB4}"/>
              </a:ext>
            </a:extLst>
          </p:cNvPr>
          <p:cNvCxnSpPr/>
          <p:nvPr/>
        </p:nvCxnSpPr>
        <p:spPr>
          <a:xfrm>
            <a:off x="5614821" y="3093557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C824FF4A-F119-458A-BA39-A4A80823046D}"/>
              </a:ext>
            </a:extLst>
          </p:cNvPr>
          <p:cNvCxnSpPr/>
          <p:nvPr/>
        </p:nvCxnSpPr>
        <p:spPr>
          <a:xfrm>
            <a:off x="5614821" y="3505770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419455" y="230332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423522" y="266649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486400" y="306711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371831" y="346941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9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32" grpId="0"/>
      <p:bldP spid="40" grpId="0"/>
      <p:bldP spid="45" grpId="0"/>
      <p:bldP spid="46" grpId="0"/>
      <p:bldP spid="85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8" grpId="0" animBg="1"/>
      <p:bldP spid="99" grpId="0" animBg="1"/>
      <p:bldP spid="100" grpId="0" animBg="1"/>
      <p:bldP spid="101" grpId="0" animBg="1"/>
      <p:bldP spid="103" grpId="0" animBg="1"/>
      <p:bldP spid="104" grpId="0" animBg="1"/>
      <p:bldP spid="105" grpId="0" animBg="1"/>
      <p:bldP spid="106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4" grpId="0" animBg="1"/>
      <p:bldP spid="115" grpId="0" animBg="1"/>
      <p:bldP spid="116" grpId="0" animBg="1"/>
      <p:bldP spid="97" grpId="0" animBg="1"/>
      <p:bldP spid="102" grpId="0" animBg="1"/>
      <p:bldP spid="107" grpId="0" animBg="1"/>
      <p:bldP spid="1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2-bit Ripple Down-Counter using Negative Edge-triggered Flip-Flop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28566"/>
              </p:ext>
            </p:extLst>
          </p:nvPr>
        </p:nvGraphicFramePr>
        <p:xfrm>
          <a:off x="5257799" y="1066800"/>
          <a:ext cx="3792525" cy="2375430"/>
        </p:xfrm>
        <a:graphic>
          <a:graphicData uri="http://schemas.openxmlformats.org/drawingml/2006/table">
            <a:tbl>
              <a:tblPr firstRow="1" bandRow="1"/>
              <a:tblGrid>
                <a:gridCol w="758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590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CLK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 vMerge="1"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6186488" y="190982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962776" y="189553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724776" y="191464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472488" y="190982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172200" y="230993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948488" y="229564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710488" y="231475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458200" y="230993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186488" y="269093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962776" y="267664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724776" y="269575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472488" y="269093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200776" y="309880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977064" y="308451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739064" y="310362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486776" y="309880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E76B1EE-F3E3-49F3-B89E-F12634E254BF}"/>
              </a:ext>
            </a:extLst>
          </p:cNvPr>
          <p:cNvGrpSpPr/>
          <p:nvPr/>
        </p:nvGrpSpPr>
        <p:grpSpPr>
          <a:xfrm>
            <a:off x="-76200" y="838200"/>
            <a:ext cx="4914734" cy="2514600"/>
            <a:chOff x="-76200" y="838200"/>
            <a:chExt cx="4914734" cy="25146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26775" y="1854774"/>
              <a:ext cx="504456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949006" y="1569436"/>
              <a:ext cx="1260738" cy="1783364"/>
              <a:chOff x="1056057" y="2286000"/>
              <a:chExt cx="1333075" cy="1905000"/>
            </a:xfrm>
            <a:noFill/>
          </p:grpSpPr>
          <p:grpSp>
            <p:nvGrpSpPr>
              <p:cNvPr id="6" name="Group 5"/>
              <p:cNvGrpSpPr/>
              <p:nvPr/>
            </p:nvGrpSpPr>
            <p:grpSpPr>
              <a:xfrm>
                <a:off x="1056057" y="2286000"/>
                <a:ext cx="1333075" cy="1905000"/>
                <a:chOff x="1101425" y="2286000"/>
                <a:chExt cx="1613022" cy="1905000"/>
              </a:xfrm>
              <a:grpFill/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219200" y="2286000"/>
                  <a:ext cx="1447800" cy="1905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1</a:t>
                  </a:r>
                  <a:endParaRPr lang="en-US" sz="16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219200" y="2357735"/>
                  <a:ext cx="451614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145931" y="2347912"/>
                  <a:ext cx="568516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101425" y="3015212"/>
                  <a:ext cx="400340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0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1157288" y="3729335"/>
                <a:ext cx="42747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828800" y="3729335"/>
                <a:ext cx="537647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133154" y="1569436"/>
              <a:ext cx="1260738" cy="1783364"/>
              <a:chOff x="1056057" y="2286000"/>
              <a:chExt cx="1333075" cy="1905000"/>
            </a:xfrm>
            <a:noFill/>
          </p:grpSpPr>
          <p:grpSp>
            <p:nvGrpSpPr>
              <p:cNvPr id="14" name="Group 13"/>
              <p:cNvGrpSpPr/>
              <p:nvPr/>
            </p:nvGrpSpPr>
            <p:grpSpPr>
              <a:xfrm>
                <a:off x="1056057" y="2286000"/>
                <a:ext cx="1333075" cy="1905000"/>
                <a:chOff x="1101425" y="2286000"/>
                <a:chExt cx="1613022" cy="1905000"/>
              </a:xfrm>
              <a:grpFill/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219200" y="2286000"/>
                  <a:ext cx="1447800" cy="1905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2</a:t>
                  </a:r>
                  <a:endParaRPr lang="en-US" sz="16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219200" y="2357735"/>
                  <a:ext cx="451614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145931" y="2347912"/>
                  <a:ext cx="568516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101425" y="3009319"/>
                  <a:ext cx="400340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0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1157288" y="3729335"/>
                <a:ext cx="42747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28800" y="3729335"/>
                <a:ext cx="537647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26775" y="1271478"/>
              <a:ext cx="0" cy="1879938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26775" y="3138796"/>
              <a:ext cx="504456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82645" y="838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15520" y="2407619"/>
              <a:ext cx="815711" cy="110086"/>
              <a:chOff x="280486" y="3000376"/>
              <a:chExt cx="862514" cy="11759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280486" y="3048000"/>
                <a:ext cx="78631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1025406" y="3000376"/>
                <a:ext cx="117594" cy="1175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2789793" y="1855530"/>
              <a:ext cx="416905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783917" y="1272234"/>
              <a:ext cx="0" cy="1879938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789793" y="3139553"/>
              <a:ext cx="416905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20995" y="8560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2486047" y="2454091"/>
              <a:ext cx="0" cy="724798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482143" y="2400075"/>
              <a:ext cx="720652" cy="110086"/>
              <a:chOff x="381000" y="3000376"/>
              <a:chExt cx="762000" cy="117594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81000" y="3058160"/>
                <a:ext cx="6858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1025406" y="3000376"/>
                <a:ext cx="117594" cy="1175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2170761" y="1854774"/>
              <a:ext cx="313227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256339" y="838200"/>
              <a:ext cx="420240" cy="37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Q</a:t>
              </a:r>
              <a:r>
                <a:rPr lang="en-US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184274" y="3183379"/>
              <a:ext cx="313227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59741" y="3183379"/>
              <a:ext cx="313227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663574" y="1257143"/>
              <a:ext cx="0" cy="599006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361800" y="1854774"/>
              <a:ext cx="313227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418294" y="856090"/>
              <a:ext cx="420240" cy="37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Q</a:t>
              </a:r>
              <a:r>
                <a:rPr lang="en-US" baseline="-25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76200" y="2104333"/>
              <a:ext cx="530910" cy="37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CLK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2473106" y="1266207"/>
              <a:ext cx="0" cy="599006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Elbow Connector 147"/>
          <p:cNvCxnSpPr/>
          <p:nvPr/>
        </p:nvCxnSpPr>
        <p:spPr>
          <a:xfrm flipV="1">
            <a:off x="685800" y="3582035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/>
          <p:nvPr/>
        </p:nvCxnSpPr>
        <p:spPr>
          <a:xfrm flipV="1">
            <a:off x="1606953" y="3582035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1616478" y="3582035"/>
            <a:ext cx="0" cy="5429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flipV="1">
            <a:off x="2519363" y="3582035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528888" y="3582035"/>
            <a:ext cx="0" cy="5429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flipV="1">
            <a:off x="3435753" y="3582035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45278" y="3582035"/>
            <a:ext cx="0" cy="5429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flipV="1">
            <a:off x="4350153" y="3582035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4359678" y="3582035"/>
            <a:ext cx="0" cy="5429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cxnSpLocks/>
          </p:cNvCxnSpPr>
          <p:nvPr/>
        </p:nvCxnSpPr>
        <p:spPr>
          <a:xfrm flipV="1">
            <a:off x="695960" y="4320645"/>
            <a:ext cx="1808480" cy="55615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 flipV="1">
            <a:off x="685800" y="5790444"/>
            <a:ext cx="2759478" cy="495422"/>
          </a:xfrm>
          <a:prstGeom prst="bentConnector3">
            <a:avLst>
              <a:gd name="adj1" fmla="val 3343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flipV="1">
            <a:off x="2500312" y="4330170"/>
            <a:ext cx="1843088" cy="54662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504440" y="4320645"/>
            <a:ext cx="0" cy="54292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333240" y="4320645"/>
            <a:ext cx="0" cy="54292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flipV="1">
            <a:off x="4329112" y="4339695"/>
            <a:ext cx="1385888" cy="537105"/>
          </a:xfrm>
          <a:prstGeom prst="bentConnector3">
            <a:avLst>
              <a:gd name="adj1" fmla="val 6752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267960" y="3581400"/>
            <a:ext cx="0" cy="5429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257800" y="412496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429000" y="5781675"/>
            <a:ext cx="0" cy="54292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6200" y="3820160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8600" y="44443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28600" y="591502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990600" y="438726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881002" y="44063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809690" y="438726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724090" y="439208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638490" y="44063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980890" y="580060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62200" y="583882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191000" y="58197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182" name="Elbow Connector 181"/>
          <p:cNvCxnSpPr/>
          <p:nvPr/>
        </p:nvCxnSpPr>
        <p:spPr>
          <a:xfrm flipV="1">
            <a:off x="3424591" y="5768446"/>
            <a:ext cx="2290409" cy="546688"/>
          </a:xfrm>
          <a:prstGeom prst="bentConnector3">
            <a:avLst>
              <a:gd name="adj1" fmla="val 7994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C79CF7CE-4CBD-4EF2-A047-12495F55CD9E}"/>
              </a:ext>
            </a:extLst>
          </p:cNvPr>
          <p:cNvCxnSpPr/>
          <p:nvPr/>
        </p:nvCxnSpPr>
        <p:spPr>
          <a:xfrm>
            <a:off x="5614821" y="1922328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0FF6B157-4667-4EB8-84D3-64E61AD3D6C9}"/>
              </a:ext>
            </a:extLst>
          </p:cNvPr>
          <p:cNvCxnSpPr/>
          <p:nvPr/>
        </p:nvCxnSpPr>
        <p:spPr>
          <a:xfrm>
            <a:off x="5614821" y="2305112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291F840C-F737-4A90-90A6-CD1A6D3ABF93}"/>
              </a:ext>
            </a:extLst>
          </p:cNvPr>
          <p:cNvCxnSpPr/>
          <p:nvPr/>
        </p:nvCxnSpPr>
        <p:spPr>
          <a:xfrm>
            <a:off x="5614821" y="2712559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372736" y="189553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410200" y="228035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410200" y="270133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506A328B-CAB8-424F-BFC6-97ADA147F8A0}"/>
              </a:ext>
            </a:extLst>
          </p:cNvPr>
          <p:cNvCxnSpPr/>
          <p:nvPr/>
        </p:nvCxnSpPr>
        <p:spPr>
          <a:xfrm>
            <a:off x="5614821" y="3124772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410200" y="3113088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Elbow Connector 156">
            <a:extLst>
              <a:ext uri="{FF2B5EF4-FFF2-40B4-BE49-F238E27FC236}">
                <a16:creationId xmlns:a16="http://schemas.microsoft.com/office/drawing/2014/main" xmlns="" id="{3BDFCC2B-4152-472B-BB5A-B23F4B4B8270}"/>
              </a:ext>
            </a:extLst>
          </p:cNvPr>
          <p:cNvCxnSpPr/>
          <p:nvPr/>
        </p:nvCxnSpPr>
        <p:spPr>
          <a:xfrm flipV="1">
            <a:off x="697362" y="5052332"/>
            <a:ext cx="900000" cy="0"/>
          </a:xfrm>
          <a:prstGeom prst="bentConnector3">
            <a:avLst>
              <a:gd name="adj1" fmla="val 93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58">
            <a:extLst>
              <a:ext uri="{FF2B5EF4-FFF2-40B4-BE49-F238E27FC236}">
                <a16:creationId xmlns:a16="http://schemas.microsoft.com/office/drawing/2014/main" xmlns="" id="{F267DC58-1C7A-4997-955E-EF92CE4A89B9}"/>
              </a:ext>
            </a:extLst>
          </p:cNvPr>
          <p:cNvCxnSpPr/>
          <p:nvPr/>
        </p:nvCxnSpPr>
        <p:spPr>
          <a:xfrm flipV="1">
            <a:off x="1600040" y="5041583"/>
            <a:ext cx="1843088" cy="54662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xmlns="" id="{2E69747C-88F5-41E5-8CC3-A73422B38984}"/>
              </a:ext>
            </a:extLst>
          </p:cNvPr>
          <p:cNvCxnSpPr/>
          <p:nvPr/>
        </p:nvCxnSpPr>
        <p:spPr>
          <a:xfrm>
            <a:off x="1597362" y="5051697"/>
            <a:ext cx="0" cy="54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xmlns="" id="{C29D1786-BC6A-42C7-9029-FDDE77D2DDE9}"/>
              </a:ext>
            </a:extLst>
          </p:cNvPr>
          <p:cNvCxnSpPr/>
          <p:nvPr/>
        </p:nvCxnSpPr>
        <p:spPr>
          <a:xfrm>
            <a:off x="3432016" y="5041583"/>
            <a:ext cx="0" cy="54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61">
            <a:extLst>
              <a:ext uri="{FF2B5EF4-FFF2-40B4-BE49-F238E27FC236}">
                <a16:creationId xmlns:a16="http://schemas.microsoft.com/office/drawing/2014/main" xmlns="" id="{CA883644-4FF5-490D-8B6A-07C2DCD5D8E8}"/>
              </a:ext>
            </a:extLst>
          </p:cNvPr>
          <p:cNvCxnSpPr>
            <a:cxnSpLocks/>
          </p:cNvCxnSpPr>
          <p:nvPr/>
        </p:nvCxnSpPr>
        <p:spPr>
          <a:xfrm flipV="1">
            <a:off x="3425257" y="5068871"/>
            <a:ext cx="1855574" cy="509182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578AF0F9-C56A-4070-87EA-B3F7297D9F28}"/>
              </a:ext>
            </a:extLst>
          </p:cNvPr>
          <p:cNvSpPr txBox="1"/>
          <p:nvPr/>
        </p:nvSpPr>
        <p:spPr>
          <a:xfrm>
            <a:off x="240162" y="5166512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r>
              <a:rPr lang="en-US" sz="2000" baseline="30000" dirty="0">
                <a:solidFill>
                  <a:schemeClr val="tx2"/>
                </a:solidFill>
              </a:rPr>
              <a:t>’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FFCA6972-F263-470B-AC5B-B9A57B9F2381}"/>
              </a:ext>
            </a:extLst>
          </p:cNvPr>
          <p:cNvSpPr txBox="1"/>
          <p:nvPr/>
        </p:nvSpPr>
        <p:spPr>
          <a:xfrm>
            <a:off x="1002162" y="51094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206D7421-554A-47A0-852F-AE309CE09C29}"/>
              </a:ext>
            </a:extLst>
          </p:cNvPr>
          <p:cNvSpPr txBox="1"/>
          <p:nvPr/>
        </p:nvSpPr>
        <p:spPr>
          <a:xfrm>
            <a:off x="1892564" y="51285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F8BF31AC-90D7-4508-9648-01104B3C413B}"/>
              </a:ext>
            </a:extLst>
          </p:cNvPr>
          <p:cNvSpPr txBox="1"/>
          <p:nvPr/>
        </p:nvSpPr>
        <p:spPr>
          <a:xfrm>
            <a:off x="2821252" y="51094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1B5B7A4B-925C-4DF2-8C79-C988DEA88B78}"/>
              </a:ext>
            </a:extLst>
          </p:cNvPr>
          <p:cNvSpPr txBox="1"/>
          <p:nvPr/>
        </p:nvSpPr>
        <p:spPr>
          <a:xfrm>
            <a:off x="3735652" y="51142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C3B36575-3419-46F1-BA5D-AD62CEA733B9}"/>
              </a:ext>
            </a:extLst>
          </p:cNvPr>
          <p:cNvSpPr txBox="1"/>
          <p:nvPr/>
        </p:nvSpPr>
        <p:spPr>
          <a:xfrm>
            <a:off x="4650052" y="51285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5EC8429A-F622-450D-8E4A-88260483353C}"/>
              </a:ext>
            </a:extLst>
          </p:cNvPr>
          <p:cNvCxnSpPr/>
          <p:nvPr/>
        </p:nvCxnSpPr>
        <p:spPr>
          <a:xfrm>
            <a:off x="5267959" y="5072319"/>
            <a:ext cx="0" cy="54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1F5C7D3B-E24D-4491-8D57-AAF05D1FA43F}"/>
              </a:ext>
            </a:extLst>
          </p:cNvPr>
          <p:cNvCxnSpPr/>
          <p:nvPr/>
        </p:nvCxnSpPr>
        <p:spPr>
          <a:xfrm>
            <a:off x="5257799" y="5607262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818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8" grpId="0" animBg="1"/>
      <p:bldP spid="99" grpId="0" animBg="1"/>
      <p:bldP spid="100" grpId="0" animBg="1"/>
      <p:bldP spid="101" grpId="0" animBg="1"/>
      <p:bldP spid="103" grpId="0" animBg="1"/>
      <p:bldP spid="104" grpId="0" animBg="1"/>
      <p:bldP spid="105" grpId="0" animBg="1"/>
      <p:bldP spid="106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4" grpId="0" animBg="1"/>
      <p:bldP spid="115" grpId="0" animBg="1"/>
      <p:bldP spid="116" grpId="0" animBg="1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97" grpId="0" animBg="1"/>
      <p:bldP spid="102" grpId="0" animBg="1"/>
      <p:bldP spid="107" grpId="0" animBg="1"/>
      <p:bldP spid="112" grpId="0" animBg="1"/>
      <p:bldP spid="125" grpId="0"/>
      <p:bldP spid="126" grpId="0"/>
      <p:bldP spid="127" grpId="0"/>
      <p:bldP spid="128" grpId="0"/>
      <p:bldP spid="129" grpId="0"/>
      <p:bldP spid="1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2-bit Ripple Up-Counter using Positive Edge-triggered Flip-Flop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9DC614A-2849-4C48-8C62-6CF61BB9685E}"/>
              </a:ext>
            </a:extLst>
          </p:cNvPr>
          <p:cNvGrpSpPr/>
          <p:nvPr/>
        </p:nvGrpSpPr>
        <p:grpSpPr>
          <a:xfrm>
            <a:off x="-76199" y="914400"/>
            <a:ext cx="4876800" cy="2457511"/>
            <a:chOff x="-76200" y="914400"/>
            <a:chExt cx="5171076" cy="268611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61372" y="2000310"/>
              <a:ext cx="533400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018572" y="1695510"/>
              <a:ext cx="1296837" cy="1905000"/>
              <a:chOff x="1066800" y="2286000"/>
              <a:chExt cx="1296837" cy="1905000"/>
            </a:xfrm>
            <a:noFill/>
          </p:grpSpPr>
          <p:grpSp>
            <p:nvGrpSpPr>
              <p:cNvPr id="6" name="Group 5"/>
              <p:cNvGrpSpPr/>
              <p:nvPr/>
            </p:nvGrpSpPr>
            <p:grpSpPr>
              <a:xfrm>
                <a:off x="1066800" y="2286000"/>
                <a:ext cx="1296837" cy="1905000"/>
                <a:chOff x="1114424" y="2286000"/>
                <a:chExt cx="1569173" cy="1905000"/>
              </a:xfrm>
              <a:grpFill/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219200" y="2286000"/>
                  <a:ext cx="1447800" cy="1905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1</a:t>
                  </a:r>
                  <a:endParaRPr lang="en-US" sz="16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219200" y="2357735"/>
                  <a:ext cx="427108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145931" y="2347912"/>
                  <a:ext cx="537666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114424" y="2994010"/>
                  <a:ext cx="378616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0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1157288" y="3729335"/>
                <a:ext cx="40427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828800" y="3729335"/>
                <a:ext cx="508473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28038" y="1695510"/>
              <a:ext cx="1296837" cy="1905000"/>
              <a:chOff x="1066800" y="2286000"/>
              <a:chExt cx="1296837" cy="1905000"/>
            </a:xfrm>
            <a:noFill/>
          </p:grpSpPr>
          <p:grpSp>
            <p:nvGrpSpPr>
              <p:cNvPr id="14" name="Group 13"/>
              <p:cNvGrpSpPr/>
              <p:nvPr/>
            </p:nvGrpSpPr>
            <p:grpSpPr>
              <a:xfrm>
                <a:off x="1066800" y="2286000"/>
                <a:ext cx="1296837" cy="1905000"/>
                <a:chOff x="1114424" y="2286000"/>
                <a:chExt cx="1569173" cy="1905000"/>
              </a:xfrm>
              <a:grpFill/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219200" y="2286000"/>
                  <a:ext cx="1447800" cy="1905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2</a:t>
                  </a:r>
                  <a:endParaRPr lang="en-US" sz="16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219200" y="2357735"/>
                  <a:ext cx="427108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145931" y="2347912"/>
                  <a:ext cx="537666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114424" y="2994010"/>
                  <a:ext cx="378616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0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1157288" y="3729335"/>
                <a:ext cx="40427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28800" y="3729335"/>
                <a:ext cx="508473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61372" y="1377230"/>
              <a:ext cx="0" cy="200816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61372" y="3371910"/>
              <a:ext cx="5334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8972" y="91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94774" y="2638486"/>
              <a:ext cx="78631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954234" y="2001118"/>
              <a:ext cx="440826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948020" y="1378038"/>
              <a:ext cx="0" cy="200816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954234" y="3372718"/>
              <a:ext cx="440826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775750" y="9335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2633060" y="2640504"/>
              <a:ext cx="0" cy="774233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619376" y="2630428"/>
              <a:ext cx="7810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299684" y="2000310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390172" y="914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Q</a:t>
              </a:r>
              <a:r>
                <a:rPr lang="en-US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313972" y="3419534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614260" y="3419534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935525" y="1375145"/>
              <a:ext cx="0" cy="639862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16437" y="2000310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76172" y="9335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Q</a:t>
              </a:r>
              <a:r>
                <a:rPr lang="en-US" baseline="-25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76200" y="226689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CLK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2619376" y="1371600"/>
              <a:ext cx="0" cy="639862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26603"/>
              </p:ext>
            </p:extLst>
          </p:nvPr>
        </p:nvGraphicFramePr>
        <p:xfrm>
          <a:off x="5257799" y="1066800"/>
          <a:ext cx="3792525" cy="2375430"/>
        </p:xfrm>
        <a:graphic>
          <a:graphicData uri="http://schemas.openxmlformats.org/drawingml/2006/table">
            <a:tbl>
              <a:tblPr firstRow="1" bandRow="1"/>
              <a:tblGrid>
                <a:gridCol w="758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590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CLK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 vMerge="1"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1" name="Rectangle 120"/>
          <p:cNvSpPr/>
          <p:nvPr/>
        </p:nvSpPr>
        <p:spPr>
          <a:xfrm>
            <a:off x="6172200" y="190500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948488" y="189071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7710488" y="190982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8458200" y="190500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157912" y="230511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934200" y="229082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696200" y="230993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8443912" y="230511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172200" y="268611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948488" y="267182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710488" y="269093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458200" y="268611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186488" y="3093978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962776" y="307969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724776" y="309880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8472488" y="3093978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0" y="3672678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42240" y="4267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42240" y="5791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04294" y="43966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112529" y="5848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748959" y="4087014"/>
            <a:ext cx="32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1063542" y="3615677"/>
            <a:ext cx="0" cy="484132"/>
          </a:xfrm>
          <a:prstGeom prst="line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/>
          <p:nvPr/>
        </p:nvCxnSpPr>
        <p:spPr>
          <a:xfrm>
            <a:off x="1057776" y="3630667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1879052" y="3630667"/>
            <a:ext cx="0" cy="484132"/>
          </a:xfrm>
          <a:prstGeom prst="line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/>
          <p:nvPr/>
        </p:nvCxnSpPr>
        <p:spPr>
          <a:xfrm>
            <a:off x="1879736" y="3630667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4317452" y="3630667"/>
            <a:ext cx="0" cy="484132"/>
          </a:xfrm>
          <a:prstGeom prst="line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>
            <a:off x="4304396" y="3630667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3512408" y="3630667"/>
            <a:ext cx="0" cy="484132"/>
          </a:xfrm>
          <a:prstGeom prst="line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>
            <a:off x="3511166" y="3630667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2696296" y="3630667"/>
            <a:ext cx="0" cy="484132"/>
          </a:xfrm>
          <a:prstGeom prst="line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>
            <a:off x="2702946" y="3630667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751840" y="4817372"/>
            <a:ext cx="32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1071630" y="4333240"/>
            <a:ext cx="0" cy="48413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>
            <a:off x="1056640" y="4330942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>
            <a:off x="2673764" y="4341102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677910" y="4344528"/>
            <a:ext cx="0" cy="48413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318250" y="4321354"/>
            <a:ext cx="0" cy="532545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4313286" y="4316273"/>
            <a:ext cx="808354" cy="1524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751840" y="6248400"/>
            <a:ext cx="11130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>
            <a:off x="1855384" y="5750682"/>
            <a:ext cx="324593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1863610" y="5764268"/>
            <a:ext cx="0" cy="48413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123440" y="43966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531675" y="5848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762895" y="43966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171130" y="5848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285240" y="43816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885440" y="43816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552130" y="43816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5D5843C-2593-4D2A-B6D3-DDF6E0DA8DA5}"/>
              </a:ext>
            </a:extLst>
          </p:cNvPr>
          <p:cNvSpPr txBox="1"/>
          <p:nvPr/>
        </p:nvSpPr>
        <p:spPr>
          <a:xfrm>
            <a:off x="132080" y="499931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r>
              <a:rPr lang="en-US" sz="2000" baseline="30000" dirty="0">
                <a:solidFill>
                  <a:schemeClr val="tx2"/>
                </a:solidFill>
              </a:rPr>
              <a:t>’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2184D98D-52A3-4A75-871D-FB8269A9D52A}"/>
              </a:ext>
            </a:extLst>
          </p:cNvPr>
          <p:cNvSpPr txBox="1"/>
          <p:nvPr/>
        </p:nvSpPr>
        <p:spPr>
          <a:xfrm>
            <a:off x="694134" y="51288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98" name="Elbow Connector 157">
            <a:extLst>
              <a:ext uri="{FF2B5EF4-FFF2-40B4-BE49-F238E27FC236}">
                <a16:creationId xmlns:a16="http://schemas.microsoft.com/office/drawing/2014/main" xmlns="" id="{07813629-3450-4258-B933-6908482DD00E}"/>
              </a:ext>
            </a:extLst>
          </p:cNvPr>
          <p:cNvCxnSpPr>
            <a:cxnSpLocks/>
          </p:cNvCxnSpPr>
          <p:nvPr/>
        </p:nvCxnSpPr>
        <p:spPr>
          <a:xfrm>
            <a:off x="744241" y="5073212"/>
            <a:ext cx="1106279" cy="445764"/>
          </a:xfrm>
          <a:prstGeom prst="bentConnector3">
            <a:avLst>
              <a:gd name="adj1" fmla="val 2795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158">
            <a:extLst>
              <a:ext uri="{FF2B5EF4-FFF2-40B4-BE49-F238E27FC236}">
                <a16:creationId xmlns:a16="http://schemas.microsoft.com/office/drawing/2014/main" xmlns="" id="{9A5AAEE0-5BDD-4884-89A8-6C5C7B289AEE}"/>
              </a:ext>
            </a:extLst>
          </p:cNvPr>
          <p:cNvCxnSpPr/>
          <p:nvPr/>
        </p:nvCxnSpPr>
        <p:spPr>
          <a:xfrm>
            <a:off x="1849854" y="5052892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92821F35-63D5-406D-8EEB-F68B1645C7AF}"/>
              </a:ext>
            </a:extLst>
          </p:cNvPr>
          <p:cNvSpPr txBox="1"/>
          <p:nvPr/>
        </p:nvSpPr>
        <p:spPr>
          <a:xfrm>
            <a:off x="2113280" y="51288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8A638CC2-3DC4-479B-AFAF-BCF01CBA58DC}"/>
              </a:ext>
            </a:extLst>
          </p:cNvPr>
          <p:cNvSpPr txBox="1"/>
          <p:nvPr/>
        </p:nvSpPr>
        <p:spPr>
          <a:xfrm>
            <a:off x="3752735" y="51288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A46E568-3F79-4803-B5A2-8BAC7445DF6F}"/>
              </a:ext>
            </a:extLst>
          </p:cNvPr>
          <p:cNvSpPr txBox="1"/>
          <p:nvPr/>
        </p:nvSpPr>
        <p:spPr>
          <a:xfrm>
            <a:off x="1275080" y="51137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2D408DCB-3629-42E4-B97A-5F00144DF39A}"/>
              </a:ext>
            </a:extLst>
          </p:cNvPr>
          <p:cNvSpPr txBox="1"/>
          <p:nvPr/>
        </p:nvSpPr>
        <p:spPr>
          <a:xfrm>
            <a:off x="2903210" y="51137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7EAAD084-A40F-4E04-AC4A-EB0E5C74A9B0}"/>
              </a:ext>
            </a:extLst>
          </p:cNvPr>
          <p:cNvSpPr txBox="1"/>
          <p:nvPr/>
        </p:nvSpPr>
        <p:spPr>
          <a:xfrm>
            <a:off x="4541970" y="51137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111" name="Elbow Connector 158">
            <a:extLst>
              <a:ext uri="{FF2B5EF4-FFF2-40B4-BE49-F238E27FC236}">
                <a16:creationId xmlns:a16="http://schemas.microsoft.com/office/drawing/2014/main" xmlns="" id="{762B181D-1F86-404A-8BA2-A49223A751AB}"/>
              </a:ext>
            </a:extLst>
          </p:cNvPr>
          <p:cNvCxnSpPr/>
          <p:nvPr/>
        </p:nvCxnSpPr>
        <p:spPr>
          <a:xfrm>
            <a:off x="3466863" y="5063052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52582F5F-B4E9-4E3B-8DB6-7DD5BAA1192A}"/>
              </a:ext>
            </a:extLst>
          </p:cNvPr>
          <p:cNvCxnSpPr/>
          <p:nvPr/>
        </p:nvCxnSpPr>
        <p:spPr>
          <a:xfrm flipV="1">
            <a:off x="1849854" y="5035522"/>
            <a:ext cx="0" cy="484132"/>
          </a:xfrm>
          <a:prstGeom prst="line">
            <a:avLst/>
          </a:prstGeom>
          <a:ln w="254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22C5F2E0-6B94-4697-B4F0-F2F5EDD985F4}"/>
              </a:ext>
            </a:extLst>
          </p:cNvPr>
          <p:cNvCxnSpPr/>
          <p:nvPr/>
        </p:nvCxnSpPr>
        <p:spPr>
          <a:xfrm flipV="1">
            <a:off x="3479350" y="5056318"/>
            <a:ext cx="0" cy="484132"/>
          </a:xfrm>
          <a:prstGeom prst="line">
            <a:avLst/>
          </a:prstGeom>
          <a:ln w="254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4DA070D9-8B0A-45D5-8D64-2BE048C28E22}"/>
              </a:ext>
            </a:extLst>
          </p:cNvPr>
          <p:cNvCxnSpPr/>
          <p:nvPr/>
        </p:nvCxnSpPr>
        <p:spPr>
          <a:xfrm flipV="1">
            <a:off x="5638800" y="1882523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F8874D81-38A0-458F-AF84-14C193BA5F0F}"/>
              </a:ext>
            </a:extLst>
          </p:cNvPr>
          <p:cNvCxnSpPr/>
          <p:nvPr/>
        </p:nvCxnSpPr>
        <p:spPr>
          <a:xfrm flipV="1">
            <a:off x="5638800" y="2286000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A462AA77-3775-4628-8B8E-D62AF8E55D6B}"/>
              </a:ext>
            </a:extLst>
          </p:cNvPr>
          <p:cNvCxnSpPr/>
          <p:nvPr/>
        </p:nvCxnSpPr>
        <p:spPr>
          <a:xfrm flipV="1">
            <a:off x="5638800" y="3074520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410200" y="189478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410200" y="2306978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410200" y="3093978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214FBE44-1CBC-41DC-B0FE-17E65C655EF7}"/>
              </a:ext>
            </a:extLst>
          </p:cNvPr>
          <p:cNvCxnSpPr/>
          <p:nvPr/>
        </p:nvCxnSpPr>
        <p:spPr>
          <a:xfrm flipV="1">
            <a:off x="5638800" y="2673200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410200" y="269144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2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1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2" grpId="0"/>
      <p:bldP spid="143" grpId="0"/>
      <p:bldP spid="144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94" grpId="0"/>
      <p:bldP spid="95" grpId="0"/>
      <p:bldP spid="103" grpId="0"/>
      <p:bldP spid="104" grpId="0"/>
      <p:bldP spid="105" grpId="0"/>
      <p:bldP spid="106" grpId="0"/>
      <p:bldP spid="107" grpId="0"/>
      <p:bldP spid="120" grpId="0" animBg="1"/>
      <p:bldP spid="125" grpId="0" animBg="1"/>
      <p:bldP spid="135" grpId="0" animBg="1"/>
      <p:bldP spid="1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2-bit Ripple Down-Counter using Positive Edge-triggered Flip-Flop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38841F2-B5A9-46B9-BA69-AAFA38F74C76}"/>
              </a:ext>
            </a:extLst>
          </p:cNvPr>
          <p:cNvGrpSpPr/>
          <p:nvPr/>
        </p:nvGrpSpPr>
        <p:grpSpPr>
          <a:xfrm>
            <a:off x="-76200" y="914400"/>
            <a:ext cx="5196724" cy="2686110"/>
            <a:chOff x="-76200" y="914400"/>
            <a:chExt cx="5196724" cy="268611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61372" y="2000310"/>
              <a:ext cx="533400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018572" y="1695510"/>
              <a:ext cx="1348134" cy="1905000"/>
              <a:chOff x="1066800" y="2286000"/>
              <a:chExt cx="1348134" cy="1905000"/>
            </a:xfrm>
            <a:noFill/>
          </p:grpSpPr>
          <p:grpSp>
            <p:nvGrpSpPr>
              <p:cNvPr id="6" name="Group 5"/>
              <p:cNvGrpSpPr/>
              <p:nvPr/>
            </p:nvGrpSpPr>
            <p:grpSpPr>
              <a:xfrm>
                <a:off x="1066800" y="2286000"/>
                <a:ext cx="1348134" cy="1905000"/>
                <a:chOff x="1114424" y="2286000"/>
                <a:chExt cx="1631243" cy="1905000"/>
              </a:xfrm>
              <a:grpFill/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219200" y="2286000"/>
                  <a:ext cx="1447800" cy="1905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800" baseline="-25000" dirty="0">
                      <a:solidFill>
                        <a:sysClr val="windowText" lastClr="000000"/>
                      </a:solidFill>
                    </a:rPr>
                    <a:t>1</a:t>
                  </a:r>
                  <a:endParaRPr lang="en-US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219200" y="2357735"/>
                  <a:ext cx="478016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145931" y="2347912"/>
                  <a:ext cx="599736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114424" y="2971800"/>
                  <a:ext cx="409651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4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1157288" y="3729335"/>
                <a:ext cx="44916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828800" y="3729335"/>
                <a:ext cx="572593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US" sz="24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28038" y="1695510"/>
              <a:ext cx="1348134" cy="1905000"/>
              <a:chOff x="1066800" y="2286000"/>
              <a:chExt cx="1348134" cy="1905000"/>
            </a:xfrm>
            <a:noFill/>
          </p:grpSpPr>
          <p:grpSp>
            <p:nvGrpSpPr>
              <p:cNvPr id="14" name="Group 13"/>
              <p:cNvGrpSpPr/>
              <p:nvPr/>
            </p:nvGrpSpPr>
            <p:grpSpPr>
              <a:xfrm>
                <a:off x="1066800" y="2286000"/>
                <a:ext cx="1348134" cy="1905000"/>
                <a:chOff x="1114424" y="2286000"/>
                <a:chExt cx="1631243" cy="1905000"/>
              </a:xfrm>
              <a:grpFill/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219200" y="2286000"/>
                  <a:ext cx="1447800" cy="1905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800" baseline="-25000" dirty="0">
                      <a:solidFill>
                        <a:sysClr val="windowText" lastClr="000000"/>
                      </a:solidFill>
                    </a:rPr>
                    <a:t>2</a:t>
                  </a:r>
                  <a:endParaRPr lang="en-US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219200" y="2357735"/>
                  <a:ext cx="467839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145931" y="2347912"/>
                  <a:ext cx="599736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114424" y="2971800"/>
                  <a:ext cx="409651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4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1157288" y="3729335"/>
                <a:ext cx="44916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28800" y="3729335"/>
                <a:ext cx="572593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sz="24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61372" y="1377230"/>
              <a:ext cx="0" cy="200816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61372" y="3371910"/>
              <a:ext cx="5334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8972" y="914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en-US" sz="2000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10466" y="2638486"/>
              <a:ext cx="78631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954234" y="2001118"/>
              <a:ext cx="440826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937860" y="1378038"/>
              <a:ext cx="0" cy="200816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954234" y="3372718"/>
              <a:ext cx="440826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775750" y="9335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en-US" sz="2000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2618772" y="1390710"/>
              <a:ext cx="0" cy="1246909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618772" y="2630428"/>
              <a:ext cx="8102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299684" y="2000310"/>
              <a:ext cx="331199" cy="0"/>
            </a:xfrm>
            <a:prstGeom prst="line">
              <a:avLst/>
            </a:prstGeom>
            <a:ln w="25400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390172" y="914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Q</a:t>
              </a:r>
              <a:r>
                <a:rPr lang="en-US" sz="2000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313972" y="3419534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614260" y="3419534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935525" y="1375145"/>
              <a:ext cx="0" cy="639862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16437" y="2000310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76172" y="9335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Q</a:t>
              </a:r>
              <a:r>
                <a:rPr lang="en-US" sz="2000" baseline="-25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76200" y="2266890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CLK</a:t>
              </a:r>
              <a:endParaRPr lang="en-US" sz="2000" baseline="-25000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97632"/>
              </p:ext>
            </p:extLst>
          </p:nvPr>
        </p:nvGraphicFramePr>
        <p:xfrm>
          <a:off x="5257799" y="1447798"/>
          <a:ext cx="3792525" cy="2375430"/>
        </p:xfrm>
        <a:graphic>
          <a:graphicData uri="http://schemas.openxmlformats.org/drawingml/2006/table">
            <a:tbl>
              <a:tblPr firstRow="1" bandRow="1"/>
              <a:tblGrid>
                <a:gridCol w="758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590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CLK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 vMerge="1"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9" name="Rectangle 118"/>
          <p:cNvSpPr/>
          <p:nvPr/>
        </p:nvSpPr>
        <p:spPr>
          <a:xfrm>
            <a:off x="6186488" y="229082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962776" y="227653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724776" y="229564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8472488" y="229082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172200" y="269093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948488" y="267664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710488" y="269575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458200" y="269093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186488" y="307193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962776" y="305764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724776" y="307675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8472488" y="307193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200776" y="3479798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977064" y="346551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739064" y="348462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486776" y="3479798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6200" y="4267200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28600" y="499098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28600" y="5791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90654" y="51204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38200" y="5848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825159" y="4681536"/>
            <a:ext cx="32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1139742" y="4210199"/>
            <a:ext cx="0" cy="484132"/>
          </a:xfrm>
          <a:prstGeom prst="line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>
            <a:off x="1133976" y="4225189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1955252" y="4225189"/>
            <a:ext cx="0" cy="484132"/>
          </a:xfrm>
          <a:prstGeom prst="line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/>
          <p:nvPr/>
        </p:nvCxnSpPr>
        <p:spPr>
          <a:xfrm>
            <a:off x="1955936" y="4225189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4393652" y="4225189"/>
            <a:ext cx="0" cy="484132"/>
          </a:xfrm>
          <a:prstGeom prst="line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/>
          <p:nvPr/>
        </p:nvCxnSpPr>
        <p:spPr>
          <a:xfrm>
            <a:off x="4380596" y="4225189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3588608" y="4225189"/>
            <a:ext cx="0" cy="484132"/>
          </a:xfrm>
          <a:prstGeom prst="line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>
            <a:off x="3587366" y="4225189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2772496" y="4225189"/>
            <a:ext cx="0" cy="484132"/>
          </a:xfrm>
          <a:prstGeom prst="line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>
            <a:off x="2779146" y="4225189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838200" y="5562600"/>
            <a:ext cx="32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>
            <a:off x="1143000" y="5064882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>
            <a:off x="2760124" y="5064882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4379326" y="5050213"/>
            <a:ext cx="808354" cy="1524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38200" y="62484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>
            <a:off x="1143000" y="5750682"/>
            <a:ext cx="324593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1143000" y="5764268"/>
            <a:ext cx="0" cy="48413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2209800" y="51204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828800" y="5848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849255" y="51204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429000" y="5848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371600" y="5105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971800" y="5105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638490" y="5105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4388504" y="5730845"/>
            <a:ext cx="0" cy="532545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4383540" y="5715604"/>
            <a:ext cx="808354" cy="1524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685C3AFE-8440-441A-96B1-E2B4B3D78226}"/>
              </a:ext>
            </a:extLst>
          </p:cNvPr>
          <p:cNvCxnSpPr/>
          <p:nvPr/>
        </p:nvCxnSpPr>
        <p:spPr>
          <a:xfrm flipV="1">
            <a:off x="1163048" y="5075042"/>
            <a:ext cx="0" cy="484132"/>
          </a:xfrm>
          <a:prstGeom prst="line">
            <a:avLst/>
          </a:prstGeom>
          <a:ln w="254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59671E72-099E-4DE1-90EE-376BE36A9F35}"/>
              </a:ext>
            </a:extLst>
          </p:cNvPr>
          <p:cNvCxnSpPr/>
          <p:nvPr/>
        </p:nvCxnSpPr>
        <p:spPr>
          <a:xfrm flipV="1">
            <a:off x="2760124" y="5075042"/>
            <a:ext cx="0" cy="484132"/>
          </a:xfrm>
          <a:prstGeom prst="line">
            <a:avLst/>
          </a:prstGeom>
          <a:ln w="254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DF695F3-5951-4B81-8740-7D472E03A8DF}"/>
              </a:ext>
            </a:extLst>
          </p:cNvPr>
          <p:cNvCxnSpPr/>
          <p:nvPr/>
        </p:nvCxnSpPr>
        <p:spPr>
          <a:xfrm flipV="1">
            <a:off x="4388504" y="5075042"/>
            <a:ext cx="0" cy="484132"/>
          </a:xfrm>
          <a:prstGeom prst="line">
            <a:avLst/>
          </a:prstGeom>
          <a:ln w="254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E2E305CE-19B3-4785-90CD-120A023EDDA2}"/>
              </a:ext>
            </a:extLst>
          </p:cNvPr>
          <p:cNvCxnSpPr/>
          <p:nvPr/>
        </p:nvCxnSpPr>
        <p:spPr>
          <a:xfrm flipV="1">
            <a:off x="5638800" y="2265680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1B9091F9-5ED4-436D-BA51-1EBE8D77B902}"/>
              </a:ext>
            </a:extLst>
          </p:cNvPr>
          <p:cNvCxnSpPr/>
          <p:nvPr/>
        </p:nvCxnSpPr>
        <p:spPr>
          <a:xfrm flipV="1">
            <a:off x="5638800" y="2663040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D54B3940-28E9-4090-ACC1-C2764E7E758C}"/>
              </a:ext>
            </a:extLst>
          </p:cNvPr>
          <p:cNvCxnSpPr/>
          <p:nvPr/>
        </p:nvCxnSpPr>
        <p:spPr>
          <a:xfrm flipV="1">
            <a:off x="5638800" y="3044040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1A5DFE6F-1E19-4EC1-AF43-ACF0A553933F}"/>
              </a:ext>
            </a:extLst>
          </p:cNvPr>
          <p:cNvCxnSpPr/>
          <p:nvPr/>
        </p:nvCxnSpPr>
        <p:spPr>
          <a:xfrm flipV="1">
            <a:off x="5638800" y="3450440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410200" y="228600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410200" y="268611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410200" y="307536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410200" y="347497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93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9" grpId="0" animBg="1"/>
      <p:bldP spid="120" grpId="0" animBg="1"/>
      <p:bldP spid="121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130" grpId="0" animBg="1"/>
      <p:bldP spid="131" grpId="0" animBg="1"/>
      <p:bldP spid="132" grpId="0" animBg="1"/>
      <p:bldP spid="134" grpId="0" animBg="1"/>
      <p:bldP spid="135" grpId="0" animBg="1"/>
      <p:bldP spid="136" grpId="0" animBg="1"/>
      <p:bldP spid="137" grpId="0" animBg="1"/>
      <p:bldP spid="138" grpId="0"/>
      <p:bldP spid="139" grpId="0"/>
      <p:bldP spid="140" grpId="0"/>
      <p:bldP spid="141" grpId="0"/>
      <p:bldP spid="142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18" grpId="0" animBg="1"/>
      <p:bldP spid="123" grpId="0" animBg="1"/>
      <p:bldP spid="128" grpId="0" animBg="1"/>
      <p:bldP spid="1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Mod-6 Asynchronous Counter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340466"/>
              </p:ext>
            </p:extLst>
          </p:nvPr>
        </p:nvGraphicFramePr>
        <p:xfrm>
          <a:off x="190500" y="990600"/>
          <a:ext cx="4914900" cy="4389120"/>
        </p:xfrm>
        <a:graphic>
          <a:graphicData uri="http://schemas.openxmlformats.org/drawingml/2006/table">
            <a:tbl>
              <a:tblPr firstRow="1" bandRow="1"/>
              <a:tblGrid>
                <a:gridCol w="982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615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pulses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Reset(R)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466272" y="1741855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65320" y="2108567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68176" y="2489567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7224" y="2856279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6752" y="3232519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5800" y="3599231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9600" y="3980231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82464" y="4723183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81512" y="5089895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97810" y="1219733"/>
            <a:ext cx="790573" cy="304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62600" y="1066800"/>
            <a:ext cx="3050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= 0 for 000 to 101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62600" y="1534180"/>
            <a:ext cx="2033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= 1 for 110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2067580"/>
            <a:ext cx="2006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= x for 111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62600" y="260098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= Q</a:t>
            </a:r>
            <a:r>
              <a:rPr lang="en-US" sz="2800" baseline="-25000" dirty="0"/>
              <a:t>3</a:t>
            </a:r>
            <a:r>
              <a:rPr lang="en-US" sz="2800" dirty="0"/>
              <a:t>Q</a:t>
            </a:r>
            <a:r>
              <a:rPr lang="en-US" sz="2800" baseline="-25000" dirty="0"/>
              <a:t>2</a:t>
            </a:r>
            <a:r>
              <a:rPr lang="en-US" sz="2800" dirty="0"/>
              <a:t>Q</a:t>
            </a:r>
            <a:r>
              <a:rPr lang="en-US" sz="2800" baseline="-25000" dirty="0"/>
              <a:t>1</a:t>
            </a:r>
            <a:r>
              <a:rPr lang="en-US" sz="2800" dirty="0"/>
              <a:t>’ + Q</a:t>
            </a:r>
            <a:r>
              <a:rPr lang="en-US" sz="2800" baseline="-25000" dirty="0"/>
              <a:t>3</a:t>
            </a:r>
            <a:r>
              <a:rPr lang="en-US" sz="2800" dirty="0"/>
              <a:t>Q</a:t>
            </a:r>
            <a:r>
              <a:rPr lang="en-US" sz="2800" baseline="-25000" dirty="0"/>
              <a:t>2</a:t>
            </a:r>
            <a:r>
              <a:rPr lang="en-US" sz="2800" dirty="0"/>
              <a:t>Q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562600" y="3134380"/>
            <a:ext cx="1451038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 = Q</a:t>
            </a:r>
            <a:r>
              <a:rPr lang="en-US" sz="2800" baseline="-25000" dirty="0"/>
              <a:t>3</a:t>
            </a:r>
            <a:r>
              <a:rPr lang="en-US" sz="2800" dirty="0"/>
              <a:t>Q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9231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7" grpId="0" animBg="1"/>
      <p:bldP spid="18" grpId="0"/>
      <p:bldP spid="19" grpId="0"/>
      <p:bldP spid="20" grpId="0"/>
      <p:bldP spid="21" grpId="0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Mod-6 Asynchronous Counter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18572" y="2514600"/>
            <a:ext cx="1348134" cy="1905000"/>
            <a:chOff x="1066800" y="2286000"/>
            <a:chExt cx="1348134" cy="1905000"/>
          </a:xfrm>
          <a:noFill/>
        </p:grpSpPr>
        <p:grpSp>
          <p:nvGrpSpPr>
            <p:cNvPr id="5" name="Group 4"/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219200" y="2357735"/>
                <a:ext cx="53184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T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28038" y="2514600"/>
            <a:ext cx="1348134" cy="1905000"/>
            <a:chOff x="1066800" y="2286000"/>
            <a:chExt cx="1348134" cy="1905000"/>
          </a:xfrm>
          <a:noFill/>
        </p:grpSpPr>
        <p:grpSp>
          <p:nvGrpSpPr>
            <p:cNvPr id="13" name="Group 12"/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19200" y="2357735"/>
                <a:ext cx="53184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T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62266" y="2524066"/>
            <a:ext cx="1348134" cy="1905000"/>
            <a:chOff x="1066800" y="2286000"/>
            <a:chExt cx="1348134" cy="1905000"/>
          </a:xfrm>
          <a:noFill/>
        </p:grpSpPr>
        <p:grpSp>
          <p:nvGrpSpPr>
            <p:cNvPr id="21" name="Group 20"/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23" name="Rectangle 22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3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219200" y="2357735"/>
                <a:ext cx="53184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T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2618772" y="2195512"/>
            <a:ext cx="0" cy="1246909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18772" y="3387606"/>
            <a:ext cx="762000" cy="117594"/>
            <a:chOff x="381000" y="3000376"/>
            <a:chExt cx="762000" cy="117594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81000" y="3048000"/>
              <a:ext cx="685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2299684" y="2805112"/>
            <a:ext cx="331199" cy="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963160" y="1809690"/>
            <a:ext cx="0" cy="164702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963160" y="3401894"/>
            <a:ext cx="762000" cy="117594"/>
            <a:chOff x="381000" y="3000376"/>
            <a:chExt cx="762000" cy="11759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81000" y="3048000"/>
              <a:ext cx="685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4633912" y="2819400"/>
            <a:ext cx="331199" cy="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1372" y="2838510"/>
            <a:ext cx="5334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61372" y="2229718"/>
            <a:ext cx="0" cy="60397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8972" y="1752600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90172" y="1752600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08648" y="1809690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98792" y="3429000"/>
            <a:ext cx="5152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143000" y="4033366"/>
                <a:ext cx="806054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CLR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033366"/>
                <a:ext cx="806054" cy="462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461146" y="4038600"/>
                <a:ext cx="806054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CLR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46" y="4038600"/>
                <a:ext cx="806054" cy="462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747146" y="4038600"/>
                <a:ext cx="806054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CLR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146" y="4038600"/>
                <a:ext cx="806054" cy="462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>
            <a:off x="3069225" y="2838510"/>
            <a:ext cx="331199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075361" y="2229718"/>
            <a:ext cx="0" cy="60397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95600" y="1809690"/>
            <a:ext cx="25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400838" y="2857620"/>
            <a:ext cx="331199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406974" y="2258988"/>
            <a:ext cx="0" cy="60397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26475" y="1828800"/>
            <a:ext cx="25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65111" y="1676400"/>
            <a:ext cx="3775328" cy="556814"/>
            <a:chOff x="-1119166" y="4177246"/>
            <a:chExt cx="6080202" cy="741118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-1119166" y="4371022"/>
              <a:ext cx="4813552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6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4" name="Elbow Connector 73"/>
          <p:cNvCxnSpPr/>
          <p:nvPr/>
        </p:nvCxnSpPr>
        <p:spPr>
          <a:xfrm flipV="1">
            <a:off x="6934200" y="2094976"/>
            <a:ext cx="914400" cy="73389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738552" y="1959526"/>
            <a:ext cx="0" cy="2844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524388" y="4800600"/>
            <a:ext cx="7218292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rot="16200000">
            <a:off x="1352461" y="4552861"/>
            <a:ext cx="377886" cy="117594"/>
            <a:chOff x="765114" y="3000376"/>
            <a:chExt cx="377886" cy="117594"/>
          </a:xfrm>
        </p:grpSpPr>
        <p:cxnSp>
          <p:nvCxnSpPr>
            <p:cNvPr id="83" name="Straight Connector 82"/>
            <p:cNvCxnSpPr/>
            <p:nvPr/>
          </p:nvCxnSpPr>
          <p:spPr>
            <a:xfrm rot="5400000" flipV="1">
              <a:off x="915957" y="2897158"/>
              <a:ext cx="0" cy="3016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 rot="16200000">
            <a:off x="3679854" y="4549746"/>
            <a:ext cx="377886" cy="117594"/>
            <a:chOff x="765114" y="3000376"/>
            <a:chExt cx="377886" cy="117594"/>
          </a:xfrm>
        </p:grpSpPr>
        <p:cxnSp>
          <p:nvCxnSpPr>
            <p:cNvPr id="88" name="Straight Connector 87"/>
            <p:cNvCxnSpPr/>
            <p:nvPr/>
          </p:nvCxnSpPr>
          <p:spPr>
            <a:xfrm rot="5400000" flipV="1">
              <a:off x="915957" y="2897158"/>
              <a:ext cx="0" cy="3016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 rot="16200000">
            <a:off x="6000660" y="4549746"/>
            <a:ext cx="377886" cy="117594"/>
            <a:chOff x="765114" y="3000376"/>
            <a:chExt cx="377886" cy="117594"/>
          </a:xfrm>
        </p:grpSpPr>
        <p:cxnSp>
          <p:nvCxnSpPr>
            <p:cNvPr id="91" name="Straight Connector 90"/>
            <p:cNvCxnSpPr/>
            <p:nvPr/>
          </p:nvCxnSpPr>
          <p:spPr>
            <a:xfrm rot="5400000" flipV="1">
              <a:off x="915957" y="2897158"/>
              <a:ext cx="0" cy="3016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962776" y="2038290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18648" y="2343090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R’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27972" y="3195578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51458454-E33F-4504-BEE6-7C6919689687}"/>
              </a:ext>
            </a:extLst>
          </p:cNvPr>
          <p:cNvSpPr/>
          <p:nvPr/>
        </p:nvSpPr>
        <p:spPr>
          <a:xfrm>
            <a:off x="975360" y="3387606"/>
            <a:ext cx="117594" cy="1175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41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52" grpId="0"/>
      <p:bldP spid="53" grpId="0"/>
      <p:bldP spid="54" grpId="0"/>
      <p:bldP spid="57" grpId="0"/>
      <p:bldP spid="60" grpId="0"/>
      <p:bldP spid="93" grpId="0"/>
      <p:bldP spid="94" grpId="0"/>
      <p:bldP spid="72" grpId="0"/>
      <p:bldP spid="7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r>
              <a:rPr lang="en-US" dirty="0"/>
              <a:t>Design Mod-10 ripple counter.</a:t>
            </a:r>
          </a:p>
          <a:p>
            <a:r>
              <a:rPr lang="en-US" dirty="0"/>
              <a:t>Draw a frequency divider using JK FFs to divide input clock frequency by a factor of 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3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of Synchronous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Step 1. Number of flip-flops: </a:t>
            </a:r>
          </a:p>
          <a:p>
            <a:pPr indent="0" algn="just">
              <a:buNone/>
            </a:pPr>
            <a:r>
              <a:rPr lang="en-US" dirty="0"/>
              <a:t>Based on the description of the problem, determine the required number n of the FFs - the smallest value of n is such that the number of states N ≤ 2</a:t>
            </a:r>
            <a:r>
              <a:rPr lang="en-US" baseline="30000" dirty="0"/>
              <a:t>n</a:t>
            </a:r>
            <a:r>
              <a:rPr lang="en-US" dirty="0"/>
              <a:t> and the desired counting sequence.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Step 2. State diagram: </a:t>
            </a:r>
          </a:p>
          <a:p>
            <a:pPr indent="0" algn="just">
              <a:buNone/>
            </a:pPr>
            <a:r>
              <a:rPr lang="en-US" dirty="0"/>
              <a:t>Draw the state diagram showing all the possible states.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Step 3. Choice of flip-flops and excitation table:</a:t>
            </a:r>
          </a:p>
          <a:p>
            <a:pPr indent="0" algn="just">
              <a:buNone/>
            </a:pPr>
            <a:r>
              <a:rPr lang="en-US" dirty="0"/>
              <a:t>Select the type of flip-flops to be used and write the excitation table.</a:t>
            </a:r>
          </a:p>
          <a:p>
            <a:pPr indent="0" algn="just">
              <a:buNone/>
            </a:pPr>
            <a:r>
              <a:rPr lang="en-US" dirty="0"/>
              <a:t>An excitation table is a table that lists the present state (PS), the next state (NS) and the required excitations.</a:t>
            </a:r>
          </a:p>
        </p:txBody>
      </p:sp>
    </p:spTree>
    <p:extLst>
      <p:ext uri="{BB962C8B-B14F-4D97-AF65-F5344CB8AC3E}">
        <p14:creationId xmlns:p14="http://schemas.microsoft.com/office/powerpoint/2010/main" val="2908014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of Synchronous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Step 4. Minimal expressions for excitations: </a:t>
            </a:r>
          </a:p>
          <a:p>
            <a:pPr indent="0" algn="just">
              <a:buNone/>
            </a:pPr>
            <a:r>
              <a:rPr lang="en-US" dirty="0"/>
              <a:t>Obtain the minimal expressions for the excitations of the FFs using K-maps for the excitations of the flip-flops in terms of the present states and inputs.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Step 5. Logic Diagram:</a:t>
            </a:r>
          </a:p>
          <a:p>
            <a:pPr indent="0" algn="just">
              <a:buNone/>
            </a:pPr>
            <a:r>
              <a:rPr lang="en-US" dirty="0"/>
              <a:t>Draw the logic diagram based on the minimal expressions.</a:t>
            </a:r>
          </a:p>
        </p:txBody>
      </p:sp>
    </p:spTree>
    <p:extLst>
      <p:ext uri="{BB962C8B-B14F-4D97-AF65-F5344CB8AC3E}">
        <p14:creationId xmlns:p14="http://schemas.microsoft.com/office/powerpoint/2010/main" val="322693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Switching Circuits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2057400"/>
            <a:ext cx="4724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Combinational Circuit</a:t>
            </a:r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>
          <a:xfrm flipH="1">
            <a:off x="914400" y="2743200"/>
            <a:ext cx="1295400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</p:cNvCxnSpPr>
          <p:nvPr/>
        </p:nvCxnSpPr>
        <p:spPr>
          <a:xfrm>
            <a:off x="6934200" y="2743200"/>
            <a:ext cx="1295400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0" y="2743200"/>
            <a:ext cx="0" cy="1581145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30593" y="3938136"/>
            <a:ext cx="2003607" cy="77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Memory elements</a:t>
            </a:r>
          </a:p>
        </p:txBody>
      </p:sp>
      <p:cxnSp>
        <p:nvCxnSpPr>
          <p:cNvPr id="23" name="Straight Connector 22"/>
          <p:cNvCxnSpPr>
            <a:stCxn id="12" idx="3"/>
          </p:cNvCxnSpPr>
          <p:nvPr/>
        </p:nvCxnSpPr>
        <p:spPr>
          <a:xfrm flipV="1">
            <a:off x="6934200" y="4324345"/>
            <a:ext cx="685800" cy="9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14800" y="3429000"/>
            <a:ext cx="0" cy="895345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1"/>
          </p:cNvCxnSpPr>
          <p:nvPr/>
        </p:nvCxnSpPr>
        <p:spPr>
          <a:xfrm>
            <a:off x="4114800" y="4325253"/>
            <a:ext cx="8157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0600" y="228600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86600" y="22815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004190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34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8352" y="1219200"/>
          <a:ext cx="2759824" cy="2802820"/>
        </p:xfrm>
        <a:graphic>
          <a:graphicData uri="http://schemas.openxmlformats.org/drawingml/2006/table">
            <a:tbl>
              <a:tblPr firstRow="1" bandRow="1"/>
              <a:tblGrid>
                <a:gridCol w="6899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9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9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99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Required inputs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Q</a:t>
                      </a:r>
                      <a:r>
                        <a:rPr lang="en-US" sz="2000" baseline="-25000" dirty="0" err="1"/>
                        <a:t>n</a:t>
                      </a:r>
                      <a:endParaRPr 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</a:t>
                      </a:r>
                      <a:r>
                        <a:rPr lang="en-US" sz="2000" baseline="-25000" dirty="0"/>
                        <a:t>n+1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78976" y="2514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4776" y="2514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78976" y="2895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64776" y="2895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0408" y="3305176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96208" y="3305176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78976" y="371094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64776" y="371094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16976" y="4038600"/>
            <a:ext cx="101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S-R FF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07776" y="1219200"/>
          <a:ext cx="2759824" cy="2802820"/>
        </p:xfrm>
        <a:graphic>
          <a:graphicData uri="http://schemas.openxmlformats.org/drawingml/2006/table">
            <a:tbl>
              <a:tblPr firstRow="1" bandRow="1"/>
              <a:tblGrid>
                <a:gridCol w="6899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9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9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99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Required inputs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Q</a:t>
                      </a:r>
                      <a:r>
                        <a:rPr lang="en-US" sz="2000" baseline="-25000" dirty="0" err="1"/>
                        <a:t>n</a:t>
                      </a:r>
                      <a:endParaRPr 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</a:t>
                      </a:r>
                      <a:r>
                        <a:rPr lang="en-US" sz="2000" baseline="-25000" dirty="0"/>
                        <a:t>n+1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307976" y="2514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93776" y="2514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07976" y="2895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93776" y="2895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39408" y="3305176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25208" y="3305176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7976" y="371094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93776" y="371094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486400" y="4038600"/>
            <a:ext cx="101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J-K FF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37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599" y="1219200"/>
          <a:ext cx="3581402" cy="2802820"/>
        </p:xfrm>
        <a:graphic>
          <a:graphicData uri="http://schemas.openxmlformats.org/drawingml/2006/table">
            <a:tbl>
              <a:tblPr firstRow="1" bandRow="1"/>
              <a:tblGrid>
                <a:gridCol w="1114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4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2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Required inputs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Q</a:t>
                      </a:r>
                      <a:r>
                        <a:rPr lang="en-US" sz="2000" baseline="-25000" dirty="0" err="1"/>
                        <a:t>n</a:t>
                      </a:r>
                      <a:endParaRPr 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</a:t>
                      </a:r>
                      <a:r>
                        <a:rPr lang="en-US" sz="2000" baseline="-25000" dirty="0"/>
                        <a:t>n+1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48088" y="2514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48088" y="2895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79520" y="3305176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48088" y="371094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58761" y="4038600"/>
            <a:ext cx="101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 FF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961" y="4038600"/>
            <a:ext cx="101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T FF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876798" y="1219200"/>
          <a:ext cx="3581402" cy="2802820"/>
        </p:xfrm>
        <a:graphic>
          <a:graphicData uri="http://schemas.openxmlformats.org/drawingml/2006/table">
            <a:tbl>
              <a:tblPr firstRow="1" bandRow="1"/>
              <a:tblGrid>
                <a:gridCol w="1114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4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2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Required inputs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Q</a:t>
                      </a:r>
                      <a:r>
                        <a:rPr lang="en-US" sz="2000" baseline="-25000" dirty="0" err="1"/>
                        <a:t>n</a:t>
                      </a:r>
                      <a:endParaRPr 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</a:t>
                      </a:r>
                      <a:r>
                        <a:rPr lang="en-US" sz="2000" baseline="-25000" dirty="0"/>
                        <a:t>n+1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634287" y="2514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34287" y="2895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5719" y="3305176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34287" y="371094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43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/>
      <p:bldP spid="23" grpId="0"/>
      <p:bldP spid="25" grpId="0" animBg="1"/>
      <p:bldP spid="26" grpId="0" animBg="1"/>
      <p:bldP spid="27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Design of Synchronous 3-bit Up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209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Step 1. </a:t>
            </a:r>
            <a:r>
              <a:rPr lang="en-US" dirty="0">
                <a:solidFill>
                  <a:schemeClr val="tx2"/>
                </a:solidFill>
              </a:rPr>
              <a:t>Number of flip-flops: </a:t>
            </a:r>
          </a:p>
          <a:p>
            <a:pPr indent="0" algn="just">
              <a:buNone/>
            </a:pPr>
            <a:r>
              <a:rPr lang="en-US" dirty="0"/>
              <a:t>A 3-bit up-counter requires </a:t>
            </a:r>
            <a:r>
              <a:rPr lang="en-US" dirty="0">
                <a:solidFill>
                  <a:schemeClr val="tx2"/>
                </a:solidFill>
              </a:rPr>
              <a:t>3 flip-flops</a:t>
            </a:r>
            <a:r>
              <a:rPr lang="en-US" dirty="0"/>
              <a:t>. The counting sequence is 000, 001, 010, 011, 100, 101, 110, 111, 000 …</a:t>
            </a:r>
          </a:p>
          <a:p>
            <a:pPr algn="just"/>
            <a:r>
              <a:rPr lang="en-US" dirty="0"/>
              <a:t>Step 2. </a:t>
            </a:r>
            <a:r>
              <a:rPr lang="en-US" dirty="0">
                <a:solidFill>
                  <a:schemeClr val="tx2"/>
                </a:solidFill>
              </a:rPr>
              <a:t>Draw the state diagram: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2829260"/>
              </p:ext>
            </p:extLst>
          </p:nvPr>
        </p:nvGraphicFramePr>
        <p:xfrm>
          <a:off x="1981200" y="2971800"/>
          <a:ext cx="51816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525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DA5B49-46F8-4955-88D2-7BC6D4970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0CDA5B49-46F8-4955-88D2-7BC6D4970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701EBB-50E5-4E13-95C7-6675DD41C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F8701EBB-50E5-4E13-95C7-6675DD41C7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4D492A-0591-4520-BE28-E8E761B0A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24D492A-0591-4520-BE28-E8E761B0A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BC08DC-57B2-4465-923F-6CD076DE7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81BC08DC-57B2-4465-923F-6CD076DE7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EBE0FE-9234-40A6-97DA-9A449E4E2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64EBE0FE-9234-40A6-97DA-9A449E4E22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6905E9-A143-4CC5-AF6F-5BBA46CF3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A46905E9-A143-4CC5-AF6F-5BBA46CF32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AA1570-480E-413A-84E0-E4A7A73EC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81AA1570-480E-413A-84E0-E4A7A73EC6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FDB955-FAFB-45FC-851E-70369BC11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15FDB955-FAFB-45FC-851E-70369BC11C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BBF359-8DB2-4FF1-BF67-BE5115541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6CBBF359-8DB2-4FF1-BF67-BE5115541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CBF61A-5C5A-4B98-BABB-AAFCC404D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graphicEl>
                                              <a:dgm id="{7FCBF61A-5C5A-4B98-BABB-AAFCC404D8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C39A44-EEB0-4622-9DB9-0BC32A34C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E8C39A44-EEB0-4622-9DB9-0BC32A34C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3B52A7-EE32-45D0-8414-E5C1CEA318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CA3B52A7-EE32-45D0-8414-E5C1CEA318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C9118A-8060-40C1-9015-E94F37D5A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B3C9118A-8060-40C1-9015-E94F37D5A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2DF381-65F3-444A-8CB0-AEF1D32E7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C92DF381-65F3-444A-8CB0-AEF1D32E79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B5913E-AB09-432E-9203-3F284EA16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graphicEl>
                                              <a:dgm id="{B1B5913E-AB09-432E-9203-3F284EA165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912B90-3EE1-4F99-970A-CA97195EE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graphicEl>
                                              <a:dgm id="{A1912B90-3EE1-4F99-970A-CA97195EE8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Sub>
          <a:bldDgm bld="one"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Design of Synchronous 3-bit Up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24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Step 3. </a:t>
            </a:r>
            <a:r>
              <a:rPr lang="en-US" dirty="0">
                <a:solidFill>
                  <a:schemeClr val="tx2"/>
                </a:solidFill>
              </a:rPr>
              <a:t>Select the type of flip-flops and draw the excitation table: </a:t>
            </a:r>
            <a:r>
              <a:rPr lang="en-US" dirty="0"/>
              <a:t> </a:t>
            </a:r>
          </a:p>
          <a:p>
            <a:pPr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JK flip-flops</a:t>
            </a:r>
            <a:r>
              <a:rPr lang="en-US" dirty="0"/>
              <a:t> are selected and the excitation table of a 3-bit up-counter using J-K flip-flops is drawn as shown below.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" y="2438400"/>
          <a:ext cx="8763000" cy="4023360"/>
        </p:xfrm>
        <a:graphic>
          <a:graphicData uri="http://schemas.openxmlformats.org/drawingml/2006/table">
            <a:tbl>
              <a:tblPr firstRow="1" bandRow="1"/>
              <a:tblGrid>
                <a:gridCol w="730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Required excitations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en-US" sz="2000" baseline="-250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en-US" sz="2000" baseline="-25000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en-US" sz="2000" baseline="-250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en-US" sz="2000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en-US" sz="2000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en-US" sz="2000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J</a:t>
                      </a:r>
                      <a:r>
                        <a:rPr lang="en-US" sz="2000" baseline="-25000" dirty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K</a:t>
                      </a:r>
                      <a:r>
                        <a:rPr lang="en-US" sz="2000" baseline="-25000" dirty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J</a:t>
                      </a:r>
                      <a:r>
                        <a:rPr lang="en-US" sz="2000" baseline="-25000" dirty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K</a:t>
                      </a:r>
                      <a:r>
                        <a:rPr lang="en-US" sz="2000" baseline="-25000" dirty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J</a:t>
                      </a:r>
                      <a:r>
                        <a:rPr lang="en-US" sz="2000" baseline="-25000" dirty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K</a:t>
                      </a:r>
                      <a:r>
                        <a:rPr lang="en-US" sz="2000" baseline="-25000" dirty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786312" y="3338512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00688" y="3338512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7264" y="3733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81640" y="3733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412908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4976" y="412908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95840" y="4524376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10216" y="4524376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4924424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14976" y="4924424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95840" y="5314952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0216" y="5314952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14976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81552" y="611028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95928" y="611028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67448" y="3338512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81824" y="3338512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48400" y="3733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62776" y="3733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81736" y="412908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96112" y="412908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76976" y="4524376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91352" y="4524376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81736" y="4924424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96112" y="4924424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76976" y="5314952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991352" y="5314952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81736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96112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262688" y="611028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77064" y="611028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715248" y="3338512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429624" y="3338512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96200" y="3733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410576" y="3733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29536" y="412908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443912" y="412908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24776" y="4524376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439152" y="4524376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729536" y="4924424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443912" y="4924424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24776" y="5314952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439152" y="5314952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729536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443912" y="5715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710488" y="611028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424864" y="611028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0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Design of Synchronous 3-bit Up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24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Step 4. </a:t>
            </a:r>
            <a:r>
              <a:rPr lang="en-US" dirty="0">
                <a:solidFill>
                  <a:schemeClr val="tx2"/>
                </a:solidFill>
              </a:rPr>
              <a:t>Obtain the minimal expressions</a:t>
            </a:r>
          </a:p>
          <a:p>
            <a:pPr indent="0" algn="just">
              <a:buNone/>
            </a:pPr>
            <a:r>
              <a:rPr lang="en-US" dirty="0"/>
              <a:t>From excitation table, J</a:t>
            </a:r>
            <a:r>
              <a:rPr lang="en-US" baseline="-25000" dirty="0"/>
              <a:t>1</a:t>
            </a:r>
            <a:r>
              <a:rPr lang="en-US" dirty="0"/>
              <a:t> = K</a:t>
            </a:r>
            <a:r>
              <a:rPr lang="en-US" baseline="-25000" dirty="0"/>
              <a:t>1</a:t>
            </a:r>
            <a:r>
              <a:rPr lang="en-US" dirty="0"/>
              <a:t> = 1.</a:t>
            </a:r>
          </a:p>
          <a:p>
            <a:pPr indent="0" algn="just">
              <a:buNone/>
            </a:pPr>
            <a:r>
              <a:rPr lang="en-US" dirty="0"/>
              <a:t>K – Maps for excitations J</a:t>
            </a:r>
            <a:r>
              <a:rPr lang="en-US" baseline="-25000" dirty="0"/>
              <a:t>3</a:t>
            </a:r>
            <a:r>
              <a:rPr lang="en-US" dirty="0"/>
              <a:t>, K</a:t>
            </a:r>
            <a:r>
              <a:rPr lang="en-US" baseline="-25000" dirty="0"/>
              <a:t>3</a:t>
            </a:r>
            <a:r>
              <a:rPr lang="en-US" dirty="0"/>
              <a:t>, J</a:t>
            </a:r>
            <a:r>
              <a:rPr lang="en-US" baseline="-25000" dirty="0"/>
              <a:t>2</a:t>
            </a:r>
            <a:r>
              <a:rPr lang="en-US" dirty="0"/>
              <a:t> and K</a:t>
            </a:r>
            <a:r>
              <a:rPr lang="en-US" baseline="-25000" dirty="0"/>
              <a:t>2</a:t>
            </a:r>
            <a:r>
              <a:rPr lang="en-US" dirty="0"/>
              <a:t> and their minimized form are as follows: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895348" y="3581400"/>
          <a:ext cx="3143252" cy="1676400"/>
        </p:xfrm>
        <a:graphic>
          <a:graphicData uri="http://schemas.openxmlformats.org/drawingml/2006/table">
            <a:tbl>
              <a:tblPr firstRow="1" bandRow="1"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266698" y="3109912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281940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6698" y="32721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28698" y="31197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0898" y="31242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298" y="38010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564" y="45675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8449" y="31242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449" y="31197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1950" y="456753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93548" y="373380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57517" y="373380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95576" y="4524376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68643" y="454154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8" name="Flowchart: Alternate Process 27"/>
          <p:cNvSpPr/>
          <p:nvPr/>
        </p:nvSpPr>
        <p:spPr>
          <a:xfrm rot="5400000">
            <a:off x="2222723" y="4151603"/>
            <a:ext cx="488502" cy="1379684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52600" y="5334000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J</a:t>
            </a:r>
            <a:r>
              <a:rPr lang="en-US" sz="2400" baseline="-25000" dirty="0"/>
              <a:t>3</a:t>
            </a:r>
            <a:r>
              <a:rPr lang="en-US" sz="2400" dirty="0"/>
              <a:t> = Q</a:t>
            </a:r>
            <a:r>
              <a:rPr lang="en-US" sz="2400" baseline="-25000" dirty="0"/>
              <a:t>2</a:t>
            </a:r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/>
        </p:nvGraphicFramePr>
        <p:xfrm>
          <a:off x="5467348" y="3581400"/>
          <a:ext cx="3143252" cy="1676400"/>
        </p:xfrm>
        <a:graphic>
          <a:graphicData uri="http://schemas.openxmlformats.org/drawingml/2006/table">
            <a:tbl>
              <a:tblPr firstRow="1" bandRow="1"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 flipH="1" flipV="1">
            <a:off x="4838698" y="3109912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53000" y="281940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838698" y="32721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600698" y="31197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62898" y="31242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7298" y="38010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79564" y="45675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00449" y="31242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62449" y="31197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53288" y="45298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2392" y="3739282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77000" y="373380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52392" y="4524376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77000" y="4524376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45" name="Flowchart: Alternate Process 44"/>
          <p:cNvSpPr/>
          <p:nvPr/>
        </p:nvSpPr>
        <p:spPr>
          <a:xfrm rot="5400000">
            <a:off x="6794723" y="4138183"/>
            <a:ext cx="488502" cy="1379684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324600" y="5334000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K</a:t>
            </a:r>
            <a:r>
              <a:rPr lang="en-US" sz="2400" baseline="-25000" dirty="0"/>
              <a:t>3</a:t>
            </a:r>
            <a:r>
              <a:rPr lang="en-US" sz="2400" dirty="0"/>
              <a:t> = Q</a:t>
            </a:r>
            <a:r>
              <a:rPr lang="en-US" sz="2400" baseline="-25000" dirty="0"/>
              <a:t>2</a:t>
            </a:r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6399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  <p:bldP spid="12" grpId="0"/>
      <p:bldP spid="17" grpId="0"/>
      <p:bldP spid="18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Design of Synchronous 3-bit Up Counters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895348" y="1824335"/>
          <a:ext cx="3143252" cy="1676400"/>
        </p:xfrm>
        <a:graphic>
          <a:graphicData uri="http://schemas.openxmlformats.org/drawingml/2006/table">
            <a:tbl>
              <a:tblPr firstRow="1" bandRow="1"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 flipV="1">
            <a:off x="266698" y="1352847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" y="1062335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6698" y="15150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28698" y="13626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898" y="13671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298" y="20440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564" y="28104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449" y="13671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0449" y="13626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3724" y="279400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2250" y="197673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65287" y="28047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2322" y="279210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1028697" y="2792105"/>
            <a:ext cx="2857849" cy="556230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06227" y="357693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J</a:t>
            </a:r>
            <a:r>
              <a:rPr lang="en-US" sz="2400" baseline="-25000" dirty="0"/>
              <a:t>2</a:t>
            </a:r>
            <a:r>
              <a:rPr lang="en-US" sz="2400" dirty="0"/>
              <a:t> = 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/>
        </p:nvGraphicFramePr>
        <p:xfrm>
          <a:off x="5467348" y="1824335"/>
          <a:ext cx="3143252" cy="1676400"/>
        </p:xfrm>
        <a:graphic>
          <a:graphicData uri="http://schemas.openxmlformats.org/drawingml/2006/table">
            <a:tbl>
              <a:tblPr firstRow="1" bandRow="1"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 flipH="1" flipV="1">
            <a:off x="4838698" y="1352847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3000" y="1062335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38698" y="15150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600698" y="13626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62898" y="13671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67298" y="20440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79564" y="28104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00449" y="13671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62449" y="13626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64000" y="2879337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6427" y="1985665"/>
            <a:ext cx="37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40643" y="282511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0643" y="198566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90907" y="282511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Flowchart: Alternate Process 35"/>
          <p:cNvSpPr/>
          <p:nvPr/>
        </p:nvSpPr>
        <p:spPr>
          <a:xfrm>
            <a:off x="5690907" y="2857131"/>
            <a:ext cx="2767640" cy="491203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91909" y="3576935"/>
            <a:ext cx="1051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K</a:t>
            </a:r>
            <a:r>
              <a:rPr lang="en-US" sz="2400" baseline="-25000" dirty="0"/>
              <a:t>2</a:t>
            </a:r>
            <a:r>
              <a:rPr lang="en-US" sz="2400" dirty="0"/>
              <a:t> = 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464569" y="2861597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94250" y="196917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23352" y="2779692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12469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 animBg="1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39" grpId="0"/>
      <p:bldP spid="4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Design of Synchronous 3-bit Up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838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Step 5. Draw the logic diagram</a:t>
            </a:r>
          </a:p>
          <a:p>
            <a:pPr indent="0" algn="just">
              <a:buNone/>
            </a:pP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371600" y="2609910"/>
            <a:ext cx="533400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828800" y="2305110"/>
            <a:ext cx="1348134" cy="1905000"/>
            <a:chOff x="1066800" y="2286000"/>
            <a:chExt cx="1348134" cy="1905000"/>
          </a:xfrm>
          <a:noFill/>
        </p:grpSpPr>
        <p:grpSp>
          <p:nvGrpSpPr>
            <p:cNvPr id="40" name="Group 39"/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43" name="Rectangle 42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219200" y="2357735"/>
                <a:ext cx="47801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95378" y="2305110"/>
            <a:ext cx="1348134" cy="1905000"/>
            <a:chOff x="1066800" y="2286000"/>
            <a:chExt cx="1348134" cy="1905000"/>
          </a:xfrm>
          <a:noFill/>
        </p:grpSpPr>
        <p:grpSp>
          <p:nvGrpSpPr>
            <p:cNvPr id="48" name="Group 47"/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51" name="Rectangle 50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19200" y="2357735"/>
                <a:ext cx="46783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5" name="Straight Connector 54"/>
          <p:cNvCxnSpPr/>
          <p:nvPr/>
        </p:nvCxnSpPr>
        <p:spPr>
          <a:xfrm flipV="1">
            <a:off x="1371600" y="1986830"/>
            <a:ext cx="0" cy="200816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371600" y="3981510"/>
            <a:ext cx="5334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19200" y="1524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65" name="Straight Connector 64"/>
          <p:cNvCxnSpPr>
            <a:endCxn id="52" idx="1"/>
          </p:cNvCxnSpPr>
          <p:nvPr/>
        </p:nvCxnSpPr>
        <p:spPr>
          <a:xfrm flipV="1">
            <a:off x="3109912" y="2607678"/>
            <a:ext cx="872058" cy="2232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65006" y="1924110"/>
            <a:ext cx="216901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738999" y="2305467"/>
            <a:ext cx="1348134" cy="1905000"/>
            <a:chOff x="1066800" y="2286000"/>
            <a:chExt cx="1348134" cy="1905000"/>
          </a:xfrm>
          <a:noFill/>
        </p:grpSpPr>
        <p:grpSp>
          <p:nvGrpSpPr>
            <p:cNvPr id="79" name="Group 78"/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82" name="Rectangle 81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3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19200" y="2357735"/>
                <a:ext cx="46783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1143000" y="4576002"/>
            <a:ext cx="52436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528053" y="3204402"/>
            <a:ext cx="366822" cy="1371600"/>
            <a:chOff x="766053" y="3200400"/>
            <a:chExt cx="366822" cy="1371600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595578" y="3204402"/>
            <a:ext cx="366822" cy="1371600"/>
            <a:chOff x="766053" y="3200400"/>
            <a:chExt cx="366822" cy="1371600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6376429" y="3204402"/>
            <a:ext cx="366822" cy="1371600"/>
            <a:chOff x="766053" y="3200400"/>
            <a:chExt cx="366822" cy="1371600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Oval 112"/>
          <p:cNvSpPr/>
          <p:nvPr/>
        </p:nvSpPr>
        <p:spPr>
          <a:xfrm>
            <a:off x="3844806" y="3176594"/>
            <a:ext cx="117594" cy="1175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785080" y="3158182"/>
            <a:ext cx="117594" cy="1175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701857" y="3171768"/>
            <a:ext cx="117594" cy="1175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3370369" y="2624607"/>
            <a:ext cx="0" cy="137160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49" idx="1"/>
          </p:cNvCxnSpPr>
          <p:nvPr/>
        </p:nvCxnSpPr>
        <p:spPr>
          <a:xfrm flipV="1">
            <a:off x="3365006" y="3979278"/>
            <a:ext cx="620860" cy="15712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80884" y="434516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178497" y="2339892"/>
            <a:ext cx="1640952" cy="506195"/>
            <a:chOff x="3543521" y="1715660"/>
            <a:chExt cx="2402519" cy="741118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3543521" y="2266409"/>
              <a:ext cx="91448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346320" y="2086965"/>
              <a:ext cx="59972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48" name="Straight Connector 147"/>
          <p:cNvCxnSpPr/>
          <p:nvPr/>
        </p:nvCxnSpPr>
        <p:spPr>
          <a:xfrm flipV="1">
            <a:off x="5534024" y="1924110"/>
            <a:ext cx="0" cy="543779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3365006" y="1921025"/>
            <a:ext cx="0" cy="720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8022119" y="2619375"/>
            <a:ext cx="664681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600824" y="2605088"/>
            <a:ext cx="0" cy="137160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00824" y="3976688"/>
            <a:ext cx="214465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9949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4E9E92-7557-4840-A11A-AFFA827A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Sequence Generator (Pulse Train Generators)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69F5B7-C7DE-4051-8A8F-8265C0B9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Using Direct logic</a:t>
            </a:r>
          </a:p>
          <a:p>
            <a:pPr algn="just"/>
            <a:r>
              <a:rPr lang="en-IN" dirty="0"/>
              <a:t>Inspect given pulse train</a:t>
            </a:r>
          </a:p>
          <a:p>
            <a:pPr algn="just"/>
            <a:r>
              <a:rPr lang="en-IN" dirty="0"/>
              <a:t>Decide the number of unique states and minimum number of FFs required.</a:t>
            </a:r>
          </a:p>
          <a:p>
            <a:pPr algn="just"/>
            <a:r>
              <a:rPr lang="en-IN" dirty="0"/>
              <a:t>If unique states are not possible with the least number of FFs n, then increase the number of FFs by one or more to get the unique states.</a:t>
            </a:r>
          </a:p>
        </p:txBody>
      </p:sp>
    </p:spTree>
    <p:extLst>
      <p:ext uri="{BB962C8B-B14F-4D97-AF65-F5344CB8AC3E}">
        <p14:creationId xmlns:p14="http://schemas.microsoft.com/office/powerpoint/2010/main" val="2166556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7B68A8-E67F-4F15-AF2E-A258561DF26F}"/>
              </a:ext>
            </a:extLst>
          </p:cNvPr>
          <p:cNvSpPr txBox="1"/>
          <p:nvPr/>
        </p:nvSpPr>
        <p:spPr>
          <a:xfrm>
            <a:off x="2595550" y="171552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5936CF0-FF08-4D7F-8904-7A9FD801A71C}"/>
              </a:ext>
            </a:extLst>
          </p:cNvPr>
          <p:cNvSpPr txBox="1"/>
          <p:nvPr/>
        </p:nvSpPr>
        <p:spPr>
          <a:xfrm>
            <a:off x="3027020" y="17282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19" name="Elbow Connector 157">
            <a:extLst>
              <a:ext uri="{FF2B5EF4-FFF2-40B4-BE49-F238E27FC236}">
                <a16:creationId xmlns:a16="http://schemas.microsoft.com/office/drawing/2014/main" xmlns="" id="{9D0D0592-2D1F-4E4B-A946-B70D0F3B498D}"/>
              </a:ext>
            </a:extLst>
          </p:cNvPr>
          <p:cNvCxnSpPr>
            <a:cxnSpLocks/>
          </p:cNvCxnSpPr>
          <p:nvPr/>
        </p:nvCxnSpPr>
        <p:spPr>
          <a:xfrm>
            <a:off x="2133600" y="1692003"/>
            <a:ext cx="809211" cy="43200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3E43BD0-B3DC-4BF6-9A4B-7BDC5FF5A6A3}"/>
              </a:ext>
            </a:extLst>
          </p:cNvPr>
          <p:cNvCxnSpPr/>
          <p:nvPr/>
        </p:nvCxnSpPr>
        <p:spPr>
          <a:xfrm flipV="1">
            <a:off x="2932651" y="1676400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57">
            <a:extLst>
              <a:ext uri="{FF2B5EF4-FFF2-40B4-BE49-F238E27FC236}">
                <a16:creationId xmlns:a16="http://schemas.microsoft.com/office/drawing/2014/main" xmlns="" id="{B6DBB912-183E-4E86-A49F-C7B5E41FA6DD}"/>
              </a:ext>
            </a:extLst>
          </p:cNvPr>
          <p:cNvCxnSpPr>
            <a:cxnSpLocks/>
          </p:cNvCxnSpPr>
          <p:nvPr/>
        </p:nvCxnSpPr>
        <p:spPr>
          <a:xfrm>
            <a:off x="2931168" y="1686762"/>
            <a:ext cx="1620000" cy="432000"/>
          </a:xfrm>
          <a:prstGeom prst="bentConnector3">
            <a:avLst>
              <a:gd name="adj1" fmla="val 7383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9E875CA-A39C-4265-AF8A-1D936C2B82FF}"/>
              </a:ext>
            </a:extLst>
          </p:cNvPr>
          <p:cNvCxnSpPr/>
          <p:nvPr/>
        </p:nvCxnSpPr>
        <p:spPr>
          <a:xfrm flipV="1">
            <a:off x="4540219" y="1676400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57">
            <a:extLst>
              <a:ext uri="{FF2B5EF4-FFF2-40B4-BE49-F238E27FC236}">
                <a16:creationId xmlns:a16="http://schemas.microsoft.com/office/drawing/2014/main" xmlns="" id="{0E4B9380-C08C-49D7-9275-0C14A74CAB49}"/>
              </a:ext>
            </a:extLst>
          </p:cNvPr>
          <p:cNvCxnSpPr>
            <a:cxnSpLocks/>
          </p:cNvCxnSpPr>
          <p:nvPr/>
        </p:nvCxnSpPr>
        <p:spPr>
          <a:xfrm>
            <a:off x="4528576" y="1686762"/>
            <a:ext cx="1620000" cy="432000"/>
          </a:xfrm>
          <a:prstGeom prst="bentConnector3">
            <a:avLst>
              <a:gd name="adj1" fmla="val 7383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A3711D9E-8DE5-460B-9E3D-1E7DFBC9EB23}"/>
              </a:ext>
            </a:extLst>
          </p:cNvPr>
          <p:cNvCxnSpPr/>
          <p:nvPr/>
        </p:nvCxnSpPr>
        <p:spPr>
          <a:xfrm flipV="1">
            <a:off x="6138416" y="1678922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230E1813-32AF-4A44-BABC-9998BE3D64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54044" y="1463242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14550F6-DBA9-4FE9-BB85-40647B7D2089}"/>
              </a:ext>
            </a:extLst>
          </p:cNvPr>
          <p:cNvSpPr txBox="1"/>
          <p:nvPr/>
        </p:nvSpPr>
        <p:spPr>
          <a:xfrm>
            <a:off x="3382958" y="173780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CACF61C-B681-48C6-BD9C-A4E5E6D133E8}"/>
              </a:ext>
            </a:extLst>
          </p:cNvPr>
          <p:cNvSpPr txBox="1"/>
          <p:nvPr/>
        </p:nvSpPr>
        <p:spPr>
          <a:xfrm>
            <a:off x="3740379" y="173780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B832EDB-7142-4848-A6F7-0D91F6266147}"/>
              </a:ext>
            </a:extLst>
          </p:cNvPr>
          <p:cNvSpPr txBox="1"/>
          <p:nvPr/>
        </p:nvSpPr>
        <p:spPr>
          <a:xfrm>
            <a:off x="4182331" y="171359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A210469-7322-4DC7-9C16-5EAADB560979}"/>
              </a:ext>
            </a:extLst>
          </p:cNvPr>
          <p:cNvSpPr txBox="1"/>
          <p:nvPr/>
        </p:nvSpPr>
        <p:spPr>
          <a:xfrm>
            <a:off x="4593481" y="17263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D34323D-B84D-49BE-8ADF-ACAC854E6C23}"/>
              </a:ext>
            </a:extLst>
          </p:cNvPr>
          <p:cNvSpPr txBox="1"/>
          <p:nvPr/>
        </p:nvSpPr>
        <p:spPr>
          <a:xfrm>
            <a:off x="4949419" y="17358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0ED7AB9-5594-4D6A-A71F-CFF7DD83FC24}"/>
              </a:ext>
            </a:extLst>
          </p:cNvPr>
          <p:cNvSpPr txBox="1"/>
          <p:nvPr/>
        </p:nvSpPr>
        <p:spPr>
          <a:xfrm>
            <a:off x="5306840" y="17358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FC1D173-8747-42C5-8970-355BB318649D}"/>
              </a:ext>
            </a:extLst>
          </p:cNvPr>
          <p:cNvSpPr txBox="1"/>
          <p:nvPr/>
        </p:nvSpPr>
        <p:spPr>
          <a:xfrm>
            <a:off x="5797879" y="17263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xmlns="" id="{1A1AD1B5-9FBA-4DAA-84A4-6A2BAC185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15563"/>
              </p:ext>
            </p:extLst>
          </p:nvPr>
        </p:nvGraphicFramePr>
        <p:xfrm>
          <a:off x="457200" y="3043322"/>
          <a:ext cx="14383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72">
                  <a:extLst>
                    <a:ext uri="{9D8B030D-6E8A-4147-A177-3AD203B41FA5}">
                      <a16:colId xmlns:a16="http://schemas.microsoft.com/office/drawing/2014/main" xmlns="" val="2099679842"/>
                    </a:ext>
                  </a:extLst>
                </a:gridCol>
                <a:gridCol w="719172">
                  <a:extLst>
                    <a:ext uri="{9D8B030D-6E8A-4147-A177-3AD203B41FA5}">
                      <a16:colId xmlns:a16="http://schemas.microsoft.com/office/drawing/2014/main" xmlns="" val="4095768804"/>
                    </a:ext>
                  </a:extLst>
                </a:gridCol>
              </a:tblGrid>
              <a:tr h="3623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 States</a:t>
                      </a:r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9800414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5530878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2738303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8405479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7504421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7274740"/>
                  </a:ext>
                </a:extLst>
              </a:tr>
            </a:tbl>
          </a:graphicData>
        </a:graphic>
      </p:graphicFrame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xmlns="" id="{9289429C-F3F2-4C5D-87B7-E4C61B0A9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84577"/>
              </p:ext>
            </p:extLst>
          </p:nvPr>
        </p:nvGraphicFramePr>
        <p:xfrm>
          <a:off x="2286000" y="3033162"/>
          <a:ext cx="39557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121">
                  <a:extLst>
                    <a:ext uri="{9D8B030D-6E8A-4147-A177-3AD203B41FA5}">
                      <a16:colId xmlns:a16="http://schemas.microsoft.com/office/drawing/2014/main" xmlns="" val="12475070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1228064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8751496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41398698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 States</a:t>
                      </a:r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  <a:p>
                      <a:pPr algn="ctr"/>
                      <a:r>
                        <a:rPr lang="en-US" dirty="0"/>
                        <a:t>equivalent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308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LSB</a:t>
                      </a:r>
                      <a:endParaRPr lang="en-IN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55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4031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3594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3239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97900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9ABA3588-4871-4B7A-86BB-EDFE10979D47}"/>
              </a:ext>
            </a:extLst>
          </p:cNvPr>
          <p:cNvGrpSpPr/>
          <p:nvPr/>
        </p:nvGrpSpPr>
        <p:grpSpPr>
          <a:xfrm>
            <a:off x="7331207" y="3124602"/>
            <a:ext cx="695771" cy="695771"/>
            <a:chOff x="2242914" y="1297"/>
            <a:chExt cx="695771" cy="695771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7453754D-7E96-4F0B-83C3-CA19EE0E6CC0}"/>
                </a:ext>
              </a:extLst>
            </p:cNvPr>
            <p:cNvSpPr/>
            <p:nvPr/>
          </p:nvSpPr>
          <p:spPr>
            <a:xfrm>
              <a:off x="2242914" y="1297"/>
              <a:ext cx="695771" cy="6957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4">
              <a:extLst>
                <a:ext uri="{FF2B5EF4-FFF2-40B4-BE49-F238E27FC236}">
                  <a16:creationId xmlns:a16="http://schemas.microsoft.com/office/drawing/2014/main" xmlns="" id="{0210FDF6-0B99-4641-A21E-0C6C66C45F6F}"/>
                </a:ext>
              </a:extLst>
            </p:cNvPr>
            <p:cNvSpPr txBox="1"/>
            <p:nvPr/>
          </p:nvSpPr>
          <p:spPr>
            <a:xfrm>
              <a:off x="2344807" y="103190"/>
              <a:ext cx="491985" cy="4919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0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598BF121-F140-4BE9-919B-5D1C7982D280}"/>
              </a:ext>
            </a:extLst>
          </p:cNvPr>
          <p:cNvGrpSpPr/>
          <p:nvPr/>
        </p:nvGrpSpPr>
        <p:grpSpPr>
          <a:xfrm>
            <a:off x="8018844" y="3581802"/>
            <a:ext cx="185074" cy="234822"/>
            <a:chOff x="2976136" y="429713"/>
            <a:chExt cx="185074" cy="234822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xmlns="" id="{4B2FB7BA-C053-4012-BCCC-8077F5A249AB}"/>
                </a:ext>
              </a:extLst>
            </p:cNvPr>
            <p:cNvSpPr/>
            <p:nvPr/>
          </p:nvSpPr>
          <p:spPr>
            <a:xfrm rot="1350000">
              <a:off x="2976136" y="429713"/>
              <a:ext cx="185074" cy="23482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Arrow: Right 6">
              <a:extLst>
                <a:ext uri="{FF2B5EF4-FFF2-40B4-BE49-F238E27FC236}">
                  <a16:creationId xmlns:a16="http://schemas.microsoft.com/office/drawing/2014/main" xmlns="" id="{3E51BD56-2C6B-4375-B56E-DD7EBC153CCF}"/>
                </a:ext>
              </a:extLst>
            </p:cNvPr>
            <p:cNvSpPr txBox="1"/>
            <p:nvPr/>
          </p:nvSpPr>
          <p:spPr>
            <a:xfrm rot="1350000">
              <a:off x="2978249" y="466053"/>
              <a:ext cx="129552" cy="140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ED3918A5-C2E4-4A81-9AD1-D58D1CD1CC3D}"/>
              </a:ext>
            </a:extLst>
          </p:cNvPr>
          <p:cNvGrpSpPr/>
          <p:nvPr/>
        </p:nvGrpSpPr>
        <p:grpSpPr>
          <a:xfrm>
            <a:off x="8156966" y="3763531"/>
            <a:ext cx="695771" cy="695771"/>
            <a:chOff x="2242914" y="1297"/>
            <a:chExt cx="695771" cy="69577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CED8FDCA-3647-406E-A868-2B96570BE072}"/>
                </a:ext>
              </a:extLst>
            </p:cNvPr>
            <p:cNvSpPr/>
            <p:nvPr/>
          </p:nvSpPr>
          <p:spPr>
            <a:xfrm>
              <a:off x="2242914" y="1297"/>
              <a:ext cx="695771" cy="6957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>
              <a:extLst>
                <a:ext uri="{FF2B5EF4-FFF2-40B4-BE49-F238E27FC236}">
                  <a16:creationId xmlns:a16="http://schemas.microsoft.com/office/drawing/2014/main" xmlns="" id="{C253F8B3-BDD0-4BF4-84F0-0B8EF415F2E3}"/>
                </a:ext>
              </a:extLst>
            </p:cNvPr>
            <p:cNvSpPr txBox="1"/>
            <p:nvPr/>
          </p:nvSpPr>
          <p:spPr>
            <a:xfrm>
              <a:off x="2344807" y="103190"/>
              <a:ext cx="491985" cy="4919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CD09239A-2FE2-4C58-9283-581F225C2A46}"/>
              </a:ext>
            </a:extLst>
          </p:cNvPr>
          <p:cNvGrpSpPr/>
          <p:nvPr/>
        </p:nvGrpSpPr>
        <p:grpSpPr>
          <a:xfrm>
            <a:off x="7354425" y="4372913"/>
            <a:ext cx="695771" cy="695771"/>
            <a:chOff x="2242914" y="1297"/>
            <a:chExt cx="695771" cy="69577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387A58B2-F7C9-46C4-AD63-129B4841FDFB}"/>
                </a:ext>
              </a:extLst>
            </p:cNvPr>
            <p:cNvSpPr/>
            <p:nvPr/>
          </p:nvSpPr>
          <p:spPr>
            <a:xfrm>
              <a:off x="2242914" y="1297"/>
              <a:ext cx="695771" cy="6957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Oval 4">
              <a:extLst>
                <a:ext uri="{FF2B5EF4-FFF2-40B4-BE49-F238E27FC236}">
                  <a16:creationId xmlns:a16="http://schemas.microsoft.com/office/drawing/2014/main" xmlns="" id="{D29FE96B-DC8C-4B8D-9325-BC273BAEAC95}"/>
                </a:ext>
              </a:extLst>
            </p:cNvPr>
            <p:cNvSpPr txBox="1"/>
            <p:nvPr/>
          </p:nvSpPr>
          <p:spPr>
            <a:xfrm>
              <a:off x="2344807" y="103190"/>
              <a:ext cx="491985" cy="4919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3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2ECD4FE1-FA1E-41AA-BAC4-EE59E304ED4E}"/>
              </a:ext>
            </a:extLst>
          </p:cNvPr>
          <p:cNvGrpSpPr/>
          <p:nvPr/>
        </p:nvGrpSpPr>
        <p:grpSpPr>
          <a:xfrm>
            <a:off x="6551884" y="3763530"/>
            <a:ext cx="695771" cy="695771"/>
            <a:chOff x="2242914" y="1297"/>
            <a:chExt cx="695771" cy="69577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4A7D8B04-89B7-426B-AB21-3564B3B993D0}"/>
                </a:ext>
              </a:extLst>
            </p:cNvPr>
            <p:cNvSpPr/>
            <p:nvPr/>
          </p:nvSpPr>
          <p:spPr>
            <a:xfrm>
              <a:off x="2242914" y="1297"/>
              <a:ext cx="695771" cy="6957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Oval 4">
              <a:extLst>
                <a:ext uri="{FF2B5EF4-FFF2-40B4-BE49-F238E27FC236}">
                  <a16:creationId xmlns:a16="http://schemas.microsoft.com/office/drawing/2014/main" xmlns="" id="{3895E970-4EB8-4243-9976-B917002FABAB}"/>
                </a:ext>
              </a:extLst>
            </p:cNvPr>
            <p:cNvSpPr txBox="1"/>
            <p:nvPr/>
          </p:nvSpPr>
          <p:spPr>
            <a:xfrm>
              <a:off x="2344807" y="103190"/>
              <a:ext cx="491985" cy="4919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5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D3FBEB25-351D-4A67-A60B-B9D21BC4C6A1}"/>
              </a:ext>
            </a:extLst>
          </p:cNvPr>
          <p:cNvGrpSpPr/>
          <p:nvPr/>
        </p:nvGrpSpPr>
        <p:grpSpPr>
          <a:xfrm rot="7550000">
            <a:off x="8038219" y="4387433"/>
            <a:ext cx="185074" cy="234822"/>
            <a:chOff x="2976136" y="429713"/>
            <a:chExt cx="185074" cy="234822"/>
          </a:xfrm>
        </p:grpSpPr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xmlns="" id="{7C02D80E-0A7C-48B5-A5AD-D9DFD280BE7A}"/>
                </a:ext>
              </a:extLst>
            </p:cNvPr>
            <p:cNvSpPr/>
            <p:nvPr/>
          </p:nvSpPr>
          <p:spPr>
            <a:xfrm rot="1350000">
              <a:off x="2976136" y="429713"/>
              <a:ext cx="185074" cy="23482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Arrow: Right 6">
              <a:extLst>
                <a:ext uri="{FF2B5EF4-FFF2-40B4-BE49-F238E27FC236}">
                  <a16:creationId xmlns:a16="http://schemas.microsoft.com/office/drawing/2014/main" xmlns="" id="{84CAA437-436C-4BF2-8BA2-A6D2BC97CE5B}"/>
                </a:ext>
              </a:extLst>
            </p:cNvPr>
            <p:cNvSpPr txBox="1"/>
            <p:nvPr/>
          </p:nvSpPr>
          <p:spPr>
            <a:xfrm rot="1350000">
              <a:off x="2978249" y="466053"/>
              <a:ext cx="129552" cy="140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D72C41B3-FD6B-42A9-9F6A-1505FA940FB2}"/>
              </a:ext>
            </a:extLst>
          </p:cNvPr>
          <p:cNvGrpSpPr/>
          <p:nvPr/>
        </p:nvGrpSpPr>
        <p:grpSpPr>
          <a:xfrm rot="11662984">
            <a:off x="7087183" y="4394473"/>
            <a:ext cx="185074" cy="234822"/>
            <a:chOff x="2976136" y="429713"/>
            <a:chExt cx="185074" cy="234822"/>
          </a:xfrm>
        </p:grpSpPr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xmlns="" id="{6591D4B0-04D3-4E41-BE1E-7DB464EF6504}"/>
                </a:ext>
              </a:extLst>
            </p:cNvPr>
            <p:cNvSpPr/>
            <p:nvPr/>
          </p:nvSpPr>
          <p:spPr>
            <a:xfrm rot="1350000">
              <a:off x="2976136" y="429713"/>
              <a:ext cx="185074" cy="23482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Arrow: Right 6">
              <a:extLst>
                <a:ext uri="{FF2B5EF4-FFF2-40B4-BE49-F238E27FC236}">
                  <a16:creationId xmlns:a16="http://schemas.microsoft.com/office/drawing/2014/main" xmlns="" id="{D330030C-AE20-41A4-BEBA-C250714E5008}"/>
                </a:ext>
              </a:extLst>
            </p:cNvPr>
            <p:cNvSpPr txBox="1"/>
            <p:nvPr/>
          </p:nvSpPr>
          <p:spPr>
            <a:xfrm rot="1350000">
              <a:off x="2978249" y="466053"/>
              <a:ext cx="129552" cy="140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58C62B68-B3A8-4826-836B-0C9EFC147E55}"/>
              </a:ext>
            </a:extLst>
          </p:cNvPr>
          <p:cNvGrpSpPr/>
          <p:nvPr/>
        </p:nvGrpSpPr>
        <p:grpSpPr>
          <a:xfrm rot="17408253">
            <a:off x="7110473" y="3591693"/>
            <a:ext cx="185074" cy="234822"/>
            <a:chOff x="2976136" y="429713"/>
            <a:chExt cx="185074" cy="234822"/>
          </a:xfrm>
        </p:grpSpPr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xmlns="" id="{30DE6132-8209-461C-9BCB-D4FE7C1842EE}"/>
                </a:ext>
              </a:extLst>
            </p:cNvPr>
            <p:cNvSpPr/>
            <p:nvPr/>
          </p:nvSpPr>
          <p:spPr>
            <a:xfrm rot="1350000">
              <a:off x="2976136" y="429713"/>
              <a:ext cx="185074" cy="23482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Arrow: Right 6">
              <a:extLst>
                <a:ext uri="{FF2B5EF4-FFF2-40B4-BE49-F238E27FC236}">
                  <a16:creationId xmlns:a16="http://schemas.microsoft.com/office/drawing/2014/main" xmlns="" id="{13C13C74-FE6C-4652-BA2C-37DCBE5C4BF6}"/>
                </a:ext>
              </a:extLst>
            </p:cNvPr>
            <p:cNvSpPr txBox="1"/>
            <p:nvPr/>
          </p:nvSpPr>
          <p:spPr>
            <a:xfrm rot="1350000">
              <a:off x="2978249" y="466053"/>
              <a:ext cx="129552" cy="140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C403B93C-F3EF-457D-A4E4-C40DC443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Generator (Direct Logic)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6987BA-5526-4325-B4D3-8564E213E590}"/>
              </a:ext>
            </a:extLst>
          </p:cNvPr>
          <p:cNvSpPr txBox="1"/>
          <p:nvPr/>
        </p:nvSpPr>
        <p:spPr>
          <a:xfrm>
            <a:off x="1905000" y="5421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assignment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62C6A2E-86BA-4FAF-93DB-DF9B4DC19154}"/>
              </a:ext>
            </a:extLst>
          </p:cNvPr>
          <p:cNvSpPr txBox="1"/>
          <p:nvPr/>
        </p:nvSpPr>
        <p:spPr>
          <a:xfrm>
            <a:off x="6934200" y="5421868"/>
            <a:ext cx="148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 diagram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0B4D7D3-1FC1-4B5C-BE68-2853E95244F4}"/>
              </a:ext>
            </a:extLst>
          </p:cNvPr>
          <p:cNvSpPr txBox="1"/>
          <p:nvPr/>
        </p:nvSpPr>
        <p:spPr>
          <a:xfrm>
            <a:off x="215065" y="914400"/>
            <a:ext cx="854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Example: Generate the following pulse train using direct logic.</a:t>
            </a:r>
          </a:p>
        </p:txBody>
      </p:sp>
    </p:spTree>
    <p:extLst>
      <p:ext uri="{BB962C8B-B14F-4D97-AF65-F5344CB8AC3E}">
        <p14:creationId xmlns:p14="http://schemas.microsoft.com/office/powerpoint/2010/main" val="1826947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11" grpId="0"/>
      <p:bldP spid="13" grpId="0"/>
      <p:bldP spid="66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90BE9-83D8-4BAC-9057-A7F103E4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Generator (Direct Logic)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945CD184-CDC6-49B5-8BF6-52D77C58E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11088"/>
              </p:ext>
            </p:extLst>
          </p:nvPr>
        </p:nvGraphicFramePr>
        <p:xfrm>
          <a:off x="533400" y="1066800"/>
          <a:ext cx="81534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xmlns="" val="403942264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215953676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3467165697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145877658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185621391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327048708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130869642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13364736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166980754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171855895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279053388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2029223005"/>
                    </a:ext>
                  </a:extLst>
                </a:gridCol>
              </a:tblGrid>
              <a:tr h="4826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</a:t>
                      </a:r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Required excitations</a:t>
                      </a:r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79063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563157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4367733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907700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2871033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89912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AEFFE8-4C20-4C48-87BE-DCE420F6FE38}"/>
              </a:ext>
            </a:extLst>
          </p:cNvPr>
          <p:cNvSpPr txBox="1"/>
          <p:nvPr/>
        </p:nvSpPr>
        <p:spPr>
          <a:xfrm>
            <a:off x="533400" y="4419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baseline="-25000" dirty="0"/>
              <a:t>3</a:t>
            </a:r>
            <a:r>
              <a:rPr lang="en-US" sz="2400" dirty="0"/>
              <a:t> = Q</a:t>
            </a:r>
            <a:r>
              <a:rPr lang="en-US" sz="2400" baseline="-25000" dirty="0"/>
              <a:t>2 </a:t>
            </a:r>
            <a:r>
              <a:rPr lang="en-US" sz="2400" dirty="0"/>
              <a:t>  </a:t>
            </a:r>
          </a:p>
          <a:p>
            <a:r>
              <a:rPr lang="en-US" sz="2400" dirty="0"/>
              <a:t>K</a:t>
            </a:r>
            <a:r>
              <a:rPr lang="en-US" sz="2400" baseline="-25000" dirty="0"/>
              <a:t>3</a:t>
            </a:r>
            <a:r>
              <a:rPr lang="en-US" sz="2400" dirty="0"/>
              <a:t> = 1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1D1C199-942D-46F4-B04D-04523C9EFB76}"/>
              </a:ext>
            </a:extLst>
          </p:cNvPr>
          <p:cNvSpPr txBox="1"/>
          <p:nvPr/>
        </p:nvSpPr>
        <p:spPr>
          <a:xfrm>
            <a:off x="3962400" y="4419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baseline="-25000" dirty="0"/>
              <a:t>2</a:t>
            </a:r>
            <a:r>
              <a:rPr lang="en-US" sz="2400" dirty="0"/>
              <a:t> = Q</a:t>
            </a:r>
            <a:r>
              <a:rPr lang="en-US" sz="2400" baseline="-25000" dirty="0"/>
              <a:t>3</a:t>
            </a:r>
            <a:r>
              <a:rPr lang="en-US" sz="2400" baseline="30000" dirty="0"/>
              <a:t>’</a:t>
            </a:r>
            <a:r>
              <a:rPr lang="en-US" sz="2400" dirty="0"/>
              <a:t>Q</a:t>
            </a:r>
            <a:r>
              <a:rPr lang="en-US" sz="2400" baseline="-25000" dirty="0"/>
              <a:t>1 </a:t>
            </a:r>
            <a:r>
              <a:rPr lang="en-US" sz="2400" dirty="0"/>
              <a:t>  </a:t>
            </a:r>
          </a:p>
          <a:p>
            <a:r>
              <a:rPr lang="en-US" sz="2400" dirty="0"/>
              <a:t>K</a:t>
            </a:r>
            <a:r>
              <a:rPr lang="en-US" sz="2400" baseline="-25000" dirty="0"/>
              <a:t>2</a:t>
            </a:r>
            <a:r>
              <a:rPr lang="en-US" sz="2400" dirty="0"/>
              <a:t> = 1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C197B39-A3AB-4079-AF41-13F76082BE72}"/>
              </a:ext>
            </a:extLst>
          </p:cNvPr>
          <p:cNvSpPr txBox="1"/>
          <p:nvPr/>
        </p:nvSpPr>
        <p:spPr>
          <a:xfrm>
            <a:off x="7620000" y="44196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baseline="-25000" dirty="0"/>
              <a:t>1</a:t>
            </a:r>
            <a:r>
              <a:rPr lang="en-US" sz="2400" dirty="0"/>
              <a:t> = 1</a:t>
            </a:r>
            <a:r>
              <a:rPr lang="en-US" sz="2400" baseline="-25000" dirty="0"/>
              <a:t> </a:t>
            </a:r>
            <a:r>
              <a:rPr lang="en-US" sz="2400" dirty="0"/>
              <a:t>  </a:t>
            </a:r>
          </a:p>
          <a:p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 = Q</a:t>
            </a:r>
            <a:r>
              <a:rPr lang="en-US" sz="2400" baseline="-25000" dirty="0"/>
              <a:t>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2277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Sequential Circuits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68000" cy="395128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In sequential circuits, the output variables at any instant of time are dependent on the present input variables and on the present state, i.e., on the past history of the system. </a:t>
            </a:r>
          </a:p>
          <a:p>
            <a:pPr algn="just"/>
            <a:r>
              <a:rPr lang="en-US" dirty="0"/>
              <a:t>Memory unit is required to store the past history of the input variables in sequential circuits.</a:t>
            </a:r>
          </a:p>
          <a:p>
            <a:pPr algn="just"/>
            <a:r>
              <a:rPr lang="en-US" dirty="0"/>
              <a:t>Sequential circuits are slower than combinational circuits. </a:t>
            </a:r>
          </a:p>
          <a:p>
            <a:pPr algn="just"/>
            <a:r>
              <a:rPr lang="en-US" dirty="0"/>
              <a:t>Sequential circuits are comparatively harder to design.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65345" y="1536066"/>
            <a:ext cx="4041775" cy="639762"/>
          </a:xfrm>
        </p:spPr>
        <p:txBody>
          <a:bodyPr/>
          <a:lstStyle/>
          <a:p>
            <a:pPr algn="ctr"/>
            <a:r>
              <a:rPr lang="en-US" dirty="0"/>
              <a:t>Combinational Circuits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4" y="2174875"/>
            <a:ext cx="4068000" cy="395128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combinational circuits, the output variables at any instant of time are dependent only on the present input variables. </a:t>
            </a:r>
          </a:p>
          <a:p>
            <a:pPr algn="just"/>
            <a:r>
              <a:rPr lang="en-US" dirty="0"/>
              <a:t>Memory unit is not required in combinational circuits. </a:t>
            </a:r>
          </a:p>
          <a:p>
            <a:pPr algn="just"/>
            <a:r>
              <a:rPr lang="en-US" dirty="0"/>
              <a:t>Combinational circuits are faster because the delay between the input and the output is due to propagation delay of gates only.</a:t>
            </a:r>
          </a:p>
          <a:p>
            <a:pPr algn="just"/>
            <a:r>
              <a:rPr lang="en-US" dirty="0"/>
              <a:t>Combinational circuits are easy to design.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Circuits v/s </a:t>
            </a:r>
            <a:br>
              <a:rPr lang="en-US" dirty="0"/>
            </a:br>
            <a:r>
              <a:rPr lang="en-US" dirty="0"/>
              <a:t>Combinational Circuits</a:t>
            </a:r>
          </a:p>
        </p:txBody>
      </p:sp>
    </p:spTree>
    <p:extLst>
      <p:ext uri="{BB962C8B-B14F-4D97-AF65-F5344CB8AC3E}">
        <p14:creationId xmlns:p14="http://schemas.microsoft.com/office/powerpoint/2010/main" val="3195724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00D53E-C70E-4874-BEB3-A949CFBD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6363"/>
            <a:ext cx="8763000" cy="808037"/>
          </a:xfrm>
        </p:spPr>
        <p:txBody>
          <a:bodyPr/>
          <a:lstStyle/>
          <a:p>
            <a:r>
              <a:rPr lang="en-IN" dirty="0"/>
              <a:t>Sequence Generator (Direct Logic)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07FFFF69-7A02-456F-AD15-382AA7FEF0D3}"/>
              </a:ext>
            </a:extLst>
          </p:cNvPr>
          <p:cNvCxnSpPr/>
          <p:nvPr/>
        </p:nvCxnSpPr>
        <p:spPr>
          <a:xfrm>
            <a:off x="1495880" y="2464374"/>
            <a:ext cx="396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2FACF26-979D-4D6E-998F-C028DD4503E7}"/>
              </a:ext>
            </a:extLst>
          </p:cNvPr>
          <p:cNvGrpSpPr/>
          <p:nvPr/>
        </p:nvGrpSpPr>
        <p:grpSpPr>
          <a:xfrm>
            <a:off x="1794406" y="2179036"/>
            <a:ext cx="1260738" cy="1783364"/>
            <a:chOff x="1056057" y="2286000"/>
            <a:chExt cx="1333075" cy="1905000"/>
          </a:xfrm>
          <a:noFill/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09BA2536-51A3-4A61-B094-4AC89BA76B86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40BBC206-E92F-49CB-9855-71ADB2775493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FDD16C32-66EC-4AAB-BFE6-06E1C8D1FF4E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00CF4AAD-8EA6-40CB-B753-038EED89C268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0A72C539-51A0-45A5-AF18-198596B1374C}"/>
                  </a:ext>
                </a:extLst>
              </p:cNvPr>
              <p:cNvSpPr txBox="1"/>
              <p:nvPr/>
            </p:nvSpPr>
            <p:spPr>
              <a:xfrm>
                <a:off x="1101425" y="3015212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77AB0F19-E709-46FF-815F-7FFFEDF49FA6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3ECB80C9-06EC-4438-8653-DA727BE17F26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4B88A1F-3323-4665-9F8C-F019AC2F6530}"/>
              </a:ext>
            </a:extLst>
          </p:cNvPr>
          <p:cNvGrpSpPr/>
          <p:nvPr/>
        </p:nvGrpSpPr>
        <p:grpSpPr>
          <a:xfrm>
            <a:off x="4321620" y="2179036"/>
            <a:ext cx="1260738" cy="1783364"/>
            <a:chOff x="1056057" y="2286000"/>
            <a:chExt cx="1333075" cy="1905000"/>
          </a:xfrm>
          <a:noFill/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C52708CB-3111-4F3E-93AC-6A6FC5707261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3DFFF4AC-950A-48F9-AEA4-CF57985E31CD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082118DC-AA2D-4A1C-8BEC-3882F139FF04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C921D251-B5CB-425E-BEF4-8E4D74B79716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125BD136-DA2B-473A-9AF2-C8BE316ACAF8}"/>
                  </a:ext>
                </a:extLst>
              </p:cNvPr>
              <p:cNvSpPr txBox="1"/>
              <p:nvPr/>
            </p:nvSpPr>
            <p:spPr>
              <a:xfrm>
                <a:off x="1101425" y="3009319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F81939E-AA21-4641-8115-B18BCD4AE25A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3C2E950-9960-464F-BC98-E7E1AF4DBF4A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7E95E8B-DD21-41A0-BF81-B91843E3CD30}"/>
              </a:ext>
            </a:extLst>
          </p:cNvPr>
          <p:cNvCxnSpPr/>
          <p:nvPr/>
        </p:nvCxnSpPr>
        <p:spPr>
          <a:xfrm flipV="1">
            <a:off x="1490560" y="3046268"/>
            <a:ext cx="0" cy="1620000"/>
          </a:xfrm>
          <a:prstGeom prst="line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1C29DF8-E081-4A4E-94D3-1E1C59EFC30B}"/>
              </a:ext>
            </a:extLst>
          </p:cNvPr>
          <p:cNvCxnSpPr/>
          <p:nvPr/>
        </p:nvCxnSpPr>
        <p:spPr>
          <a:xfrm>
            <a:off x="1084160" y="3758556"/>
            <a:ext cx="792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223ABA1-F043-40A9-8822-7B2DEBD792CA}"/>
              </a:ext>
            </a:extLst>
          </p:cNvPr>
          <p:cNvSpPr txBox="1"/>
          <p:nvPr/>
        </p:nvSpPr>
        <p:spPr>
          <a:xfrm>
            <a:off x="1238216" y="227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BB9A5A9-A061-446F-A822-FE62D2B24C29}"/>
              </a:ext>
            </a:extLst>
          </p:cNvPr>
          <p:cNvGrpSpPr/>
          <p:nvPr/>
        </p:nvGrpSpPr>
        <p:grpSpPr>
          <a:xfrm>
            <a:off x="1491240" y="3007059"/>
            <a:ext cx="375231" cy="108000"/>
            <a:chOff x="746239" y="3000376"/>
            <a:chExt cx="396761" cy="11759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55C90A8-7111-4F3E-9215-B0E961DE6D7E}"/>
                </a:ext>
              </a:extLst>
            </p:cNvPr>
            <p:cNvCxnSpPr/>
            <p:nvPr/>
          </p:nvCxnSpPr>
          <p:spPr>
            <a:xfrm>
              <a:off x="746239" y="3059063"/>
              <a:ext cx="266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11161D57-BC1D-41F2-88A1-8E4BBCB95711}"/>
                </a:ext>
              </a:extLst>
            </p:cNvPr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9D1E2A0-98EE-4F86-9CB4-56FD5F0DB85B}"/>
              </a:ext>
            </a:extLst>
          </p:cNvPr>
          <p:cNvCxnSpPr/>
          <p:nvPr/>
        </p:nvCxnSpPr>
        <p:spPr>
          <a:xfrm>
            <a:off x="4174800" y="2465130"/>
            <a:ext cx="252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4FCC81E-F894-4D37-A1C8-3AA6D03ACE2B}"/>
              </a:ext>
            </a:extLst>
          </p:cNvPr>
          <p:cNvCxnSpPr/>
          <p:nvPr/>
        </p:nvCxnSpPr>
        <p:spPr>
          <a:xfrm>
            <a:off x="3771480" y="3759313"/>
            <a:ext cx="648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30070FB-95F7-4BDC-9C46-CCBD076BB6FE}"/>
              </a:ext>
            </a:extLst>
          </p:cNvPr>
          <p:cNvCxnSpPr/>
          <p:nvPr/>
        </p:nvCxnSpPr>
        <p:spPr>
          <a:xfrm>
            <a:off x="3016161" y="2464374"/>
            <a:ext cx="313227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D55BF77-CD53-4FF3-A690-E46DDA4035CD}"/>
              </a:ext>
            </a:extLst>
          </p:cNvPr>
          <p:cNvCxnSpPr/>
          <p:nvPr/>
        </p:nvCxnSpPr>
        <p:spPr>
          <a:xfrm>
            <a:off x="3029674" y="3772659"/>
            <a:ext cx="313227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A3149C6B-A756-46B3-8275-8B7FE31BFEA6}"/>
              </a:ext>
            </a:extLst>
          </p:cNvPr>
          <p:cNvCxnSpPr/>
          <p:nvPr/>
        </p:nvCxnSpPr>
        <p:spPr>
          <a:xfrm>
            <a:off x="5548207" y="3762499"/>
            <a:ext cx="313227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91BE049-C758-4886-9DF9-ED0320F62A7A}"/>
              </a:ext>
            </a:extLst>
          </p:cNvPr>
          <p:cNvCxnSpPr/>
          <p:nvPr/>
        </p:nvCxnSpPr>
        <p:spPr>
          <a:xfrm>
            <a:off x="5550265" y="2464374"/>
            <a:ext cx="972000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4422463-E754-4779-A6C2-9A55DB40A0A7}"/>
              </a:ext>
            </a:extLst>
          </p:cNvPr>
          <p:cNvSpPr txBox="1"/>
          <p:nvPr/>
        </p:nvSpPr>
        <p:spPr>
          <a:xfrm>
            <a:off x="304800" y="4495800"/>
            <a:ext cx="530910" cy="374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CLK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AB5D9FF7-46DD-4E37-9620-0E8D1543EE1F}"/>
              </a:ext>
            </a:extLst>
          </p:cNvPr>
          <p:cNvCxnSpPr/>
          <p:nvPr/>
        </p:nvCxnSpPr>
        <p:spPr>
          <a:xfrm flipV="1">
            <a:off x="3318506" y="2352040"/>
            <a:ext cx="0" cy="108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C8186AC-6FED-4554-95D4-38723964016F}"/>
              </a:ext>
            </a:extLst>
          </p:cNvPr>
          <p:cNvGrpSpPr/>
          <p:nvPr/>
        </p:nvGrpSpPr>
        <p:grpSpPr>
          <a:xfrm>
            <a:off x="6831639" y="2179036"/>
            <a:ext cx="1260738" cy="1783364"/>
            <a:chOff x="1056057" y="2286000"/>
            <a:chExt cx="1333075" cy="1905000"/>
          </a:xfrm>
          <a:noFill/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07E33160-0655-473A-B7E1-67826F8B3769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146721CD-AD2F-4D56-8EF7-EDCBD15944C6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66A905A9-B091-4C20-8917-160904F93C05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6261671A-5257-4CCB-9D3A-58412BC77F74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6CB7A55F-2550-4832-95CB-D9516868B7F3}"/>
                  </a:ext>
                </a:extLst>
              </p:cNvPr>
              <p:cNvSpPr txBox="1"/>
              <p:nvPr/>
            </p:nvSpPr>
            <p:spPr>
              <a:xfrm>
                <a:off x="1101425" y="3009319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E4273E81-D258-4370-9689-1D1D3918BEC4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1C6AB09-3E72-4F0C-8623-20D269070DCD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E2FCBB4B-BCC2-42A9-B210-466B8016ED6D}"/>
              </a:ext>
            </a:extLst>
          </p:cNvPr>
          <p:cNvCxnSpPr/>
          <p:nvPr/>
        </p:nvCxnSpPr>
        <p:spPr>
          <a:xfrm>
            <a:off x="6498438" y="2465130"/>
            <a:ext cx="416905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21A375E6-4D5B-4A02-B042-90E440DD365A}"/>
              </a:ext>
            </a:extLst>
          </p:cNvPr>
          <p:cNvCxnSpPr/>
          <p:nvPr/>
        </p:nvCxnSpPr>
        <p:spPr>
          <a:xfrm>
            <a:off x="6291160" y="3759200"/>
            <a:ext cx="648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35DCE8BE-E97C-423F-B332-E2CDC7437F68}"/>
              </a:ext>
            </a:extLst>
          </p:cNvPr>
          <p:cNvCxnSpPr/>
          <p:nvPr/>
        </p:nvCxnSpPr>
        <p:spPr>
          <a:xfrm>
            <a:off x="8058226" y="3762499"/>
            <a:ext cx="313227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74D7ED14-D791-4384-A637-B32EDC1020FC}"/>
              </a:ext>
            </a:extLst>
          </p:cNvPr>
          <p:cNvCxnSpPr/>
          <p:nvPr/>
        </p:nvCxnSpPr>
        <p:spPr>
          <a:xfrm>
            <a:off x="8060285" y="2464374"/>
            <a:ext cx="313227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615A7C4F-CC9C-4433-AC05-15BAE6618300}"/>
              </a:ext>
            </a:extLst>
          </p:cNvPr>
          <p:cNvCxnSpPr/>
          <p:nvPr/>
        </p:nvCxnSpPr>
        <p:spPr>
          <a:xfrm flipV="1">
            <a:off x="4020567" y="3050216"/>
            <a:ext cx="0" cy="1620000"/>
          </a:xfrm>
          <a:prstGeom prst="line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D7B8F013-FE7F-4326-8D42-900219C749F5}"/>
              </a:ext>
            </a:extLst>
          </p:cNvPr>
          <p:cNvGrpSpPr/>
          <p:nvPr/>
        </p:nvGrpSpPr>
        <p:grpSpPr>
          <a:xfrm>
            <a:off x="4021247" y="3000847"/>
            <a:ext cx="375231" cy="108000"/>
            <a:chOff x="746239" y="3000376"/>
            <a:chExt cx="396761" cy="117594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3612B8B7-1521-49E6-A74F-2EFF1B6E2FDA}"/>
                </a:ext>
              </a:extLst>
            </p:cNvPr>
            <p:cNvCxnSpPr/>
            <p:nvPr/>
          </p:nvCxnSpPr>
          <p:spPr>
            <a:xfrm>
              <a:off x="746239" y="3059063"/>
              <a:ext cx="266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FA98D791-B56B-45B0-9948-BE4D72D11DF1}"/>
                </a:ext>
              </a:extLst>
            </p:cNvPr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CDFC21C1-B862-4D0C-AA02-CD3829BD74B7}"/>
              </a:ext>
            </a:extLst>
          </p:cNvPr>
          <p:cNvCxnSpPr/>
          <p:nvPr/>
        </p:nvCxnSpPr>
        <p:spPr>
          <a:xfrm flipV="1">
            <a:off x="6529810" y="3038351"/>
            <a:ext cx="0" cy="1620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0DD2E6A1-D03D-49F2-A181-E32999F6AD17}"/>
              </a:ext>
            </a:extLst>
          </p:cNvPr>
          <p:cNvGrpSpPr/>
          <p:nvPr/>
        </p:nvGrpSpPr>
        <p:grpSpPr>
          <a:xfrm>
            <a:off x="6530490" y="2999142"/>
            <a:ext cx="375231" cy="108000"/>
            <a:chOff x="746239" y="3000376"/>
            <a:chExt cx="396761" cy="11759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E5EFDC99-4F6A-4974-A112-0ADC7AF07A9B}"/>
                </a:ext>
              </a:extLst>
            </p:cNvPr>
            <p:cNvCxnSpPr/>
            <p:nvPr/>
          </p:nvCxnSpPr>
          <p:spPr>
            <a:xfrm>
              <a:off x="746239" y="3059063"/>
              <a:ext cx="266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087C24C1-0F9C-47B9-A99D-E0B1AD59D3EF}"/>
                </a:ext>
              </a:extLst>
            </p:cNvPr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73E34878-0ADA-4377-A9B2-95B60B489231}"/>
              </a:ext>
            </a:extLst>
          </p:cNvPr>
          <p:cNvCxnSpPr/>
          <p:nvPr/>
        </p:nvCxnSpPr>
        <p:spPr>
          <a:xfrm>
            <a:off x="821656" y="4658360"/>
            <a:ext cx="5724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5119B16D-9AFD-4FD3-B188-342F8553E3C3}"/>
              </a:ext>
            </a:extLst>
          </p:cNvPr>
          <p:cNvSpPr txBox="1"/>
          <p:nvPr/>
        </p:nvSpPr>
        <p:spPr>
          <a:xfrm>
            <a:off x="3523761" y="3573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65F4893-BFBF-416B-98F6-3364AFAC4B82}"/>
              </a:ext>
            </a:extLst>
          </p:cNvPr>
          <p:cNvSpPr txBox="1"/>
          <p:nvPr/>
        </p:nvSpPr>
        <p:spPr>
          <a:xfrm>
            <a:off x="6053767" y="3572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9C1B8C75-D4E7-41B3-86AF-616491548830}"/>
              </a:ext>
            </a:extLst>
          </p:cNvPr>
          <p:cNvCxnSpPr/>
          <p:nvPr/>
        </p:nvCxnSpPr>
        <p:spPr>
          <a:xfrm flipV="1">
            <a:off x="8361293" y="3762499"/>
            <a:ext cx="0" cy="648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2267EDBC-E9DE-41CA-A810-1EF2A1076FFC}"/>
              </a:ext>
            </a:extLst>
          </p:cNvPr>
          <p:cNvCxnSpPr/>
          <p:nvPr/>
        </p:nvCxnSpPr>
        <p:spPr>
          <a:xfrm>
            <a:off x="3475760" y="4419600"/>
            <a:ext cx="4896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38C42E2F-1C21-4AF0-A20F-324E69A4C980}"/>
              </a:ext>
            </a:extLst>
          </p:cNvPr>
          <p:cNvCxnSpPr/>
          <p:nvPr/>
        </p:nvCxnSpPr>
        <p:spPr>
          <a:xfrm flipV="1">
            <a:off x="3483121" y="2570480"/>
            <a:ext cx="0" cy="1836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3F739E6F-AEA2-49EF-B7E4-22A1D75A7587}"/>
              </a:ext>
            </a:extLst>
          </p:cNvPr>
          <p:cNvGrpSpPr/>
          <p:nvPr/>
        </p:nvGrpSpPr>
        <p:grpSpPr>
          <a:xfrm>
            <a:off x="3315944" y="2265829"/>
            <a:ext cx="1029616" cy="409238"/>
            <a:chOff x="3804894" y="1857614"/>
            <a:chExt cx="1507458" cy="59916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80652E2D-7BF2-4BB0-AB9D-EF4EB5652DB2}"/>
                </a:ext>
              </a:extLst>
            </p:cNvPr>
            <p:cNvCxnSpPr/>
            <p:nvPr/>
          </p:nvCxnSpPr>
          <p:spPr>
            <a:xfrm>
              <a:off x="4033627" y="2296159"/>
              <a:ext cx="42166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651E6A6D-9E44-4D81-A7FF-E429137F9997}"/>
                </a:ext>
              </a:extLst>
            </p:cNvPr>
            <p:cNvCxnSpPr/>
            <p:nvPr/>
          </p:nvCxnSpPr>
          <p:spPr>
            <a:xfrm flipV="1">
              <a:off x="3804894" y="2007185"/>
              <a:ext cx="63249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E10707D4-3303-48D9-9762-153EA1A1AFB4}"/>
                </a:ext>
              </a:extLst>
            </p:cNvPr>
            <p:cNvCxnSpPr/>
            <p:nvPr/>
          </p:nvCxnSpPr>
          <p:spPr>
            <a:xfrm flipV="1">
              <a:off x="5048814" y="2161341"/>
              <a:ext cx="26353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Delay 68">
              <a:extLst>
                <a:ext uri="{FF2B5EF4-FFF2-40B4-BE49-F238E27FC236}">
                  <a16:creationId xmlns:a16="http://schemas.microsoft.com/office/drawing/2014/main" xmlns="" id="{BD114E91-CA84-4964-AF5F-B294E4E4E530}"/>
                </a:ext>
              </a:extLst>
            </p:cNvPr>
            <p:cNvSpPr/>
            <p:nvPr/>
          </p:nvSpPr>
          <p:spPr>
            <a:xfrm>
              <a:off x="4451796" y="1857614"/>
              <a:ext cx="593355" cy="599164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A86185CD-0235-45BB-B2F5-0671F63620A7}"/>
              </a:ext>
            </a:extLst>
          </p:cNvPr>
          <p:cNvCxnSpPr/>
          <p:nvPr/>
        </p:nvCxnSpPr>
        <p:spPr>
          <a:xfrm flipV="1">
            <a:off x="8371453" y="1824556"/>
            <a:ext cx="0" cy="648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5B9DF0F4-401D-4E20-86AE-AB2AE8AEBB0D}"/>
              </a:ext>
            </a:extLst>
          </p:cNvPr>
          <p:cNvCxnSpPr/>
          <p:nvPr/>
        </p:nvCxnSpPr>
        <p:spPr>
          <a:xfrm>
            <a:off x="1074000" y="1834716"/>
            <a:ext cx="7308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B495D36A-970E-495B-8201-EC706C590DE6}"/>
              </a:ext>
            </a:extLst>
          </p:cNvPr>
          <p:cNvCxnSpPr/>
          <p:nvPr/>
        </p:nvCxnSpPr>
        <p:spPr>
          <a:xfrm flipV="1">
            <a:off x="1084160" y="1846461"/>
            <a:ext cx="0" cy="1908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6286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6A3FB-0CE3-47E1-AC1B-033D6B42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Generator (Indirect Logic)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916673-FC79-46CC-9FD2-3ABFBC48DB19}"/>
              </a:ext>
            </a:extLst>
          </p:cNvPr>
          <p:cNvSpPr txBox="1"/>
          <p:nvPr/>
        </p:nvSpPr>
        <p:spPr>
          <a:xfrm>
            <a:off x="215065" y="914400"/>
            <a:ext cx="854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Example: Generate the following pulse train using indirect logic.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FA6674-3F4D-4841-8F6A-454F3DEC8A80}"/>
              </a:ext>
            </a:extLst>
          </p:cNvPr>
          <p:cNvSpPr txBox="1"/>
          <p:nvPr/>
        </p:nvSpPr>
        <p:spPr>
          <a:xfrm>
            <a:off x="2595550" y="171552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FE795D6-73B0-4F1F-AE60-1B7CFF774BF6}"/>
              </a:ext>
            </a:extLst>
          </p:cNvPr>
          <p:cNvSpPr txBox="1"/>
          <p:nvPr/>
        </p:nvSpPr>
        <p:spPr>
          <a:xfrm>
            <a:off x="3027020" y="17181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7" name="Elbow Connector 157">
            <a:extLst>
              <a:ext uri="{FF2B5EF4-FFF2-40B4-BE49-F238E27FC236}">
                <a16:creationId xmlns:a16="http://schemas.microsoft.com/office/drawing/2014/main" xmlns="" id="{4C8310EA-CE81-473B-AF7F-DC2CF817C53A}"/>
              </a:ext>
            </a:extLst>
          </p:cNvPr>
          <p:cNvCxnSpPr>
            <a:cxnSpLocks/>
          </p:cNvCxnSpPr>
          <p:nvPr/>
        </p:nvCxnSpPr>
        <p:spPr>
          <a:xfrm>
            <a:off x="2133600" y="1692003"/>
            <a:ext cx="809211" cy="43200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8A444CC-06BE-4301-8BB5-453D5CDE0DBA}"/>
              </a:ext>
            </a:extLst>
          </p:cNvPr>
          <p:cNvCxnSpPr/>
          <p:nvPr/>
        </p:nvCxnSpPr>
        <p:spPr>
          <a:xfrm flipV="1">
            <a:off x="2932651" y="1676400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157">
            <a:extLst>
              <a:ext uri="{FF2B5EF4-FFF2-40B4-BE49-F238E27FC236}">
                <a16:creationId xmlns:a16="http://schemas.microsoft.com/office/drawing/2014/main" xmlns="" id="{CF4E65D9-9A51-40BA-8B03-03DFB8624F9A}"/>
              </a:ext>
            </a:extLst>
          </p:cNvPr>
          <p:cNvCxnSpPr>
            <a:cxnSpLocks/>
          </p:cNvCxnSpPr>
          <p:nvPr/>
        </p:nvCxnSpPr>
        <p:spPr>
          <a:xfrm>
            <a:off x="2931168" y="1686762"/>
            <a:ext cx="1224000" cy="449217"/>
          </a:xfrm>
          <a:prstGeom prst="bentConnector3">
            <a:avLst>
              <a:gd name="adj1" fmla="val 6706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7F785DE-E46D-4EF0-914A-C5ACEECC0DB9}"/>
              </a:ext>
            </a:extLst>
          </p:cNvPr>
          <p:cNvCxnSpPr/>
          <p:nvPr/>
        </p:nvCxnSpPr>
        <p:spPr>
          <a:xfrm flipV="1">
            <a:off x="4153992" y="1696922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7B4D4329-664F-413D-AE4B-E798AA200B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0137" y="1499074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A3A419A-322F-4DF4-9F34-4ABB8B05A66F}"/>
              </a:ext>
            </a:extLst>
          </p:cNvPr>
          <p:cNvSpPr txBox="1"/>
          <p:nvPr/>
        </p:nvSpPr>
        <p:spPr>
          <a:xfrm>
            <a:off x="3393118" y="171748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B908121-0EED-48E1-8D60-4D52967AF566}"/>
              </a:ext>
            </a:extLst>
          </p:cNvPr>
          <p:cNvSpPr txBox="1"/>
          <p:nvPr/>
        </p:nvSpPr>
        <p:spPr>
          <a:xfrm>
            <a:off x="3804920" y="17259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7CE86A5-0172-48DB-B9CC-EE7F99DF85E3}"/>
              </a:ext>
            </a:extLst>
          </p:cNvPr>
          <p:cNvSpPr txBox="1"/>
          <p:nvPr/>
        </p:nvSpPr>
        <p:spPr>
          <a:xfrm>
            <a:off x="2186672" y="17079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C97663F-D3F6-4543-B971-A6DFBE3FE983}"/>
              </a:ext>
            </a:extLst>
          </p:cNvPr>
          <p:cNvSpPr txBox="1"/>
          <p:nvPr/>
        </p:nvSpPr>
        <p:spPr>
          <a:xfrm>
            <a:off x="4613866" y="173465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120529B-AF6E-4D4D-9B6D-364A827E4A56}"/>
              </a:ext>
            </a:extLst>
          </p:cNvPr>
          <p:cNvSpPr txBox="1"/>
          <p:nvPr/>
        </p:nvSpPr>
        <p:spPr>
          <a:xfrm>
            <a:off x="5055496" y="173723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42" name="Elbow Connector 157">
            <a:extLst>
              <a:ext uri="{FF2B5EF4-FFF2-40B4-BE49-F238E27FC236}">
                <a16:creationId xmlns:a16="http://schemas.microsoft.com/office/drawing/2014/main" xmlns="" id="{FEB73F0E-E90C-4FDB-82FA-3E6A8846E079}"/>
              </a:ext>
            </a:extLst>
          </p:cNvPr>
          <p:cNvCxnSpPr>
            <a:cxnSpLocks/>
          </p:cNvCxnSpPr>
          <p:nvPr/>
        </p:nvCxnSpPr>
        <p:spPr>
          <a:xfrm>
            <a:off x="4151916" y="1711132"/>
            <a:ext cx="809211" cy="43200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E7972098-1794-4D9E-A4D3-F7A11B75553A}"/>
              </a:ext>
            </a:extLst>
          </p:cNvPr>
          <p:cNvCxnSpPr/>
          <p:nvPr/>
        </p:nvCxnSpPr>
        <p:spPr>
          <a:xfrm flipV="1">
            <a:off x="4950967" y="1695529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57">
            <a:extLst>
              <a:ext uri="{FF2B5EF4-FFF2-40B4-BE49-F238E27FC236}">
                <a16:creationId xmlns:a16="http://schemas.microsoft.com/office/drawing/2014/main" xmlns="" id="{FD7D7782-E0DF-444F-A8FE-5208221527A1}"/>
              </a:ext>
            </a:extLst>
          </p:cNvPr>
          <p:cNvCxnSpPr>
            <a:cxnSpLocks/>
          </p:cNvCxnSpPr>
          <p:nvPr/>
        </p:nvCxnSpPr>
        <p:spPr>
          <a:xfrm>
            <a:off x="4949484" y="1705891"/>
            <a:ext cx="1224000" cy="449217"/>
          </a:xfrm>
          <a:prstGeom prst="bentConnector3">
            <a:avLst>
              <a:gd name="adj1" fmla="val 6955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9F329DA3-9E8B-4C34-BE89-E62DA245A732}"/>
              </a:ext>
            </a:extLst>
          </p:cNvPr>
          <p:cNvCxnSpPr/>
          <p:nvPr/>
        </p:nvCxnSpPr>
        <p:spPr>
          <a:xfrm flipV="1">
            <a:off x="6172308" y="1716051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08F2FDA-3AE6-439D-8097-0A9F91551D0C}"/>
              </a:ext>
            </a:extLst>
          </p:cNvPr>
          <p:cNvSpPr txBox="1"/>
          <p:nvPr/>
        </p:nvSpPr>
        <p:spPr>
          <a:xfrm>
            <a:off x="5421594" y="17366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D2AB4C0-3BE5-4A5E-8C46-AB76B349634A}"/>
              </a:ext>
            </a:extLst>
          </p:cNvPr>
          <p:cNvSpPr txBox="1"/>
          <p:nvPr/>
        </p:nvSpPr>
        <p:spPr>
          <a:xfrm>
            <a:off x="5843556" y="17450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148DFEC-FC4E-4D96-BBA0-0176D185BF0D}"/>
              </a:ext>
            </a:extLst>
          </p:cNvPr>
          <p:cNvSpPr txBox="1"/>
          <p:nvPr/>
        </p:nvSpPr>
        <p:spPr>
          <a:xfrm>
            <a:off x="4204988" y="17270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B586DF2-B21E-4981-872A-9844315F359D}"/>
              </a:ext>
            </a:extLst>
          </p:cNvPr>
          <p:cNvSpPr txBox="1"/>
          <p:nvPr/>
        </p:nvSpPr>
        <p:spPr>
          <a:xfrm>
            <a:off x="6266677" y="1751991"/>
            <a:ext cx="235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aphicFrame>
        <p:nvGraphicFramePr>
          <p:cNvPr id="52" name="Table 52">
            <a:extLst>
              <a:ext uri="{FF2B5EF4-FFF2-40B4-BE49-F238E27FC236}">
                <a16:creationId xmlns:a16="http://schemas.microsoft.com/office/drawing/2014/main" xmlns="" id="{6285BAB7-B125-47F3-B6ED-0C04A96B4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65093"/>
              </p:ext>
            </p:extLst>
          </p:nvPr>
        </p:nvGraphicFramePr>
        <p:xfrm>
          <a:off x="293530" y="2667000"/>
          <a:ext cx="4583270" cy="33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93">
                  <a:extLst>
                    <a:ext uri="{9D8B030D-6E8A-4147-A177-3AD203B41FA5}">
                      <a16:colId xmlns:a16="http://schemas.microsoft.com/office/drawing/2014/main" xmlns="" val="1517175154"/>
                    </a:ext>
                  </a:extLst>
                </a:gridCol>
                <a:gridCol w="855693">
                  <a:extLst>
                    <a:ext uri="{9D8B030D-6E8A-4147-A177-3AD203B41FA5}">
                      <a16:colId xmlns:a16="http://schemas.microsoft.com/office/drawing/2014/main" xmlns="" val="29644871"/>
                    </a:ext>
                  </a:extLst>
                </a:gridCol>
                <a:gridCol w="855693">
                  <a:extLst>
                    <a:ext uri="{9D8B030D-6E8A-4147-A177-3AD203B41FA5}">
                      <a16:colId xmlns:a16="http://schemas.microsoft.com/office/drawing/2014/main" xmlns="" val="1671042586"/>
                    </a:ext>
                  </a:extLst>
                </a:gridCol>
                <a:gridCol w="1177991">
                  <a:extLst>
                    <a:ext uri="{9D8B030D-6E8A-4147-A177-3AD203B41FA5}">
                      <a16:colId xmlns:a16="http://schemas.microsoft.com/office/drawing/2014/main" xmlns="" val="230742016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588183296"/>
                    </a:ext>
                  </a:extLst>
                </a:gridCol>
              </a:tblGrid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  <a:r>
                        <a:rPr lang="en-IN" baseline="-25000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  <a:r>
                        <a:rPr lang="en-IN" baseline="-25000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</a:t>
                      </a:r>
                      <a:r>
                        <a:rPr lang="en-IN" baseline="-25000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Output(f)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46018988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277501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4113257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20259142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05700352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91959164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4494617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82129358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34289080"/>
                  </a:ext>
                </a:extLst>
              </a:tr>
            </a:tbl>
          </a:graphicData>
        </a:graphic>
      </p:graphicFrame>
      <p:graphicFrame>
        <p:nvGraphicFramePr>
          <p:cNvPr id="54" name="Content Placeholder 3">
            <a:extLst>
              <a:ext uri="{FF2B5EF4-FFF2-40B4-BE49-F238E27FC236}">
                <a16:creationId xmlns:a16="http://schemas.microsoft.com/office/drawing/2014/main" xmlns="" id="{EA2E0805-F35C-4F73-BDC7-F878D847B9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115443"/>
              </p:ext>
            </p:extLst>
          </p:nvPr>
        </p:nvGraphicFramePr>
        <p:xfrm>
          <a:off x="5768836" y="3505200"/>
          <a:ext cx="3143252" cy="1676400"/>
        </p:xfrm>
        <a:graphic>
          <a:graphicData uri="http://schemas.openxmlformats.org/drawingml/2006/table">
            <a:tbl>
              <a:tblPr firstRow="1" bandRow="1"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926D120E-F53D-4019-8665-BF88485B7FF2}"/>
              </a:ext>
            </a:extLst>
          </p:cNvPr>
          <p:cNvCxnSpPr/>
          <p:nvPr/>
        </p:nvCxnSpPr>
        <p:spPr>
          <a:xfrm flipH="1" flipV="1">
            <a:off x="5140186" y="3033712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ECCE61-9CAC-48C0-B885-FD97EB0456C5}"/>
              </a:ext>
            </a:extLst>
          </p:cNvPr>
          <p:cNvSpPr txBox="1"/>
          <p:nvPr/>
        </p:nvSpPr>
        <p:spPr>
          <a:xfrm>
            <a:off x="5254488" y="2743200"/>
            <a:ext cx="80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088FCA1-6AFD-4288-BDB6-01CFE42211BC}"/>
              </a:ext>
            </a:extLst>
          </p:cNvPr>
          <p:cNvSpPr txBox="1"/>
          <p:nvPr/>
        </p:nvSpPr>
        <p:spPr>
          <a:xfrm>
            <a:off x="5140186" y="31959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B1E880C-5223-4F49-B923-3406ED3E11F2}"/>
              </a:ext>
            </a:extLst>
          </p:cNvPr>
          <p:cNvSpPr txBox="1"/>
          <p:nvPr/>
        </p:nvSpPr>
        <p:spPr>
          <a:xfrm>
            <a:off x="5902186" y="30435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9C09B1E-004C-4710-877B-67B874C90E47}"/>
              </a:ext>
            </a:extLst>
          </p:cNvPr>
          <p:cNvSpPr txBox="1"/>
          <p:nvPr/>
        </p:nvSpPr>
        <p:spPr>
          <a:xfrm>
            <a:off x="8264386" y="3048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96F0A8C-CD34-454F-A336-F07D1C80D392}"/>
              </a:ext>
            </a:extLst>
          </p:cNvPr>
          <p:cNvSpPr txBox="1"/>
          <p:nvPr/>
        </p:nvSpPr>
        <p:spPr>
          <a:xfrm>
            <a:off x="5368786" y="37248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6610AE9-DE19-4E10-843F-1D6A53A426B8}"/>
              </a:ext>
            </a:extLst>
          </p:cNvPr>
          <p:cNvSpPr txBox="1"/>
          <p:nvPr/>
        </p:nvSpPr>
        <p:spPr>
          <a:xfrm>
            <a:off x="5381052" y="4491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43B08E2D-89FB-4DB5-B361-4F824881F12E}"/>
              </a:ext>
            </a:extLst>
          </p:cNvPr>
          <p:cNvSpPr txBox="1"/>
          <p:nvPr/>
        </p:nvSpPr>
        <p:spPr>
          <a:xfrm>
            <a:off x="6701937" y="3048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4CB5CA4B-15D8-486F-A33A-2365AD76F75D}"/>
              </a:ext>
            </a:extLst>
          </p:cNvPr>
          <p:cNvSpPr txBox="1"/>
          <p:nvPr/>
        </p:nvSpPr>
        <p:spPr>
          <a:xfrm>
            <a:off x="7463937" y="30435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749B543-FA51-42F7-8FF2-9358A37BBCEA}"/>
              </a:ext>
            </a:extLst>
          </p:cNvPr>
          <p:cNvSpPr txBox="1"/>
          <p:nvPr/>
        </p:nvSpPr>
        <p:spPr>
          <a:xfrm>
            <a:off x="6766057" y="3667931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999BDAB-1F02-49D0-991B-274880AB371E}"/>
              </a:ext>
            </a:extLst>
          </p:cNvPr>
          <p:cNvSpPr txBox="1"/>
          <p:nvPr/>
        </p:nvSpPr>
        <p:spPr>
          <a:xfrm>
            <a:off x="7567036" y="365760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41BC382-3328-4197-A3BC-471BC9424086}"/>
              </a:ext>
            </a:extLst>
          </p:cNvPr>
          <p:cNvSpPr txBox="1"/>
          <p:nvPr/>
        </p:nvSpPr>
        <p:spPr>
          <a:xfrm>
            <a:off x="7569064" y="4478656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E134135-D25F-4D25-8C0C-92E1D831D9C7}"/>
              </a:ext>
            </a:extLst>
          </p:cNvPr>
          <p:cNvSpPr txBox="1"/>
          <p:nvPr/>
        </p:nvSpPr>
        <p:spPr>
          <a:xfrm>
            <a:off x="8342131" y="447550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xmlns="" id="{1F156AD6-029E-4E18-94EE-F8975B969290}"/>
              </a:ext>
            </a:extLst>
          </p:cNvPr>
          <p:cNvSpPr/>
          <p:nvPr/>
        </p:nvSpPr>
        <p:spPr>
          <a:xfrm rot="5400000">
            <a:off x="6288472" y="3272558"/>
            <a:ext cx="488502" cy="1379684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74981B4-47F8-47B1-99EA-2676728C29D0}"/>
              </a:ext>
            </a:extLst>
          </p:cNvPr>
          <p:cNvSpPr/>
          <p:nvPr/>
        </p:nvSpPr>
        <p:spPr>
          <a:xfrm>
            <a:off x="6626088" y="5257800"/>
            <a:ext cx="1938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 = Q</a:t>
            </a:r>
            <a:r>
              <a:rPr lang="en-US" sz="2400" baseline="-25000" dirty="0"/>
              <a:t>2 </a:t>
            </a:r>
            <a:r>
              <a:rPr lang="en-US" sz="2400" dirty="0"/>
              <a:t>+ Q</a:t>
            </a:r>
            <a:r>
              <a:rPr lang="en-US" sz="2400" baseline="-25000" dirty="0"/>
              <a:t>3</a:t>
            </a:r>
            <a:r>
              <a:rPr lang="en-US" sz="2400" baseline="30000" dirty="0"/>
              <a:t>’</a:t>
            </a:r>
            <a:r>
              <a:rPr lang="en-US" sz="2400" dirty="0"/>
              <a:t> Q</a:t>
            </a:r>
            <a:r>
              <a:rPr lang="en-US" sz="2400" baseline="-25000" dirty="0"/>
              <a:t>1</a:t>
            </a:r>
            <a:r>
              <a:rPr lang="en-US" sz="2400" baseline="30000" dirty="0"/>
              <a:t>’</a:t>
            </a:r>
            <a:endParaRPr lang="en-US" sz="2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959AC23-9CCE-4E73-AC37-F01AF7DA59E8}"/>
              </a:ext>
            </a:extLst>
          </p:cNvPr>
          <p:cNvSpPr txBox="1"/>
          <p:nvPr/>
        </p:nvSpPr>
        <p:spPr>
          <a:xfrm>
            <a:off x="5974362" y="3667931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C0D17B0-3DC0-4867-AFCE-6505E0138C73}"/>
              </a:ext>
            </a:extLst>
          </p:cNvPr>
          <p:cNvSpPr txBox="1"/>
          <p:nvPr/>
        </p:nvSpPr>
        <p:spPr>
          <a:xfrm>
            <a:off x="6766057" y="448881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xmlns="" id="{F91C5882-9D4F-4378-8A6F-375302AFE66E}"/>
              </a:ext>
            </a:extLst>
          </p:cNvPr>
          <p:cNvSpPr/>
          <p:nvPr/>
        </p:nvSpPr>
        <p:spPr>
          <a:xfrm rot="5400000">
            <a:off x="6626765" y="3660819"/>
            <a:ext cx="1427394" cy="1379684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0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4" grpId="0"/>
      <p:bldP spid="16" grpId="0"/>
      <p:bldP spid="22" grpId="0"/>
      <p:bldP spid="40" grpId="0"/>
      <p:bldP spid="41" grpId="0"/>
      <p:bldP spid="46" grpId="0"/>
      <p:bldP spid="47" grpId="0"/>
      <p:bldP spid="48" grpId="0"/>
      <p:bldP spid="49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7" grpId="0"/>
      <p:bldP spid="68" grpId="0"/>
      <p:bldP spid="69" grpId="0" animBg="1"/>
      <p:bldP spid="70" grpId="0"/>
      <p:bldP spid="71" grpId="0"/>
      <p:bldP spid="72" grpId="0"/>
      <p:bldP spid="7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5F397-BDE6-4B53-A918-FF55EFA7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Generator (Indirect Logic)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8A77D3A-016F-4AA9-B04A-01F5433FB4F5}"/>
              </a:ext>
            </a:extLst>
          </p:cNvPr>
          <p:cNvGrpSpPr/>
          <p:nvPr/>
        </p:nvGrpSpPr>
        <p:grpSpPr>
          <a:xfrm>
            <a:off x="620400" y="2133600"/>
            <a:ext cx="1260738" cy="1783364"/>
            <a:chOff x="1056057" y="2286000"/>
            <a:chExt cx="1333075" cy="1905000"/>
          </a:xfrm>
          <a:noFill/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9252D0F4-6100-453B-8CD0-247A08B24839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9C9C0A99-0D03-4FC6-A39C-CA4A9DC7875E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02BB59F0-6CBC-4378-AFB7-3F4000090A74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9EFA539-7E6F-4E97-B9CB-ED278A77B5D2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E74B100E-00ED-4BFC-9A10-CB8C8047EFB6}"/>
                  </a:ext>
                </a:extLst>
              </p:cNvPr>
              <p:cNvSpPr txBox="1"/>
              <p:nvPr/>
            </p:nvSpPr>
            <p:spPr>
              <a:xfrm>
                <a:off x="1101425" y="3015212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1B09B8D0-BB58-4C9E-A62E-CBB5296F395B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48F37A9-7806-4B81-B2D1-F57333F6CD59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E620BEE-BE2A-4D8E-A3A1-9FA14CEA942A}"/>
              </a:ext>
            </a:extLst>
          </p:cNvPr>
          <p:cNvGrpSpPr/>
          <p:nvPr/>
        </p:nvGrpSpPr>
        <p:grpSpPr>
          <a:xfrm>
            <a:off x="3147614" y="2133600"/>
            <a:ext cx="1260738" cy="1783364"/>
            <a:chOff x="1056057" y="2286000"/>
            <a:chExt cx="1333075" cy="1905000"/>
          </a:xfrm>
          <a:noFill/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F54A4C11-5BA0-41AC-A583-EF1907DA95EA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D5191BBC-1D41-4798-A5D4-5712CE583249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CC4B69B2-B141-4943-A27B-BF27019AEF8B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157F6FE7-DE2E-47BC-B1EF-830902D624B9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C7F69A0C-FED6-489B-AE21-1CDEA9ABD4BA}"/>
                  </a:ext>
                </a:extLst>
              </p:cNvPr>
              <p:cNvSpPr txBox="1"/>
              <p:nvPr/>
            </p:nvSpPr>
            <p:spPr>
              <a:xfrm>
                <a:off x="1101425" y="3009319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D7EA6429-3DF0-412B-9395-E419EEF2C982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D64734F-3650-43D0-9F09-9503347AF538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031EBD7-0C8E-42EE-A1B7-B3D6145E62A1}"/>
              </a:ext>
            </a:extLst>
          </p:cNvPr>
          <p:cNvGrpSpPr/>
          <p:nvPr/>
        </p:nvGrpSpPr>
        <p:grpSpPr>
          <a:xfrm>
            <a:off x="5657633" y="2133600"/>
            <a:ext cx="1260738" cy="1783364"/>
            <a:chOff x="1056057" y="2286000"/>
            <a:chExt cx="1333075" cy="1905000"/>
          </a:xfrm>
          <a:noFill/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6070FBC3-2C21-4637-892D-EFF14BCFDD92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40F12F79-7CE5-4CC7-BB57-5E734465F252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DD595426-C65D-4022-9842-AC158BABB782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433B1913-ABC3-4F54-BC03-73CCD5057CCE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ABA6A30A-3057-4B53-AB34-471578730CE3}"/>
                  </a:ext>
                </a:extLst>
              </p:cNvPr>
              <p:cNvSpPr txBox="1"/>
              <p:nvPr/>
            </p:nvSpPr>
            <p:spPr>
              <a:xfrm>
                <a:off x="1101425" y="3009319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2A998A0-129D-4BE5-85D8-96BB9F8F7898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B52D1AA-2F70-49C7-8BC3-FC788BCE063B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DC5223B-9E6B-4A1B-B4A9-378B2481AB5A}"/>
              </a:ext>
            </a:extLst>
          </p:cNvPr>
          <p:cNvGrpSpPr/>
          <p:nvPr/>
        </p:nvGrpSpPr>
        <p:grpSpPr>
          <a:xfrm>
            <a:off x="177600" y="2971282"/>
            <a:ext cx="519305" cy="108000"/>
            <a:chOff x="593899" y="3000376"/>
            <a:chExt cx="549101" cy="11759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110D5B32-1AC6-45D3-B9E2-09C7813A74F9}"/>
                </a:ext>
              </a:extLst>
            </p:cNvPr>
            <p:cNvCxnSpPr/>
            <p:nvPr/>
          </p:nvCxnSpPr>
          <p:spPr>
            <a:xfrm>
              <a:off x="593899" y="3059063"/>
              <a:ext cx="45678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A8BF3306-54DF-4BCF-8380-5ABEB7174E29}"/>
                </a:ext>
              </a:extLst>
            </p:cNvPr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6A665F2-68F3-4859-A9B6-2E7929FCDAD1}"/>
              </a:ext>
            </a:extLst>
          </p:cNvPr>
          <p:cNvGrpSpPr/>
          <p:nvPr/>
        </p:nvGrpSpPr>
        <p:grpSpPr>
          <a:xfrm>
            <a:off x="2843090" y="2956789"/>
            <a:ext cx="375231" cy="108000"/>
            <a:chOff x="746239" y="3000376"/>
            <a:chExt cx="396761" cy="11759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1EDE3D7D-2F07-41B1-B090-5CFCD78A664C}"/>
                </a:ext>
              </a:extLst>
            </p:cNvPr>
            <p:cNvCxnSpPr/>
            <p:nvPr/>
          </p:nvCxnSpPr>
          <p:spPr>
            <a:xfrm>
              <a:off x="746239" y="3059063"/>
              <a:ext cx="266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CA024041-BFFB-460A-84A5-35FBB829204E}"/>
                </a:ext>
              </a:extLst>
            </p:cNvPr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0CB57059-448D-4EA3-897F-B2D4D9D04F51}"/>
              </a:ext>
            </a:extLst>
          </p:cNvPr>
          <p:cNvGrpSpPr/>
          <p:nvPr/>
        </p:nvGrpSpPr>
        <p:grpSpPr>
          <a:xfrm>
            <a:off x="5357019" y="2956789"/>
            <a:ext cx="375231" cy="108000"/>
            <a:chOff x="746239" y="3000376"/>
            <a:chExt cx="396761" cy="11759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8EC5B839-6FC5-4D54-B4F3-CED37D6E0194}"/>
                </a:ext>
              </a:extLst>
            </p:cNvPr>
            <p:cNvCxnSpPr/>
            <p:nvPr/>
          </p:nvCxnSpPr>
          <p:spPr>
            <a:xfrm>
              <a:off x="746239" y="3059063"/>
              <a:ext cx="266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BD4161BF-9370-418F-8EAE-8BDFBD475CE2}"/>
                </a:ext>
              </a:extLst>
            </p:cNvPr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8B7FD40A-4EF9-4A3A-BF88-EB7A38C06CBD}"/>
              </a:ext>
            </a:extLst>
          </p:cNvPr>
          <p:cNvCxnSpPr/>
          <p:nvPr/>
        </p:nvCxnSpPr>
        <p:spPr>
          <a:xfrm>
            <a:off x="136453" y="2391614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EEE9E0E5-5E77-4586-91DE-67981F507CB5}"/>
              </a:ext>
            </a:extLst>
          </p:cNvPr>
          <p:cNvCxnSpPr/>
          <p:nvPr/>
        </p:nvCxnSpPr>
        <p:spPr>
          <a:xfrm>
            <a:off x="392920" y="3684832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B7DD3DAA-958F-43E5-A7D7-8F305E85AB03}"/>
              </a:ext>
            </a:extLst>
          </p:cNvPr>
          <p:cNvCxnSpPr>
            <a:cxnSpLocks/>
          </p:cNvCxnSpPr>
          <p:nvPr/>
        </p:nvCxnSpPr>
        <p:spPr>
          <a:xfrm rot="5400000">
            <a:off x="-264080" y="3039520"/>
            <a:ext cx="1314000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A7D5126-6B70-4D6A-B27C-9444EB6D580D}"/>
              </a:ext>
            </a:extLst>
          </p:cNvPr>
          <p:cNvSpPr txBox="1"/>
          <p:nvPr/>
        </p:nvSpPr>
        <p:spPr>
          <a:xfrm>
            <a:off x="15630" y="2053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98EFAAB-4CCA-4AE2-983A-C89BB61EDEA7}"/>
              </a:ext>
            </a:extLst>
          </p:cNvPr>
          <p:cNvCxnSpPr/>
          <p:nvPr/>
        </p:nvCxnSpPr>
        <p:spPr>
          <a:xfrm>
            <a:off x="2646682" y="2416883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8DC0BDC2-09FA-4385-A646-5878F0D49C70}"/>
              </a:ext>
            </a:extLst>
          </p:cNvPr>
          <p:cNvCxnSpPr/>
          <p:nvPr/>
        </p:nvCxnSpPr>
        <p:spPr>
          <a:xfrm>
            <a:off x="2903149" y="3710101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5997E419-807E-4A10-90D1-629B63A48505}"/>
              </a:ext>
            </a:extLst>
          </p:cNvPr>
          <p:cNvCxnSpPr>
            <a:cxnSpLocks/>
          </p:cNvCxnSpPr>
          <p:nvPr/>
        </p:nvCxnSpPr>
        <p:spPr>
          <a:xfrm rot="5400000">
            <a:off x="2246149" y="3064789"/>
            <a:ext cx="1314000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299FBD7-4ACB-461C-BA82-6D54E9317F76}"/>
              </a:ext>
            </a:extLst>
          </p:cNvPr>
          <p:cNvSpPr txBox="1"/>
          <p:nvPr/>
        </p:nvSpPr>
        <p:spPr>
          <a:xfrm>
            <a:off x="2415480" y="2222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1CAC122F-1699-4244-9A82-0F8CBDB47F12}"/>
              </a:ext>
            </a:extLst>
          </p:cNvPr>
          <p:cNvCxnSpPr/>
          <p:nvPr/>
        </p:nvCxnSpPr>
        <p:spPr>
          <a:xfrm>
            <a:off x="5156701" y="2425977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443071B2-69E6-47D0-A70A-6B3DD676BDD1}"/>
              </a:ext>
            </a:extLst>
          </p:cNvPr>
          <p:cNvCxnSpPr/>
          <p:nvPr/>
        </p:nvCxnSpPr>
        <p:spPr>
          <a:xfrm>
            <a:off x="5413168" y="3719195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B8BB7B4B-BBA6-4417-A0E8-3961B6B8B51A}"/>
              </a:ext>
            </a:extLst>
          </p:cNvPr>
          <p:cNvCxnSpPr>
            <a:cxnSpLocks/>
          </p:cNvCxnSpPr>
          <p:nvPr/>
        </p:nvCxnSpPr>
        <p:spPr>
          <a:xfrm rot="5400000">
            <a:off x="4756168" y="3073883"/>
            <a:ext cx="1314000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2D2465C-8080-4A78-BF92-F8B12CA88D49}"/>
              </a:ext>
            </a:extLst>
          </p:cNvPr>
          <p:cNvSpPr txBox="1"/>
          <p:nvPr/>
        </p:nvSpPr>
        <p:spPr>
          <a:xfrm>
            <a:off x="4925499" y="2231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FD485B88-8439-4BB4-AA87-4082B015C3D7}"/>
              </a:ext>
            </a:extLst>
          </p:cNvPr>
          <p:cNvCxnSpPr/>
          <p:nvPr/>
        </p:nvCxnSpPr>
        <p:spPr>
          <a:xfrm>
            <a:off x="1844053" y="2392249"/>
            <a:ext cx="324000" cy="0"/>
          </a:xfrm>
          <a:prstGeom prst="line">
            <a:avLst/>
          </a:prstGeom>
          <a:ln w="25400"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667097-89F9-4A89-930A-2CF8AFC420E5}"/>
              </a:ext>
            </a:extLst>
          </p:cNvPr>
          <p:cNvCxnSpPr>
            <a:cxnSpLocks/>
          </p:cNvCxnSpPr>
          <p:nvPr/>
        </p:nvCxnSpPr>
        <p:spPr>
          <a:xfrm rot="5400000">
            <a:off x="1621333" y="2454844"/>
            <a:ext cx="111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ABAE5AAE-EB82-4237-854E-D3275D513764}"/>
              </a:ext>
            </a:extLst>
          </p:cNvPr>
          <p:cNvCxnSpPr>
            <a:cxnSpLocks/>
          </p:cNvCxnSpPr>
          <p:nvPr/>
        </p:nvCxnSpPr>
        <p:spPr>
          <a:xfrm rot="10800000">
            <a:off x="2179333" y="3003541"/>
            <a:ext cx="75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E14C16FE-23F5-4713-B94F-B756B33395A0}"/>
              </a:ext>
            </a:extLst>
          </p:cNvPr>
          <p:cNvCxnSpPr/>
          <p:nvPr/>
        </p:nvCxnSpPr>
        <p:spPr>
          <a:xfrm>
            <a:off x="4386898" y="2422598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9C7E97B1-CC1B-4DAA-9D80-3185341104B7}"/>
              </a:ext>
            </a:extLst>
          </p:cNvPr>
          <p:cNvCxnSpPr/>
          <p:nvPr/>
        </p:nvCxnSpPr>
        <p:spPr>
          <a:xfrm>
            <a:off x="6896917" y="2406292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33C22B82-1209-449A-9093-26D2DF1C542B}"/>
              </a:ext>
            </a:extLst>
          </p:cNvPr>
          <p:cNvCxnSpPr>
            <a:cxnSpLocks/>
          </p:cNvCxnSpPr>
          <p:nvPr/>
        </p:nvCxnSpPr>
        <p:spPr>
          <a:xfrm rot="5400000">
            <a:off x="3566392" y="3543520"/>
            <a:ext cx="226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90A8980B-CF6A-4972-824D-F06D016C6664}"/>
              </a:ext>
            </a:extLst>
          </p:cNvPr>
          <p:cNvCxnSpPr>
            <a:cxnSpLocks/>
          </p:cNvCxnSpPr>
          <p:nvPr/>
        </p:nvCxnSpPr>
        <p:spPr>
          <a:xfrm rot="10800000">
            <a:off x="4700392" y="3003541"/>
            <a:ext cx="756000" cy="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B15F971D-141C-4CD5-BE03-0C475FB5AB19}"/>
              </a:ext>
            </a:extLst>
          </p:cNvPr>
          <p:cNvCxnSpPr>
            <a:cxnSpLocks/>
          </p:cNvCxnSpPr>
          <p:nvPr/>
        </p:nvCxnSpPr>
        <p:spPr>
          <a:xfrm rot="10800000">
            <a:off x="2169160" y="1897489"/>
            <a:ext cx="504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elay 68">
            <a:extLst>
              <a:ext uri="{FF2B5EF4-FFF2-40B4-BE49-F238E27FC236}">
                <a16:creationId xmlns:a16="http://schemas.microsoft.com/office/drawing/2014/main" xmlns="" id="{B3DF5636-1B6B-4F39-B3EF-EE64C79C22D0}"/>
              </a:ext>
            </a:extLst>
          </p:cNvPr>
          <p:cNvSpPr/>
          <p:nvPr/>
        </p:nvSpPr>
        <p:spPr>
          <a:xfrm>
            <a:off x="7215984" y="1756920"/>
            <a:ext cx="633255" cy="758397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3353ACB1-26F6-48F9-BEF6-0A433D282913}"/>
              </a:ext>
            </a:extLst>
          </p:cNvPr>
          <p:cNvSpPr/>
          <p:nvPr/>
        </p:nvSpPr>
        <p:spPr>
          <a:xfrm>
            <a:off x="7838204" y="2069702"/>
            <a:ext cx="144000" cy="14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AFABB5C6-4E06-4BA0-B009-30B4A236DBD0}"/>
              </a:ext>
            </a:extLst>
          </p:cNvPr>
          <p:cNvSpPr/>
          <p:nvPr/>
        </p:nvSpPr>
        <p:spPr>
          <a:xfrm>
            <a:off x="1202551" y="393756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83FA0EAB-91E0-4088-B078-15CD1D024F14}"/>
              </a:ext>
            </a:extLst>
          </p:cNvPr>
          <p:cNvSpPr/>
          <p:nvPr/>
        </p:nvSpPr>
        <p:spPr>
          <a:xfrm>
            <a:off x="3710462" y="3927124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B3FDE44E-1E18-4D94-B85F-BFA8A3E7E766}"/>
              </a:ext>
            </a:extLst>
          </p:cNvPr>
          <p:cNvSpPr/>
          <p:nvPr/>
        </p:nvSpPr>
        <p:spPr>
          <a:xfrm>
            <a:off x="6232883" y="3927124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CE24B929-C656-49CE-AA3A-A15D2EF87205}"/>
              </a:ext>
            </a:extLst>
          </p:cNvPr>
          <p:cNvCxnSpPr>
            <a:cxnSpLocks/>
          </p:cNvCxnSpPr>
          <p:nvPr/>
        </p:nvCxnSpPr>
        <p:spPr>
          <a:xfrm rot="10800000">
            <a:off x="1244401" y="4277360"/>
            <a:ext cx="59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DCB72334-384C-494D-B1D4-7A8ED942454E}"/>
              </a:ext>
            </a:extLst>
          </p:cNvPr>
          <p:cNvCxnSpPr>
            <a:cxnSpLocks/>
          </p:cNvCxnSpPr>
          <p:nvPr/>
        </p:nvCxnSpPr>
        <p:spPr>
          <a:xfrm rot="5400000">
            <a:off x="1120391" y="4161124"/>
            <a:ext cx="25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4565FA2D-80B0-4BF3-860A-3B53FAF54A6D}"/>
              </a:ext>
            </a:extLst>
          </p:cNvPr>
          <p:cNvCxnSpPr>
            <a:cxnSpLocks/>
          </p:cNvCxnSpPr>
          <p:nvPr/>
        </p:nvCxnSpPr>
        <p:spPr>
          <a:xfrm rot="5400000">
            <a:off x="3638462" y="4161124"/>
            <a:ext cx="252000" cy="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36262486-2F1C-41B6-B535-EA270FDA450B}"/>
              </a:ext>
            </a:extLst>
          </p:cNvPr>
          <p:cNvCxnSpPr>
            <a:cxnSpLocks/>
          </p:cNvCxnSpPr>
          <p:nvPr/>
        </p:nvCxnSpPr>
        <p:spPr>
          <a:xfrm rot="5400000">
            <a:off x="6160391" y="4151360"/>
            <a:ext cx="252000" cy="0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AB76BEE8-FE4E-4298-BE08-78E114386E2C}"/>
              </a:ext>
            </a:extLst>
          </p:cNvPr>
          <p:cNvCxnSpPr>
            <a:cxnSpLocks/>
          </p:cNvCxnSpPr>
          <p:nvPr/>
        </p:nvCxnSpPr>
        <p:spPr>
          <a:xfrm rot="5400000">
            <a:off x="6552160" y="3620803"/>
            <a:ext cx="131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6CE7B8DF-9D88-4FE4-8449-CD6F5BCDF3B3}"/>
              </a:ext>
            </a:extLst>
          </p:cNvPr>
          <p:cNvCxnSpPr>
            <a:cxnSpLocks/>
          </p:cNvCxnSpPr>
          <p:nvPr/>
        </p:nvCxnSpPr>
        <p:spPr>
          <a:xfrm rot="10800000">
            <a:off x="7195960" y="2960879"/>
            <a:ext cx="108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BD4C70A5-AEA0-45F6-B52D-777EAFE16A69}"/>
              </a:ext>
            </a:extLst>
          </p:cNvPr>
          <p:cNvCxnSpPr/>
          <p:nvPr/>
        </p:nvCxnSpPr>
        <p:spPr>
          <a:xfrm>
            <a:off x="7967546" y="2139836"/>
            <a:ext cx="30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D0323BF7-A1AB-4EBA-B945-4A8500E33581}"/>
              </a:ext>
            </a:extLst>
          </p:cNvPr>
          <p:cNvCxnSpPr>
            <a:cxnSpLocks/>
          </p:cNvCxnSpPr>
          <p:nvPr/>
        </p:nvCxnSpPr>
        <p:spPr>
          <a:xfrm rot="5400000">
            <a:off x="7856880" y="2550918"/>
            <a:ext cx="8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56D409BD-BFFD-4AEC-8F59-D747637A003F}"/>
              </a:ext>
            </a:extLst>
          </p:cNvPr>
          <p:cNvCxnSpPr/>
          <p:nvPr/>
        </p:nvCxnSpPr>
        <p:spPr>
          <a:xfrm>
            <a:off x="1846270" y="3694486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5E748229-B9B5-4DDA-A957-D76400CE060F}"/>
              </a:ext>
            </a:extLst>
          </p:cNvPr>
          <p:cNvCxnSpPr>
            <a:cxnSpLocks/>
          </p:cNvCxnSpPr>
          <p:nvPr/>
        </p:nvCxnSpPr>
        <p:spPr>
          <a:xfrm rot="5400000">
            <a:off x="1763764" y="4087568"/>
            <a:ext cx="7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63F65AAD-2B70-456B-9E43-09D1BFDB263D}"/>
              </a:ext>
            </a:extLst>
          </p:cNvPr>
          <p:cNvCxnSpPr>
            <a:cxnSpLocks/>
          </p:cNvCxnSpPr>
          <p:nvPr/>
        </p:nvCxnSpPr>
        <p:spPr>
          <a:xfrm rot="10800000">
            <a:off x="2163601" y="4470400"/>
            <a:ext cx="52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27A4416-3068-4A90-B4D6-BC93B3BC2624}"/>
              </a:ext>
            </a:extLst>
          </p:cNvPr>
          <p:cNvCxnSpPr>
            <a:cxnSpLocks/>
          </p:cNvCxnSpPr>
          <p:nvPr/>
        </p:nvCxnSpPr>
        <p:spPr>
          <a:xfrm rot="5400000">
            <a:off x="7175565" y="4215640"/>
            <a:ext cx="54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86447000-B4E4-4940-BCF2-141365573260}"/>
              </a:ext>
            </a:extLst>
          </p:cNvPr>
          <p:cNvCxnSpPr/>
          <p:nvPr/>
        </p:nvCxnSpPr>
        <p:spPr>
          <a:xfrm>
            <a:off x="6896917" y="3696187"/>
            <a:ext cx="75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C563C256-1F3D-42AB-9C66-A18FC673E2A0}"/>
              </a:ext>
            </a:extLst>
          </p:cNvPr>
          <p:cNvCxnSpPr>
            <a:cxnSpLocks/>
          </p:cNvCxnSpPr>
          <p:nvPr/>
        </p:nvCxnSpPr>
        <p:spPr>
          <a:xfrm>
            <a:off x="7435405" y="3947341"/>
            <a:ext cx="21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elay 68">
            <a:extLst>
              <a:ext uri="{FF2B5EF4-FFF2-40B4-BE49-F238E27FC236}">
                <a16:creationId xmlns:a16="http://schemas.microsoft.com/office/drawing/2014/main" xmlns="" id="{8A4033D2-F66C-4352-B48D-A22C93AEE629}"/>
              </a:ext>
            </a:extLst>
          </p:cNvPr>
          <p:cNvSpPr/>
          <p:nvPr/>
        </p:nvSpPr>
        <p:spPr>
          <a:xfrm>
            <a:off x="7651405" y="3596653"/>
            <a:ext cx="439530" cy="450788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A946BC53-B84E-43D5-AB79-C46A8F814A48}"/>
              </a:ext>
            </a:extLst>
          </p:cNvPr>
          <p:cNvCxnSpPr>
            <a:cxnSpLocks/>
          </p:cNvCxnSpPr>
          <p:nvPr/>
        </p:nvCxnSpPr>
        <p:spPr>
          <a:xfrm rot="10800000">
            <a:off x="4681332" y="4669834"/>
            <a:ext cx="342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0792964A-721A-4B6A-B3B6-93E133C4EE45}"/>
              </a:ext>
            </a:extLst>
          </p:cNvPr>
          <p:cNvCxnSpPr>
            <a:cxnSpLocks/>
          </p:cNvCxnSpPr>
          <p:nvPr/>
        </p:nvCxnSpPr>
        <p:spPr>
          <a:xfrm>
            <a:off x="8081411" y="3820160"/>
            <a:ext cx="21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4A40DD08-BAF3-426A-9346-D9C17AAE8A05}"/>
              </a:ext>
            </a:extLst>
          </p:cNvPr>
          <p:cNvCxnSpPr>
            <a:cxnSpLocks/>
          </p:cNvCxnSpPr>
          <p:nvPr/>
        </p:nvCxnSpPr>
        <p:spPr>
          <a:xfrm rot="5400000">
            <a:off x="7818678" y="4407520"/>
            <a:ext cx="54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4C465DBF-6D87-4CAA-9534-1D4BF3578606}"/>
              </a:ext>
            </a:extLst>
          </p:cNvPr>
          <p:cNvCxnSpPr>
            <a:cxnSpLocks/>
          </p:cNvCxnSpPr>
          <p:nvPr/>
        </p:nvCxnSpPr>
        <p:spPr>
          <a:xfrm>
            <a:off x="8078518" y="4139221"/>
            <a:ext cx="21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BA4EAFFA-C432-4469-9C3C-765D624FFCD8}"/>
              </a:ext>
            </a:extLst>
          </p:cNvPr>
          <p:cNvGrpSpPr/>
          <p:nvPr/>
        </p:nvGrpSpPr>
        <p:grpSpPr>
          <a:xfrm rot="16200000">
            <a:off x="8275315" y="3740121"/>
            <a:ext cx="450786" cy="482006"/>
            <a:chOff x="5510962" y="5285868"/>
            <a:chExt cx="341710" cy="360244"/>
          </a:xfrm>
        </p:grpSpPr>
        <p:sp>
          <p:nvSpPr>
            <p:cNvPr id="84" name="Stored Data 71">
              <a:extLst>
                <a:ext uri="{FF2B5EF4-FFF2-40B4-BE49-F238E27FC236}">
                  <a16:creationId xmlns:a16="http://schemas.microsoft.com/office/drawing/2014/main" xmlns="" id="{4CCB9406-3BDB-4809-82EB-6CB02052DDAE}"/>
                </a:ext>
              </a:extLst>
            </p:cNvPr>
            <p:cNvSpPr/>
            <p:nvPr/>
          </p:nvSpPr>
          <p:spPr>
            <a:xfrm rot="16200000">
              <a:off x="5506953" y="5300392"/>
              <a:ext cx="353884" cy="337555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Stored Data 71">
              <a:extLst>
                <a:ext uri="{FF2B5EF4-FFF2-40B4-BE49-F238E27FC236}">
                  <a16:creationId xmlns:a16="http://schemas.microsoft.com/office/drawing/2014/main" xmlns="" id="{5D811B64-4D3B-479B-BFE6-2D44890E5920}"/>
                </a:ext>
              </a:extLst>
            </p:cNvPr>
            <p:cNvSpPr/>
            <p:nvPr/>
          </p:nvSpPr>
          <p:spPr>
            <a:xfrm rot="16200000">
              <a:off x="5660900" y="5135930"/>
              <a:ext cx="37689" cy="337565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3A1A239B-DD0F-485C-83B7-9CD2981023FD}"/>
              </a:ext>
            </a:extLst>
          </p:cNvPr>
          <p:cNvCxnSpPr>
            <a:cxnSpLocks/>
          </p:cNvCxnSpPr>
          <p:nvPr/>
        </p:nvCxnSpPr>
        <p:spPr>
          <a:xfrm>
            <a:off x="8746891" y="3982720"/>
            <a:ext cx="21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B1D3704-4566-48B2-98AA-E4996EFB4EE1}"/>
              </a:ext>
            </a:extLst>
          </p:cNvPr>
          <p:cNvSpPr txBox="1"/>
          <p:nvPr/>
        </p:nvSpPr>
        <p:spPr>
          <a:xfrm>
            <a:off x="-76200" y="29718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CLK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7090CBC-356E-46AC-B996-46A8460F7FDC}"/>
              </a:ext>
            </a:extLst>
          </p:cNvPr>
          <p:cNvSpPr txBox="1"/>
          <p:nvPr/>
        </p:nvSpPr>
        <p:spPr>
          <a:xfrm>
            <a:off x="8721756" y="401636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endParaRPr lang="en-US" baseline="-2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366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flip-flop, known formally as </a:t>
            </a:r>
            <a:r>
              <a:rPr lang="en-US" dirty="0" err="1"/>
              <a:t>bistable</a:t>
            </a:r>
            <a:r>
              <a:rPr lang="en-US" dirty="0"/>
              <a:t> </a:t>
            </a:r>
            <a:r>
              <a:rPr lang="en-US" dirty="0" err="1"/>
              <a:t>multivibrator</a:t>
            </a:r>
            <a:r>
              <a:rPr lang="en-US" dirty="0"/>
              <a:t>, has </a:t>
            </a:r>
            <a:r>
              <a:rPr lang="en-US" dirty="0">
                <a:solidFill>
                  <a:schemeClr val="tx2"/>
                </a:solidFill>
              </a:rPr>
              <a:t>two stable states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 can remain in either of the states indefinitely.</a:t>
            </a:r>
          </a:p>
          <a:p>
            <a:pPr algn="just"/>
            <a:r>
              <a:rPr lang="en-US" dirty="0"/>
              <a:t>Its state can be changed by applying the proper triggering signal.</a:t>
            </a:r>
          </a:p>
        </p:txBody>
      </p:sp>
    </p:spTree>
    <p:extLst>
      <p:ext uri="{BB962C8B-B14F-4D97-AF65-F5344CB8AC3E}">
        <p14:creationId xmlns:p14="http://schemas.microsoft.com/office/powerpoint/2010/main" val="123800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Latch is used for certain flip-flop which are </a:t>
            </a:r>
            <a:r>
              <a:rPr lang="en-US" i="1" dirty="0">
                <a:solidFill>
                  <a:schemeClr val="tx2"/>
                </a:solidFill>
              </a:rPr>
              <a:t>non-clocked.</a:t>
            </a:r>
          </a:p>
          <a:p>
            <a:pPr algn="just"/>
            <a:r>
              <a:rPr lang="en-US" dirty="0"/>
              <a:t>These flip-flops ‘latch on’ to a 1 or a 0 immediately upon receiving the input pulse called SET or RESET.</a:t>
            </a:r>
          </a:p>
        </p:txBody>
      </p:sp>
    </p:spTree>
    <p:extLst>
      <p:ext uri="{BB962C8B-B14F-4D97-AF65-F5344CB8AC3E}">
        <p14:creationId xmlns:p14="http://schemas.microsoft.com/office/powerpoint/2010/main" val="30034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S-R Flip-Flop (Latch)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simplest type of flip-flop is called an S-R latch. </a:t>
            </a:r>
          </a:p>
          <a:p>
            <a:pPr algn="just"/>
            <a:r>
              <a:rPr lang="en-US" dirty="0"/>
              <a:t>It has two </a:t>
            </a:r>
            <a:r>
              <a:rPr lang="en-US" dirty="0">
                <a:solidFill>
                  <a:schemeClr val="tx2"/>
                </a:solidFill>
              </a:rPr>
              <a:t>outputs</a:t>
            </a:r>
            <a:r>
              <a:rPr lang="en-US" dirty="0"/>
              <a:t> labelled </a:t>
            </a:r>
            <a:r>
              <a:rPr lang="en-US" dirty="0">
                <a:solidFill>
                  <a:schemeClr val="tx2"/>
                </a:solidFill>
              </a:rPr>
              <a:t>Q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Q’</a:t>
            </a:r>
            <a:r>
              <a:rPr lang="en-US" dirty="0"/>
              <a:t> and two </a:t>
            </a:r>
            <a:r>
              <a:rPr lang="en-US" dirty="0">
                <a:solidFill>
                  <a:schemeClr val="tx2"/>
                </a:solidFill>
              </a:rPr>
              <a:t>inputs</a:t>
            </a:r>
            <a:r>
              <a:rPr lang="en-US" dirty="0"/>
              <a:t> labelled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R</a:t>
            </a:r>
            <a:r>
              <a:rPr lang="en-US" dirty="0"/>
              <a:t>. The state of the latch corresponds to the level of Q (HIGH or LOW, 1 or 0) and Q’ is the complement of that state. </a:t>
            </a:r>
          </a:p>
          <a:p>
            <a:pPr algn="just"/>
            <a:r>
              <a:rPr lang="en-US" dirty="0"/>
              <a:t>It can be constructed using either two cross-coupled NAND gates or two-cross coupled NOR gates. </a:t>
            </a:r>
          </a:p>
          <a:p>
            <a:pPr algn="just"/>
            <a:r>
              <a:rPr lang="en-US" dirty="0"/>
              <a:t>Using two </a:t>
            </a:r>
            <a:r>
              <a:rPr lang="en-US" dirty="0">
                <a:solidFill>
                  <a:schemeClr val="tx2"/>
                </a:solidFill>
              </a:rPr>
              <a:t>NOR gates</a:t>
            </a:r>
            <a:r>
              <a:rPr lang="en-US" dirty="0"/>
              <a:t>, an </a:t>
            </a:r>
            <a:r>
              <a:rPr lang="en-US" dirty="0">
                <a:solidFill>
                  <a:schemeClr val="tx2"/>
                </a:solidFill>
              </a:rPr>
              <a:t>active-HIGH S-R latch</a:t>
            </a:r>
            <a:r>
              <a:rPr lang="en-US" dirty="0"/>
              <a:t> can be constructed and using two </a:t>
            </a:r>
            <a:r>
              <a:rPr lang="en-US" dirty="0">
                <a:solidFill>
                  <a:schemeClr val="tx2"/>
                </a:solidFill>
              </a:rPr>
              <a:t>NAND gates</a:t>
            </a:r>
            <a:r>
              <a:rPr lang="en-US" dirty="0"/>
              <a:t> an </a:t>
            </a:r>
            <a:r>
              <a:rPr lang="en-US" dirty="0">
                <a:solidFill>
                  <a:schemeClr val="tx2"/>
                </a:solidFill>
              </a:rPr>
              <a:t>active-LOW S-R latch</a:t>
            </a:r>
            <a:r>
              <a:rPr lang="en-US" dirty="0"/>
              <a:t> can be constructed. </a:t>
            </a:r>
          </a:p>
          <a:p>
            <a:pPr algn="just"/>
            <a:r>
              <a:rPr lang="en-US" dirty="0"/>
              <a:t>The name of the latch, S-R or SET-RESET, is derived from the names of its inputs. </a:t>
            </a:r>
          </a:p>
        </p:txBody>
      </p:sp>
    </p:spTree>
    <p:extLst>
      <p:ext uri="{BB962C8B-B14F-4D97-AF65-F5344CB8AC3E}">
        <p14:creationId xmlns:p14="http://schemas.microsoft.com/office/powerpoint/2010/main" val="2022012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 Gate S-R latch (Active High)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1219200"/>
            <a:ext cx="2203968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63366" y="1447800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57600" y="1447800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47800" y="1219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880050" y="2281535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6710" y="2052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1219200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7636" y="2052935"/>
            <a:ext cx="46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Q’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657600" y="2319336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540740" y="1322070"/>
            <a:ext cx="251901" cy="108775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4393569" y="1339246"/>
            <a:ext cx="238257" cy="107057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23420" y="1665476"/>
            <a:ext cx="694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Inputs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506381" y="1667893"/>
            <a:ext cx="85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267200" y="2667000"/>
          <a:ext cx="4724407" cy="3362960"/>
        </p:xfrm>
        <a:graphic>
          <a:graphicData uri="http://schemas.openxmlformats.org/drawingml/2006/table">
            <a:tbl>
              <a:tblPr firstRow="1" bandRow="1"/>
              <a:tblGrid>
                <a:gridCol w="66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92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31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413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chemeClr val="tx2"/>
                          </a:solidFill>
                        </a:rPr>
                        <a:t>n+1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Indeterminate</a:t>
                      </a:r>
                      <a:r>
                        <a:rPr lang="en-US" sz="2000" baseline="0" dirty="0"/>
                        <a:t> (invalid)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792640" y="3562290"/>
            <a:ext cx="2179159" cy="657819"/>
            <a:chOff x="6719808" y="5434727"/>
            <a:chExt cx="2900464" cy="723601"/>
          </a:xfrm>
        </p:grpSpPr>
        <p:grpSp>
          <p:nvGrpSpPr>
            <p:cNvPr id="19" name="Group 18"/>
            <p:cNvGrpSpPr/>
            <p:nvPr/>
          </p:nvGrpSpPr>
          <p:grpSpPr>
            <a:xfrm>
              <a:off x="6719808" y="5434727"/>
              <a:ext cx="1798463" cy="723601"/>
              <a:chOff x="3208798" y="5435921"/>
              <a:chExt cx="1798463" cy="72360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208798" y="5620676"/>
                <a:ext cx="881430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524804" y="5740592"/>
              <a:ext cx="1095468" cy="117436"/>
              <a:chOff x="1486315" y="1289057"/>
              <a:chExt cx="1095468" cy="11743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1603168" y="1348684"/>
                <a:ext cx="978615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92641" y="5114271"/>
            <a:ext cx="2179158" cy="657819"/>
            <a:chOff x="6719803" y="5434727"/>
            <a:chExt cx="2900460" cy="723601"/>
          </a:xfrm>
        </p:grpSpPr>
        <p:grpSp>
          <p:nvGrpSpPr>
            <p:cNvPr id="28" name="Group 27"/>
            <p:cNvGrpSpPr/>
            <p:nvPr/>
          </p:nvGrpSpPr>
          <p:grpSpPr>
            <a:xfrm>
              <a:off x="6719803" y="5434727"/>
              <a:ext cx="1798468" cy="723601"/>
              <a:chOff x="3208793" y="5435921"/>
              <a:chExt cx="1798468" cy="723601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3208793" y="5984024"/>
                <a:ext cx="881435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524804" y="5740592"/>
              <a:ext cx="1095459" cy="117436"/>
              <a:chOff x="1486315" y="1289057"/>
              <a:chExt cx="1095459" cy="11743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1603168" y="1348684"/>
                <a:ext cx="978606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40" name="Straight Connector 39"/>
          <p:cNvCxnSpPr/>
          <p:nvPr/>
        </p:nvCxnSpPr>
        <p:spPr>
          <a:xfrm flipH="1" flipV="1">
            <a:off x="1142996" y="4048066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2438396" y="4938018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438400" y="3895666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1143000" y="4900554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148454" y="4395052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137542" y="4384892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8712" y="34860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8712" y="539109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48000" y="3695580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48000" y="5238690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Q’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67086" y="5848290"/>
            <a:ext cx="16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diagram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15135" y="2590800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Symbol</a:t>
            </a:r>
          </a:p>
        </p:txBody>
      </p:sp>
      <p:sp>
        <p:nvSpPr>
          <p:cNvPr id="3" name="Rectangle 2"/>
          <p:cNvSpPr/>
          <p:nvPr/>
        </p:nvSpPr>
        <p:spPr>
          <a:xfrm>
            <a:off x="4401235" y="46005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072747" y="458628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57864" y="458628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24624" y="458628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11446" y="49587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082958" y="49444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768075" y="49444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534835" y="49444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419600" y="385762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091112" y="384333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776229" y="384333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542989" y="384333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429811" y="421576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101323" y="420147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86440" y="420147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553200" y="420147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448859" y="310991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120371" y="309562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805488" y="309562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572248" y="309562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459070" y="346805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130582" y="345376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815699" y="345376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582459" y="345376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5312" y="533400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076824" y="531971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761941" y="531971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528701" y="531971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415523" y="569214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087035" y="567785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772152" y="567785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538912" y="567785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605274" y="4725416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620000" y="3962400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410628" y="3276600"/>
            <a:ext cx="1253380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315200" y="5376864"/>
            <a:ext cx="15165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5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0" grpId="0"/>
      <p:bldP spid="11" grpId="0"/>
      <p:bldP spid="13" grpId="0" animBg="1"/>
      <p:bldP spid="14" grpId="0" animBg="1"/>
      <p:bldP spid="15" grpId="0"/>
      <p:bldP spid="16" grpId="0"/>
      <p:bldP spid="55" grpId="0"/>
      <p:bldP spid="56" grpId="0"/>
      <p:bldP spid="57" grpId="0"/>
      <p:bldP spid="58" grpId="0"/>
      <p:bldP spid="59" grpId="0"/>
      <p:bldP spid="60" grpId="0"/>
      <p:bldP spid="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31598</TotalTime>
  <Words>3069</Words>
  <Application>Microsoft Office PowerPoint</Application>
  <PresentationFormat>On-screen Show (4:3)</PresentationFormat>
  <Paragraphs>1538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Calibri</vt:lpstr>
      <vt:lpstr>Cambria Math</vt:lpstr>
      <vt:lpstr>Open Sans</vt:lpstr>
      <vt:lpstr>Open Sans Bold</vt:lpstr>
      <vt:lpstr>Open Sans Extrabold</vt:lpstr>
      <vt:lpstr>Open Sans Light</vt:lpstr>
      <vt:lpstr>Open Sans Semibold</vt:lpstr>
      <vt:lpstr>Times New Roman</vt:lpstr>
      <vt:lpstr>Wingdings</vt:lpstr>
      <vt:lpstr>Office Theme</vt:lpstr>
      <vt:lpstr>PowerPoint Presentation</vt:lpstr>
      <vt:lpstr>Topics to be covered</vt:lpstr>
      <vt:lpstr>Sequential Switching Circuits</vt:lpstr>
      <vt:lpstr>Sequential Switching Circuits</vt:lpstr>
      <vt:lpstr>Sequential Circuits v/s  Combinational Circuits</vt:lpstr>
      <vt:lpstr>Flip-flop</vt:lpstr>
      <vt:lpstr>Latch</vt:lpstr>
      <vt:lpstr>S-R Flip-Flop (Latch)</vt:lpstr>
      <vt:lpstr>NOR Gate S-R latch (Active High)</vt:lpstr>
      <vt:lpstr>NAND Gate S-R latch (Active Low)</vt:lpstr>
      <vt:lpstr>Gated S-R Latch (S-R Flip flop)</vt:lpstr>
      <vt:lpstr>Gated D-Latch</vt:lpstr>
      <vt:lpstr>J-K Flip-Flop</vt:lpstr>
      <vt:lpstr>T Flip-Flop</vt:lpstr>
      <vt:lpstr>Registers</vt:lpstr>
      <vt:lpstr>Registers</vt:lpstr>
      <vt:lpstr>Types of Registers</vt:lpstr>
      <vt:lpstr>Shift Register</vt:lpstr>
      <vt:lpstr>Data transmission in shift register</vt:lpstr>
      <vt:lpstr>Data transmission in shift register</vt:lpstr>
      <vt:lpstr>Data transmission in shift register</vt:lpstr>
      <vt:lpstr>Serial-in, Serial-out, Shift register</vt:lpstr>
      <vt:lpstr>Serial-in, Serial-out, Shift register</vt:lpstr>
      <vt:lpstr>Serial-in, Serial-out, Shift-left, Shift register</vt:lpstr>
      <vt:lpstr>Serial-in, Parallel-out, Shift register</vt:lpstr>
      <vt:lpstr>Parallel-in, Serial-out, Shift register</vt:lpstr>
      <vt:lpstr>Parallel-in, Parallel-out, Shift register</vt:lpstr>
      <vt:lpstr>Ring Counter</vt:lpstr>
      <vt:lpstr>Ring Counter</vt:lpstr>
      <vt:lpstr>Asynchronous Counters v/s Synchronous Counters</vt:lpstr>
      <vt:lpstr>2-bit Ripple Up-Counter using Negative Edge-triggered Flip-Flop</vt:lpstr>
      <vt:lpstr>2-bit Ripple Down-Counter using Negative Edge-triggered Flip-Flop</vt:lpstr>
      <vt:lpstr>2-bit Ripple Up-Counter using Positive Edge-triggered Flip-Flop</vt:lpstr>
      <vt:lpstr>2-bit Ripple Down-Counter using Positive Edge-triggered Flip-Flop</vt:lpstr>
      <vt:lpstr>Mod-6 Asynchronous Counter</vt:lpstr>
      <vt:lpstr>Mod-6 Asynchronous Counter</vt:lpstr>
      <vt:lpstr>Exercise</vt:lpstr>
      <vt:lpstr>Design of Synchronous Counters</vt:lpstr>
      <vt:lpstr>Design of Synchronous Counters</vt:lpstr>
      <vt:lpstr>Excitation Tables</vt:lpstr>
      <vt:lpstr>Excitation Tables</vt:lpstr>
      <vt:lpstr>Design of Synchronous 3-bit Up Counters</vt:lpstr>
      <vt:lpstr>Design of Synchronous 3-bit Up Counters</vt:lpstr>
      <vt:lpstr>Design of Synchronous 3-bit Up Counters</vt:lpstr>
      <vt:lpstr>Design of Synchronous 3-bit Up Counters</vt:lpstr>
      <vt:lpstr>Design of Synchronous 3-bit Up Counters</vt:lpstr>
      <vt:lpstr>Sequence Generator (Pulse Train Generators)</vt:lpstr>
      <vt:lpstr>Sequence Generator (Direct Logic)</vt:lpstr>
      <vt:lpstr>Sequence Generator (Direct Logic)</vt:lpstr>
      <vt:lpstr>Sequence Generator (Direct Logic)</vt:lpstr>
      <vt:lpstr>Sequence Generator (Indirect Logic)</vt:lpstr>
      <vt:lpstr>Sequence Generator (Indirect Logic)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1613</cp:revision>
  <dcterms:created xsi:type="dcterms:W3CDTF">2013-05-17T03:00:03Z</dcterms:created>
  <dcterms:modified xsi:type="dcterms:W3CDTF">2019-09-24T02:15:01Z</dcterms:modified>
</cp:coreProperties>
</file>