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iXoyeuJfC7kgZfNQioAPA==" hashData="uPktVOw7xlMY/YlYEaUmBM3ndM2dwQ2iPFlKhp5VBAOuomWTz9gcO0b4L4v2MnkgQlCCyRS26NOKpe0HMD4AM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D/A and A/D Converters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6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30" name="TextBox 2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Krunal</a:t>
              </a:r>
              <a:r>
                <a:rPr lang="en-US" sz="2000" b="1" dirty="0"/>
                <a:t> D. </a:t>
              </a:r>
              <a:r>
                <a:rPr lang="en-US" sz="2000" b="1" dirty="0" err="1"/>
                <a:t>Vyas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33" name="Shape 411"/>
            <p:cNvGrpSpPr/>
            <p:nvPr/>
          </p:nvGrpSpPr>
          <p:grpSpPr>
            <a:xfrm>
              <a:off x="272251" y="5632139"/>
              <a:ext cx="216000" cy="143995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44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5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6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34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entagon 3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41" name="Pentagon 4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Digital Fundamentals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52400" y="2590800"/>
                <a:ext cx="477521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Module 4:</a:t>
                </a:r>
              </a:p>
              <a:p>
                <a:r>
                  <a:rPr lang="en-US" sz="3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A/D and D/A Converters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7" name="Picture 46" descr="output-onlinepngtoo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4800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E439-7515-4F69-A0E9-0E6DA60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7CF5A-62ED-48F8-8F59-6985A5B6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" y="970280"/>
            <a:ext cx="8763000" cy="457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Case 4: Input is 0001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26D0A-4C37-428E-9B82-A0DC60427A86}"/>
              </a:ext>
            </a:extLst>
          </p:cNvPr>
          <p:cNvGrpSpPr/>
          <p:nvPr/>
        </p:nvGrpSpPr>
        <p:grpSpPr>
          <a:xfrm rot="5400000" flipH="1">
            <a:off x="5104480" y="2709182"/>
            <a:ext cx="1687520" cy="144000"/>
            <a:chOff x="1250360" y="2890520"/>
            <a:chExt cx="1687520" cy="14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E303D5-0468-49C1-943F-D9A63C6BEF1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1625E5F-139B-488A-A928-2F41BC92EFD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1D2CA28-5866-4325-9A6C-EF240083639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CA316-8F51-4B36-9BD2-5647EF495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EDAFBE2-E636-40AB-8B55-F1EC4B162C8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41C2D49-D65E-4F17-B9C6-127CEA69E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BADF029-4ABA-4269-819B-02886BE7B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12C038-27E2-4D99-AA8F-ADE08F34EA5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371722-1E16-4854-9B83-D05D58ABBBE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2B8C5CB-9A31-4BA9-9A78-3F0D38930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AF5DC78-C867-4133-98E4-AA964D4AA46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B1D2013-068D-4E8F-8CDA-C9C56C8F9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E12667E-4193-43F6-9600-86A095B18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665708-5AFF-4177-BAAE-56D49FEC99A5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B55494-2B70-4B2A-BA6B-016C2BC9147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184F7D-F198-4975-B675-B4000560DF3F}"/>
              </a:ext>
            </a:extLst>
          </p:cNvPr>
          <p:cNvGrpSpPr/>
          <p:nvPr/>
        </p:nvGrpSpPr>
        <p:grpSpPr>
          <a:xfrm rot="10800000" flipH="1" flipV="1">
            <a:off x="4417468" y="1813865"/>
            <a:ext cx="1467813" cy="144000"/>
            <a:chOff x="1250360" y="2890520"/>
            <a:chExt cx="1467813" cy="144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EE3934-49E7-47CA-A8CF-DBC2561C761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121CEA-F08A-43F8-BB30-527AFD69EEA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304996A-C805-4812-A74F-3847972C6E3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0CD072-61AF-4676-8D08-9A23028BE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B058073-8AF4-482C-B31F-753286BCC14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067C34-0B8E-45E6-8645-0414ABAB1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B6FF05C-4E11-4B65-AB0E-F0E0C3ABE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58D1565-CCE1-4278-A520-D4C1902A282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DA58AA6-F8E5-4CF2-B11B-40E17523DB1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A81C048-1840-4C79-A4E3-B2A231431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615143A-6159-46EA-91D2-46A39FBE4F5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0708037-7C39-46F8-BD6C-9859963A0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064EEEF-DB42-4E0C-AB34-11547CC9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E51B39-C612-482F-A4D2-5F306C07F45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A9D27-1DAB-47A1-BF23-7197ABBCC8E2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D7B5F-4584-4634-8A38-F7441BF5BE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3840" y="3233685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F6D17D-FA14-408C-AABD-FB02E06D2B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17028" y="362604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987BE0-67B6-465A-B52A-D77662DCE658}"/>
              </a:ext>
            </a:extLst>
          </p:cNvPr>
          <p:cNvCxnSpPr/>
          <p:nvPr/>
        </p:nvCxnSpPr>
        <p:spPr>
          <a:xfrm>
            <a:off x="1569562" y="2824882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BFB04-17A4-43A3-BF23-99D9AEF953CA}"/>
              </a:ext>
            </a:extLst>
          </p:cNvPr>
          <p:cNvCxnSpPr/>
          <p:nvPr/>
        </p:nvCxnSpPr>
        <p:spPr>
          <a:xfrm>
            <a:off x="1493320" y="2705892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A4105D-8A97-4507-B2DA-9B6EC5DA99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2520" y="2327644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E0CCD8-D6AB-4611-83E9-6498039A4DB3}"/>
              </a:ext>
            </a:extLst>
          </p:cNvPr>
          <p:cNvSpPr txBox="1"/>
          <p:nvPr/>
        </p:nvSpPr>
        <p:spPr>
          <a:xfrm>
            <a:off x="5505400" y="270039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B2BD3B-A1F4-4FCF-A70B-1B21F7AB41C5}"/>
              </a:ext>
            </a:extLst>
          </p:cNvPr>
          <p:cNvSpPr txBox="1"/>
          <p:nvPr/>
        </p:nvSpPr>
        <p:spPr>
          <a:xfrm>
            <a:off x="1227959" y="257620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414B4B-BD44-4BA1-8E27-9E1CEBF39B20}"/>
              </a:ext>
            </a:extLst>
          </p:cNvPr>
          <p:cNvGrpSpPr/>
          <p:nvPr/>
        </p:nvGrpSpPr>
        <p:grpSpPr>
          <a:xfrm>
            <a:off x="5866080" y="1814801"/>
            <a:ext cx="1442441" cy="144000"/>
            <a:chOff x="1381760" y="2890520"/>
            <a:chExt cx="1442441" cy="144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B4889B-A44A-4363-87C0-375028E0695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110A81C-5FBA-4F00-84A5-117A57624BBC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9917F36-274D-4CBA-93D0-905B7F685FA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79A92C2-6ACA-405B-9825-CBB037835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63475CB-1160-416D-AEC8-25178172A90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112C06E-AF86-4E33-8707-D7F608A72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6A33F65-4D7E-4EC7-9CCE-72C22B813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40E9D47-CD67-4CA0-B708-5DEB830FC34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EB00953-BF56-40BB-A614-B474BA27905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409BA4B-4B04-4EE5-A21C-805B1D3AB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98CDF3-28A5-4B11-B0A8-9A1DAA55920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9FA1093-90F6-48EF-BF79-FDCD9BDD3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5249A46-D43E-4E99-9421-A5A673070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57246-A956-47EE-8765-EF7BC4B93682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E4515E4-3C0F-4950-899D-BCF5504D3DB3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B1D799-0A0D-4094-9419-6911108A75C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82840" y="3629685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2904B0-A6BD-416C-A5D9-E920585AB7ED}"/>
              </a:ext>
            </a:extLst>
          </p:cNvPr>
          <p:cNvSpPr txBox="1"/>
          <p:nvPr/>
        </p:nvSpPr>
        <p:spPr>
          <a:xfrm>
            <a:off x="7009080" y="160749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42FD80-5CDC-4240-A18A-26894E964165}"/>
              </a:ext>
            </a:extLst>
          </p:cNvPr>
          <p:cNvSpPr txBox="1"/>
          <p:nvPr/>
        </p:nvSpPr>
        <p:spPr>
          <a:xfrm>
            <a:off x="5734000" y="160749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81A2CEB-72EB-43ED-A186-E898B79D3B57}"/>
              </a:ext>
            </a:extLst>
          </p:cNvPr>
          <p:cNvSpPr/>
          <p:nvPr/>
        </p:nvSpPr>
        <p:spPr>
          <a:xfrm>
            <a:off x="7318960" y="188710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DC9C52-2C29-49EC-B5EA-4EF51D6AF2FF}"/>
              </a:ext>
            </a:extLst>
          </p:cNvPr>
          <p:cNvSpPr/>
          <p:nvPr/>
        </p:nvSpPr>
        <p:spPr>
          <a:xfrm>
            <a:off x="7359600" y="356614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7EE65-D74C-420C-8DAF-193A971D56B6}"/>
              </a:ext>
            </a:extLst>
          </p:cNvPr>
          <p:cNvGrpSpPr/>
          <p:nvPr/>
        </p:nvGrpSpPr>
        <p:grpSpPr>
          <a:xfrm rot="252508">
            <a:off x="4451502" y="2309235"/>
            <a:ext cx="945279" cy="940123"/>
            <a:chOff x="5720284" y="2001059"/>
            <a:chExt cx="945279" cy="940123"/>
          </a:xfrm>
        </p:grpSpPr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79B89C5-7DAB-4D21-8338-A0D20CAD018F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5015F632-A7CE-4AC0-B7AB-1BCB799AB0E6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57C8460-C24E-42B5-B53C-5E62D42C6D1B}"/>
              </a:ext>
            </a:extLst>
          </p:cNvPr>
          <p:cNvSpPr txBox="1"/>
          <p:nvPr/>
        </p:nvSpPr>
        <p:spPr>
          <a:xfrm>
            <a:off x="4920205" y="2585438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5300F2-B233-436D-BC93-B08A41125588}"/>
              </a:ext>
            </a:extLst>
          </p:cNvPr>
          <p:cNvGrpSpPr/>
          <p:nvPr/>
        </p:nvGrpSpPr>
        <p:grpSpPr>
          <a:xfrm rot="5400000" flipH="1">
            <a:off x="3651011" y="2716125"/>
            <a:ext cx="1687520" cy="144000"/>
            <a:chOff x="1250360" y="2890520"/>
            <a:chExt cx="1687520" cy="144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6DF59B7-705A-416C-A224-B1638C3BE0F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843B23-0CCA-4912-8310-DE43BE67125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B2A7623-0CB6-4CB7-ACF4-E8308E2A471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B0C2157-2763-48A1-8A3C-A9AF897B7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0774BEC-79D6-4C5B-9F51-94E8C8B1467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95BD85-FBA3-4B3F-8791-C904711B2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7B66DB9-F6F8-4F92-BF7B-7685EA339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AD4E791-6D02-4B69-A040-FD9AEE90EE5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DC80E9E-9330-4231-9B56-74D4FCE7B03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91AF81-5637-4BE0-90F4-AB10054E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885875E-3BA6-45AF-8DCC-90C0E2C5345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89345DE-B71F-48BA-90D6-C45C57291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3B0EC7B1-BC4B-47BB-A1F8-AB85E7F36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E4E595-CE46-4014-B818-8938313BE0C8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5D9D59-E574-4CB4-ABF1-F7DDA3E6B717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1ED9C5B-7806-4EE8-9EA7-16EC3F08F86C}"/>
              </a:ext>
            </a:extLst>
          </p:cNvPr>
          <p:cNvSpPr txBox="1"/>
          <p:nvPr/>
        </p:nvSpPr>
        <p:spPr>
          <a:xfrm>
            <a:off x="4037082" y="270734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E87CA9-4126-4505-8A55-2912F0EF0FA2}"/>
              </a:ext>
            </a:extLst>
          </p:cNvPr>
          <p:cNvSpPr txBox="1"/>
          <p:nvPr/>
        </p:nvSpPr>
        <p:spPr>
          <a:xfrm>
            <a:off x="5022863" y="151892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509C90-E42F-4989-887E-7E25FBD1326D}"/>
              </a:ext>
            </a:extLst>
          </p:cNvPr>
          <p:cNvSpPr txBox="1"/>
          <p:nvPr/>
        </p:nvSpPr>
        <p:spPr>
          <a:xfrm>
            <a:off x="6353471" y="152611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8C0FFB-2F15-4943-9116-55ABF00AF394}"/>
              </a:ext>
            </a:extLst>
          </p:cNvPr>
          <p:cNvGrpSpPr/>
          <p:nvPr/>
        </p:nvGrpSpPr>
        <p:grpSpPr>
          <a:xfrm rot="10800000" flipH="1" flipV="1">
            <a:off x="3121767" y="1812196"/>
            <a:ext cx="1640064" cy="144000"/>
            <a:chOff x="1286360" y="2890520"/>
            <a:chExt cx="1640064" cy="1440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8CCE5C-327E-48EC-BD3A-47C852C8BEB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ED06354-478A-4B38-B98C-8972920AD18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94580CA-3C7F-43D9-976B-FFB3AA1B6DB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ED359F-BA30-4BD0-A815-F938F69ED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4D82EB-72CB-4F34-BA5B-846FCB356B16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13A5706-F176-4EDD-8263-2FAF35D39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2D1C2D7-76F1-44AF-94C1-3C5D8CF03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133236F-F53F-4ABB-B2D4-34DD8244C3C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C671AB0-2A59-419F-977C-84CA6BD2E86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BCD111F-792E-403D-9CE8-78D169AA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A9D5F3-F396-49A2-BB72-7F37E7AC492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5E40E4-2981-4048-B687-A39F80EDE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4323C84-DD05-4AB8-A389-11568457A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7DA80F4-B093-41FD-9EB2-46DAEF1AEFC3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CB8451E-9CF5-4D44-961A-0CCCFF575D06}"/>
                </a:ext>
              </a:extLst>
            </p:cNvPr>
            <p:cNvCxnSpPr/>
            <p:nvPr/>
          </p:nvCxnSpPr>
          <p:spPr>
            <a:xfrm>
              <a:off x="2386424" y="3024361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D046F85-2431-4C9D-9E2B-5B9F141A65AB}"/>
              </a:ext>
            </a:extLst>
          </p:cNvPr>
          <p:cNvSpPr txBox="1"/>
          <p:nvPr/>
        </p:nvSpPr>
        <p:spPr>
          <a:xfrm>
            <a:off x="3691162" y="152741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8D6C95-B2CF-4260-A4F9-4903EA26EB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31926" y="362494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9E719E-56EE-4550-B15A-386CB1A51A02}"/>
              </a:ext>
            </a:extLst>
          </p:cNvPr>
          <p:cNvGrpSpPr/>
          <p:nvPr/>
        </p:nvGrpSpPr>
        <p:grpSpPr>
          <a:xfrm rot="252508">
            <a:off x="3067406" y="2318001"/>
            <a:ext cx="945279" cy="940123"/>
            <a:chOff x="5720284" y="2001059"/>
            <a:chExt cx="945279" cy="940123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873E3B9C-5F8D-4A25-BABE-859C2D05A242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4AD2CC86-5372-45DE-8E48-D90221315246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AE2D5EF4-173C-43F2-9F56-B2CC6B3F835E}"/>
              </a:ext>
            </a:extLst>
          </p:cNvPr>
          <p:cNvSpPr txBox="1"/>
          <p:nvPr/>
        </p:nvSpPr>
        <p:spPr>
          <a:xfrm>
            <a:off x="3536109" y="2594204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255125-935F-4056-8E07-230DBCC1A64B}"/>
              </a:ext>
            </a:extLst>
          </p:cNvPr>
          <p:cNvSpPr txBox="1"/>
          <p:nvPr/>
        </p:nvSpPr>
        <p:spPr>
          <a:xfrm>
            <a:off x="4281393" y="1637045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607A648-FA3E-4900-983D-BDE1ACD9BA8F}"/>
              </a:ext>
            </a:extLst>
          </p:cNvPr>
          <p:cNvGrpSpPr/>
          <p:nvPr/>
        </p:nvGrpSpPr>
        <p:grpSpPr>
          <a:xfrm rot="5400000" flipH="1">
            <a:off x="2351703" y="2717030"/>
            <a:ext cx="1687520" cy="144000"/>
            <a:chOff x="1250360" y="2890520"/>
            <a:chExt cx="1687520" cy="1440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EB5F7BF-57EE-43FC-8453-087B71DECB8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CAB5138-FBE6-4D3A-89E1-DE18C75F5DB2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51074FF-326A-4368-8B72-825A6FEF0E1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C4EA28EA-20DC-41B7-9D92-EBCB7ED96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FB36AC9-7BDC-4A91-9D58-49462E33BAD0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3BCBBBF-9041-47AA-970D-53F0B8A5D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E139356-ED8C-46AF-BDC4-0F54D26C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7808ABE-2E77-49ED-9685-7472D5F17B0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A3F6D3C-5F38-4437-9F4D-F15443C59FD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907BD0C-5200-4D4A-8EEC-6052E0F15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F77292B-B112-4E47-B1A4-FC209D157EE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FB0CE8C-ED57-4D58-81D8-EF9D79A9F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E3A42FC-6742-4007-A2C1-2205ADFAC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317460-4B56-4F5F-A0EC-CB0F0011C6D3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2BFB84-49EC-41B8-B21D-D74BE41C60B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2C062CE-6D4C-421D-8DFE-7E4A6B768AB9}"/>
              </a:ext>
            </a:extLst>
          </p:cNvPr>
          <p:cNvSpPr txBox="1"/>
          <p:nvPr/>
        </p:nvSpPr>
        <p:spPr>
          <a:xfrm>
            <a:off x="2737774" y="269808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A12AD9-7F18-41AB-8FC6-3060D874E911}"/>
              </a:ext>
            </a:extLst>
          </p:cNvPr>
          <p:cNvGrpSpPr/>
          <p:nvPr/>
        </p:nvGrpSpPr>
        <p:grpSpPr>
          <a:xfrm rot="10800000" flipH="1" flipV="1">
            <a:off x="1654196" y="1813419"/>
            <a:ext cx="1467813" cy="144000"/>
            <a:chOff x="1250360" y="2890520"/>
            <a:chExt cx="1467813" cy="1440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2AB6031-84DE-444C-B841-FA563318CAE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3CD6ACB-3215-46E7-A20C-8D17ACBA447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D016A8F3-C6B0-4962-A1F0-EC156241BF5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26669BC-5482-4D79-8488-EF9FE3311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ABD591B-6C1D-4DA8-BF76-A882DBA3BD9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ECEAA65-BD0B-49E3-9CFC-4BCFEE139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3A726EEC-D298-40B3-94E0-C22A323BC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4192BD7-55D8-4A52-A97D-7737E132068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82FD3CDB-3D70-4F18-A4CC-EF10E2F9A49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52C47F7-5760-4FDD-B765-3661591C7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55C4182-E11D-414A-B177-398AF61EB80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F8CF923-49ED-4F3E-8EBD-DB823F1EC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3B4A768A-4D39-47A8-8905-F2AC12490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639D8A-85CD-4D33-951A-D2308222120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1D2BB2-DCA4-4592-83D9-6CDC877EEA0C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8D3951-9E78-44BC-94B0-B578635F8694}"/>
              </a:ext>
            </a:extLst>
          </p:cNvPr>
          <p:cNvSpPr txBox="1"/>
          <p:nvPr/>
        </p:nvSpPr>
        <p:spPr>
          <a:xfrm>
            <a:off x="2218951" y="151847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866791-F25D-4E1C-A266-43DD0DDB85A7}"/>
              </a:ext>
            </a:extLst>
          </p:cNvPr>
          <p:cNvGrpSpPr/>
          <p:nvPr/>
        </p:nvGrpSpPr>
        <p:grpSpPr>
          <a:xfrm rot="252508">
            <a:off x="1653685" y="2340457"/>
            <a:ext cx="945279" cy="940123"/>
            <a:chOff x="5720284" y="2001059"/>
            <a:chExt cx="945279" cy="940123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FFBC48A-12AB-4A73-BD4B-13C197BFB156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25FD63E6-689D-4116-80A2-5173659519A6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B0346F7-C059-40CF-B8BF-A71BAC6CA18A}"/>
              </a:ext>
            </a:extLst>
          </p:cNvPr>
          <p:cNvSpPr txBox="1"/>
          <p:nvPr/>
        </p:nvSpPr>
        <p:spPr>
          <a:xfrm>
            <a:off x="2122388" y="261666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574A013-693F-47E0-A05C-0DD1C635AF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54159" y="3625635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8784956-B827-4846-A73F-FFB0BAAC73EE}"/>
              </a:ext>
            </a:extLst>
          </p:cNvPr>
          <p:cNvGrpSpPr/>
          <p:nvPr/>
        </p:nvGrpSpPr>
        <p:grpSpPr>
          <a:xfrm rot="5400000" flipH="1">
            <a:off x="4756175" y="5112729"/>
            <a:ext cx="1687520" cy="144000"/>
            <a:chOff x="1250360" y="2890520"/>
            <a:chExt cx="1687520" cy="1440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1CF3F61-84DD-44F6-B1D7-5681DB98EF4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6D86878-CD6C-4043-BAD5-C50462097DB3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E5FD19B-9CC4-4135-AFAC-690005DB5DC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3657C8F-127F-41AD-B28F-C42CCD21B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BF2678F-5B0B-44F2-98E3-2E4ED90D355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DB1473D-3F97-415B-852F-B41590A83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8B9CDB8-06BE-44F4-806F-73BA571C6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82634E5-A631-450F-877E-AF664E32A2A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35281C93-A121-41DC-B6EC-CECBF7C7982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70CB187-358F-4723-920A-65B6F3E95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851ABE5-37AF-4FF9-9815-5E76D108EFB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72A2C9D-937C-46FF-9814-27E44C3D7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39888CC-A19A-45F9-891A-9DFD681A6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ABF57FA-D0D5-4941-9C0E-C9F55444851D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ED57AE7-F145-4063-B70B-9DA1F2276C4C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5F3F041-F63D-42B6-9399-69333B3DC9F9}"/>
              </a:ext>
            </a:extLst>
          </p:cNvPr>
          <p:cNvGrpSpPr/>
          <p:nvPr/>
        </p:nvGrpSpPr>
        <p:grpSpPr>
          <a:xfrm rot="10800000" flipH="1" flipV="1">
            <a:off x="3204338" y="4209514"/>
            <a:ext cx="2341199" cy="144000"/>
            <a:chOff x="890360" y="2890520"/>
            <a:chExt cx="2341199" cy="144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6E62515-ED55-46DB-AE0B-050148CBAD1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F7AB33A-FE0F-4607-A7C3-F564F3A7D31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7FE8A64F-2FFB-414F-A9F2-A336684A522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23EED1CB-0BCC-4195-9F42-96AD459CB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2439FC2-8DE0-465C-B352-A661B65BC2B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059D761-56E3-4BFD-874E-E01FCEEB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C73F51EB-7833-409A-B6C7-B07EFF60A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4B6017E-DA8D-44FF-8D47-FE5C6BDF556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EDDC86CB-3FED-4BDB-8EDE-8A781D594B9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80F1D0B8-AB2C-4C36-BDCD-823799B7D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B14443C0-D53A-4418-B3B7-DA6CCCC3A24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4A3ED824-2ABA-4EE5-A3E9-D9F503A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D3D2A3F9-5DEC-464B-98A7-9DE270D8A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5048D25-3043-4E49-B93F-37AF57B021BA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C1DA294-1566-4586-BA62-CF999C3C44BB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80D25F0-D924-4633-B7D2-AEFB1C2E85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7817" y="5629334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8630A58-0185-4E9C-AA61-B180919F695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05537" y="6021691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83AA0D1-9AA3-4EDA-BDE1-D10844D6A7B6}"/>
              </a:ext>
            </a:extLst>
          </p:cNvPr>
          <p:cNvCxnSpPr/>
          <p:nvPr/>
        </p:nvCxnSpPr>
        <p:spPr>
          <a:xfrm>
            <a:off x="3123539" y="5220531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29BE64-085C-476E-8864-489AB2C8F7A7}"/>
              </a:ext>
            </a:extLst>
          </p:cNvPr>
          <p:cNvCxnSpPr/>
          <p:nvPr/>
        </p:nvCxnSpPr>
        <p:spPr>
          <a:xfrm>
            <a:off x="3047297" y="5101541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3A19A5F-D6EC-4934-B648-3AC1D645CE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6497" y="4723293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ED4491B-D1C7-4EE2-A21E-E27924A0E3A3}"/>
              </a:ext>
            </a:extLst>
          </p:cNvPr>
          <p:cNvSpPr txBox="1"/>
          <p:nvPr/>
        </p:nvSpPr>
        <p:spPr>
          <a:xfrm>
            <a:off x="4111355" y="432598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485396-0AD6-47E1-ABAB-F927C44E02B0}"/>
              </a:ext>
            </a:extLst>
          </p:cNvPr>
          <p:cNvSpPr txBox="1"/>
          <p:nvPr/>
        </p:nvSpPr>
        <p:spPr>
          <a:xfrm>
            <a:off x="5157788" y="5116367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8C9C72E-4BE5-4BA8-BBAD-2044BEA6031A}"/>
              </a:ext>
            </a:extLst>
          </p:cNvPr>
          <p:cNvSpPr txBox="1"/>
          <p:nvPr/>
        </p:nvSpPr>
        <p:spPr>
          <a:xfrm>
            <a:off x="2596980" y="4982009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E/8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632482C-DF10-4EFF-9E31-D5173D525510}"/>
              </a:ext>
            </a:extLst>
          </p:cNvPr>
          <p:cNvCxnSpPr>
            <a:cxnSpLocks/>
          </p:cNvCxnSpPr>
          <p:nvPr/>
        </p:nvCxnSpPr>
        <p:spPr>
          <a:xfrm rot="5400000">
            <a:off x="5681334" y="5676395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5DA218E-B7F2-4ABA-96B0-E5569BCD17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45334" y="468027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6822DFA-035A-44A9-9F17-AC551CF39A6A}"/>
              </a:ext>
            </a:extLst>
          </p:cNvPr>
          <p:cNvSpPr txBox="1"/>
          <p:nvPr/>
        </p:nvSpPr>
        <p:spPr>
          <a:xfrm>
            <a:off x="5739600" y="4955171"/>
            <a:ext cx="12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E/16 </a:t>
            </a:r>
          </a:p>
        </p:txBody>
      </p:sp>
    </p:spTree>
    <p:extLst>
      <p:ext uri="{BB962C8B-B14F-4D97-AF65-F5344CB8AC3E}">
        <p14:creationId xmlns:p14="http://schemas.microsoft.com/office/powerpoint/2010/main" val="3349326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42" grpId="0"/>
      <p:bldP spid="43" grpId="0"/>
      <p:bldP spid="61" grpId="0"/>
      <p:bldP spid="62" grpId="0"/>
      <p:bldP spid="63" grpId="0" animBg="1"/>
      <p:bldP spid="64" grpId="0" animBg="1"/>
      <p:bldP spid="68" grpId="0"/>
      <p:bldP spid="85" grpId="0"/>
      <p:bldP spid="86" grpId="0"/>
      <p:bldP spid="87" grpId="0"/>
      <p:bldP spid="104" grpId="0"/>
      <p:bldP spid="109" grpId="0"/>
      <p:bldP spid="110" grpId="0"/>
      <p:bldP spid="127" grpId="0"/>
      <p:bldP spid="144" grpId="0"/>
      <p:bldP spid="148" grpId="0"/>
      <p:bldP spid="187" grpId="0"/>
      <p:bldP spid="188" grpId="0"/>
      <p:bldP spid="189" grpId="0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7F7-2861-4904-8DAC-F6FE818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97E3-5578-4336-98FF-0A14E34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Resolution:- </a:t>
            </a:r>
          </a:p>
          <a:p>
            <a:pPr algn="just"/>
            <a:r>
              <a:rPr lang="en-US" dirty="0"/>
              <a:t>Smallest change that can occur in an analog output as a result of a change in the digital input.</a:t>
            </a:r>
          </a:p>
          <a:p>
            <a:pPr algn="just"/>
            <a:r>
              <a:rPr lang="en-US" dirty="0"/>
              <a:t>Equals to the weight of the LSB and also referred to as the step size.</a:t>
            </a:r>
          </a:p>
          <a:p>
            <a:pPr algn="just"/>
            <a:r>
              <a:rPr lang="en-US" dirty="0"/>
              <a:t>Step size is the amount by which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will change as the digital input value is changed from one value to the next.</a:t>
            </a:r>
          </a:p>
          <a:p>
            <a:pPr marL="0" indent="0" algn="ctr">
              <a:buNone/>
            </a:pPr>
            <a:r>
              <a:rPr lang="en-US" dirty="0"/>
              <a:t>% resolution = step size / full scale x 100%</a:t>
            </a:r>
          </a:p>
          <a:p>
            <a:pPr algn="just"/>
            <a:r>
              <a:rPr lang="en-US" dirty="0"/>
              <a:t>Full-scale = No. of steps x step size,</a:t>
            </a:r>
          </a:p>
          <a:p>
            <a:pPr marL="0" indent="0" algn="ctr">
              <a:buNone/>
            </a:pPr>
            <a:r>
              <a:rPr lang="en-US" dirty="0"/>
              <a:t>% resolution = 1 / No. of steps x 100%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721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FE2-5458-416F-B838-CD17F0E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5080-B524-4C67-8878-81A735FC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Accuracy:-</a:t>
            </a:r>
          </a:p>
          <a:p>
            <a:pPr algn="just"/>
            <a:r>
              <a:rPr lang="en-US" dirty="0"/>
              <a:t>Specified in terms of full-scale error and linearity error</a:t>
            </a:r>
          </a:p>
          <a:p>
            <a:pPr algn="just"/>
            <a:r>
              <a:rPr lang="en-US" dirty="0"/>
              <a:t>Full-scale error is the maximum deviation of DAC’s output from its expected value.</a:t>
            </a:r>
          </a:p>
          <a:p>
            <a:pPr algn="just"/>
            <a:r>
              <a:rPr lang="en-US" dirty="0"/>
              <a:t>Linearity error is the maximum deviation of the analog output from the ideal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0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FF5-E70E-4A7B-B929-C094EC99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ECB8-C367-452C-BFCD-86E33854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3) Settling time:-</a:t>
            </a:r>
          </a:p>
          <a:p>
            <a:pPr algn="just"/>
            <a:r>
              <a:rPr lang="en-US" dirty="0"/>
              <a:t>The time required for the analog output to settle to within ± ½ LSB of the final value after a change in the digital input.</a:t>
            </a:r>
          </a:p>
          <a:p>
            <a:pPr algn="just"/>
            <a:r>
              <a:rPr lang="en-US" dirty="0"/>
              <a:t>It is because of the presence of switches, active devices, stray capacitance, and inductance.</a:t>
            </a:r>
          </a:p>
          <a:p>
            <a:pPr marL="0" indent="0" algn="just">
              <a:buNone/>
            </a:pPr>
            <a:r>
              <a:rPr lang="en-US" dirty="0"/>
              <a:t>4) Offset voltage:-</a:t>
            </a:r>
          </a:p>
          <a:p>
            <a:pPr algn="just"/>
            <a:r>
              <a:rPr lang="en-US" dirty="0"/>
              <a:t>Ideally, the output of a DAC should be zero when the binary input is zero.</a:t>
            </a:r>
          </a:p>
          <a:p>
            <a:pPr algn="just"/>
            <a:r>
              <a:rPr lang="en-US" dirty="0"/>
              <a:t>However, in practice, there is a very small output voltage under this situation called the offset voltage.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8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8EDF-8132-4F1D-8CD1-8B3774B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869A-12DB-4FA8-8344-15D772C2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5) Monotonicity:- </a:t>
            </a:r>
          </a:p>
          <a:p>
            <a:pPr algn="just"/>
            <a:r>
              <a:rPr lang="en-US" dirty="0"/>
              <a:t>This means that the staircase output will have no downward steps as the binary input is incremented from 0 to full-scale value.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6) Temperature sensitivity:-</a:t>
            </a:r>
          </a:p>
          <a:p>
            <a:pPr algn="just"/>
            <a:r>
              <a:rPr lang="en-US" dirty="0"/>
              <a:t>The analog output voltage for any fixed digital input varies with temperature.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0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3422-2655-449E-A935-9A0CCC09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93ED-87A5-4CEF-8E16-C372B1A5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Example:- An 8-bit DAC produces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= 0.05 V for a digital input of 00000001. Find the full-scale output. What is the resolution? What is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for an input of 00101010? </a:t>
            </a:r>
          </a:p>
          <a:p>
            <a:pPr marL="0" indent="0">
              <a:buNone/>
            </a:pPr>
            <a:r>
              <a:rPr lang="en-US" dirty="0"/>
              <a:t>Solution:- </a:t>
            </a:r>
          </a:p>
          <a:p>
            <a:r>
              <a:rPr lang="en-US" dirty="0"/>
              <a:t>Full-scale output = Step size x No. of steps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sz="1600" dirty="0"/>
              <a:t>  </a:t>
            </a:r>
            <a:r>
              <a:rPr lang="en-US" dirty="0"/>
              <a:t>= 0.05 x (2</a:t>
            </a:r>
            <a:r>
              <a:rPr lang="en-US" baseline="30000" dirty="0"/>
              <a:t>8</a:t>
            </a:r>
            <a:r>
              <a:rPr lang="en-US" dirty="0"/>
              <a:t> – 1) = 0.05 x 255 = 12.75 V</a:t>
            </a:r>
          </a:p>
          <a:p>
            <a:r>
              <a:rPr lang="en-US" dirty="0"/>
              <a:t>% resolution = 1 / 255 x 100 %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200" dirty="0"/>
              <a:t>  </a:t>
            </a:r>
            <a:r>
              <a:rPr lang="en-US" dirty="0"/>
              <a:t>= 0.392 %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for an input of 00101010 = 42 x 0.05 </a:t>
            </a:r>
          </a:p>
          <a:p>
            <a:pPr marL="0" indent="0">
              <a:buNone/>
            </a:pPr>
            <a:r>
              <a:rPr lang="en-US" dirty="0"/>
              <a:t>				     = 2.10 V</a:t>
            </a:r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066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9D85-846E-490A-A162-ED65E22F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hold circuit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828C52-47DF-4F2E-B2ED-62D89E89C532}"/>
              </a:ext>
            </a:extLst>
          </p:cNvPr>
          <p:cNvGrpSpPr/>
          <p:nvPr/>
        </p:nvGrpSpPr>
        <p:grpSpPr>
          <a:xfrm>
            <a:off x="228600" y="1066800"/>
            <a:ext cx="4299118" cy="2025242"/>
            <a:chOff x="1176241" y="1304998"/>
            <a:chExt cx="4299118" cy="20252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2D1460E-891B-42B5-B938-26F4FBBCF9C8}"/>
                </a:ext>
              </a:extLst>
            </p:cNvPr>
            <p:cNvCxnSpPr/>
            <p:nvPr/>
          </p:nvCxnSpPr>
          <p:spPr>
            <a:xfrm>
              <a:off x="1524000" y="1676400"/>
              <a:ext cx="762000" cy="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F0703F-2980-44C8-9B3B-166C254EB7B4}"/>
                </a:ext>
              </a:extLst>
            </p:cNvPr>
            <p:cNvSpPr/>
            <p:nvPr/>
          </p:nvSpPr>
          <p:spPr>
            <a:xfrm>
              <a:off x="2286000" y="162240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E2DCC-D6FA-4F38-A75E-C6444077BC41}"/>
                </a:ext>
              </a:extLst>
            </p:cNvPr>
            <p:cNvGrpSpPr/>
            <p:nvPr/>
          </p:nvGrpSpPr>
          <p:grpSpPr>
            <a:xfrm flipH="1">
              <a:off x="2819400" y="1622400"/>
              <a:ext cx="2124000" cy="108000"/>
              <a:chOff x="1140000" y="2460600"/>
              <a:chExt cx="2124000" cy="10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B82FA3-DAD6-485B-B483-C35F30451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0000" y="2514600"/>
                <a:ext cx="201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78EBAF-A1CD-4DBA-B10C-BFFCEC86EDEC}"/>
                  </a:ext>
                </a:extLst>
              </p:cNvPr>
              <p:cNvSpPr/>
              <p:nvPr/>
            </p:nvSpPr>
            <p:spPr>
              <a:xfrm flipV="1">
                <a:off x="3156000" y="24606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709D8E-6BE9-40C5-AC57-78AB941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240" y="1317600"/>
              <a:ext cx="479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AAD514-769A-48D8-9A42-2C8022C3DA6F}"/>
                </a:ext>
              </a:extLst>
            </p:cNvPr>
            <p:cNvSpPr/>
            <p:nvPr/>
          </p:nvSpPr>
          <p:spPr>
            <a:xfrm flipH="1" flipV="1">
              <a:off x="4943400" y="162240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90EF99-5D3E-474C-AB2E-C714223D4D84}"/>
                </a:ext>
              </a:extLst>
            </p:cNvPr>
            <p:cNvCxnSpPr/>
            <p:nvPr/>
          </p:nvCxnSpPr>
          <p:spPr>
            <a:xfrm>
              <a:off x="3733800" y="2326640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EBA749-C181-4DD9-9865-B7D769940E0E}"/>
                </a:ext>
              </a:extLst>
            </p:cNvPr>
            <p:cNvCxnSpPr/>
            <p:nvPr/>
          </p:nvCxnSpPr>
          <p:spPr>
            <a:xfrm>
              <a:off x="3733800" y="2438400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F362AA-B885-40C9-92D9-9B221BFEFF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5800" y="1996680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1F9F53-1789-4071-B283-0E00C83C00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5800" y="2762400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DBF1A9-6A92-4935-8136-FD4C00D58FED}"/>
                </a:ext>
              </a:extLst>
            </p:cNvPr>
            <p:cNvGrpSpPr/>
            <p:nvPr/>
          </p:nvGrpSpPr>
          <p:grpSpPr>
            <a:xfrm>
              <a:off x="3643800" y="3086400"/>
              <a:ext cx="432000" cy="243840"/>
              <a:chOff x="2616200" y="4477703"/>
              <a:chExt cx="432000" cy="24384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C8B8264-76F0-41EF-AD83-6E253C8350A9}"/>
                  </a:ext>
                </a:extLst>
              </p:cNvPr>
              <p:cNvCxnSpPr/>
              <p:nvPr/>
            </p:nvCxnSpPr>
            <p:spPr>
              <a:xfrm>
                <a:off x="2616200" y="4477703"/>
                <a:ext cx="43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21FA2E-F196-4FBB-B5C5-E0E767426A8E}"/>
                  </a:ext>
                </a:extLst>
              </p:cNvPr>
              <p:cNvCxnSpPr/>
              <p:nvPr/>
            </p:nvCxnSpPr>
            <p:spPr>
              <a:xfrm>
                <a:off x="2687320" y="4558983"/>
                <a:ext cx="288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CEE086-46F5-4AED-A175-C49D8BDB8AAF}"/>
                  </a:ext>
                </a:extLst>
              </p:cNvPr>
              <p:cNvCxnSpPr/>
              <p:nvPr/>
            </p:nvCxnSpPr>
            <p:spPr>
              <a:xfrm>
                <a:off x="2748280" y="4640263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B49C3F-C845-4784-B4DA-FD0B71A2E784}"/>
                  </a:ext>
                </a:extLst>
              </p:cNvPr>
              <p:cNvCxnSpPr/>
              <p:nvPr/>
            </p:nvCxnSpPr>
            <p:spPr>
              <a:xfrm>
                <a:off x="2809240" y="4721543"/>
                <a:ext cx="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8C60F0-DD0F-4E1D-91C4-1E53123EB114}"/>
                </a:ext>
              </a:extLst>
            </p:cNvPr>
            <p:cNvSpPr txBox="1"/>
            <p:nvPr/>
          </p:nvSpPr>
          <p:spPr>
            <a:xfrm>
              <a:off x="1176241" y="1492101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i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A3058D-6A1D-4B05-A391-D5E4012802B0}"/>
                </a:ext>
              </a:extLst>
            </p:cNvPr>
            <p:cNvSpPr txBox="1"/>
            <p:nvPr/>
          </p:nvSpPr>
          <p:spPr>
            <a:xfrm>
              <a:off x="5051400" y="1503469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o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08E679-7D4F-4D45-98F3-87A13D77599D}"/>
                </a:ext>
              </a:extLst>
            </p:cNvPr>
            <p:cNvSpPr txBox="1"/>
            <p:nvPr/>
          </p:nvSpPr>
          <p:spPr>
            <a:xfrm>
              <a:off x="2192653" y="1304998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E572BC8-C1F3-457F-AF97-6D735335334A}"/>
              </a:ext>
            </a:extLst>
          </p:cNvPr>
          <p:cNvSpPr txBox="1"/>
          <p:nvPr/>
        </p:nvSpPr>
        <p:spPr>
          <a:xfrm>
            <a:off x="304800" y="3200400"/>
            <a:ext cx="3157559" cy="37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Sample and hold circuit</a:t>
            </a:r>
            <a:endParaRPr lang="en-IN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0F5283-D8EB-4803-BC25-31BDB0B0A904}"/>
              </a:ext>
            </a:extLst>
          </p:cNvPr>
          <p:cNvGrpSpPr/>
          <p:nvPr/>
        </p:nvGrpSpPr>
        <p:grpSpPr>
          <a:xfrm>
            <a:off x="2902115" y="2971800"/>
            <a:ext cx="6089485" cy="3012093"/>
            <a:chOff x="2902115" y="2971800"/>
            <a:chExt cx="6089485" cy="30120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1EA2D2-A909-4786-AEE2-F381B0DD3910}"/>
                </a:ext>
              </a:extLst>
            </p:cNvPr>
            <p:cNvCxnSpPr/>
            <p:nvPr/>
          </p:nvCxnSpPr>
          <p:spPr>
            <a:xfrm>
              <a:off x="5170438" y="4330053"/>
              <a:ext cx="576000" cy="0"/>
            </a:xfrm>
            <a:prstGeom prst="line">
              <a:avLst/>
            </a:prstGeom>
            <a:ln w="28575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7E3F64-2F2F-4149-98B9-A4237E8CE06D}"/>
                </a:ext>
              </a:extLst>
            </p:cNvPr>
            <p:cNvSpPr/>
            <p:nvPr/>
          </p:nvSpPr>
          <p:spPr>
            <a:xfrm>
              <a:off x="5748238" y="4276053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DB87FC-4457-4A65-867D-37A83DDA960C}"/>
                </a:ext>
              </a:extLst>
            </p:cNvPr>
            <p:cNvGrpSpPr/>
            <p:nvPr/>
          </p:nvGrpSpPr>
          <p:grpSpPr>
            <a:xfrm flipH="1">
              <a:off x="6281638" y="4276053"/>
              <a:ext cx="1080000" cy="108000"/>
              <a:chOff x="1725359" y="2460600"/>
              <a:chExt cx="1080000" cy="1080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6EF84C9-77C0-415F-9D0A-96CE3EAB5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359" y="2514600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297A4F1-7E19-4A12-9085-A5AC9DCBDDC3}"/>
                  </a:ext>
                </a:extLst>
              </p:cNvPr>
              <p:cNvSpPr/>
              <p:nvPr/>
            </p:nvSpPr>
            <p:spPr>
              <a:xfrm flipV="1">
                <a:off x="2697359" y="24606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25B61-31A7-4B25-B07B-CD7298D2F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038" y="3971253"/>
              <a:ext cx="479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FE9F54A-65BF-4AF7-9479-0795BBB51E77}"/>
                </a:ext>
              </a:extLst>
            </p:cNvPr>
            <p:cNvSpPr/>
            <p:nvPr/>
          </p:nvSpPr>
          <p:spPr>
            <a:xfrm flipH="1" flipV="1">
              <a:off x="8426282" y="413365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4F1FAE-93A1-4E41-B7E2-B8CAE3C62B75}"/>
                </a:ext>
              </a:extLst>
            </p:cNvPr>
            <p:cNvCxnSpPr/>
            <p:nvPr/>
          </p:nvCxnSpPr>
          <p:spPr>
            <a:xfrm>
              <a:off x="6737397" y="4980293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A494F3-DE73-4A48-9360-B321320919CC}"/>
                </a:ext>
              </a:extLst>
            </p:cNvPr>
            <p:cNvCxnSpPr/>
            <p:nvPr/>
          </p:nvCxnSpPr>
          <p:spPr>
            <a:xfrm>
              <a:off x="6737397" y="5092053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EF39AF-3558-4632-9B36-91260BE2BB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39397" y="4650333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ABD992-BE41-4625-BFA9-47B7D692B4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39397" y="5416053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6FF25F-A3A8-4625-8ABB-B89360F7F2FC}"/>
                </a:ext>
              </a:extLst>
            </p:cNvPr>
            <p:cNvGrpSpPr/>
            <p:nvPr/>
          </p:nvGrpSpPr>
          <p:grpSpPr>
            <a:xfrm>
              <a:off x="6647397" y="5740053"/>
              <a:ext cx="432000" cy="243840"/>
              <a:chOff x="2616200" y="4477703"/>
              <a:chExt cx="432000" cy="24384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B53E46-0A32-4275-86BD-3CD46ED5FF60}"/>
                  </a:ext>
                </a:extLst>
              </p:cNvPr>
              <p:cNvCxnSpPr/>
              <p:nvPr/>
            </p:nvCxnSpPr>
            <p:spPr>
              <a:xfrm>
                <a:off x="2616200" y="4477703"/>
                <a:ext cx="43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65075C0-68F2-40E0-8FF8-64530F1F954B}"/>
                  </a:ext>
                </a:extLst>
              </p:cNvPr>
              <p:cNvCxnSpPr/>
              <p:nvPr/>
            </p:nvCxnSpPr>
            <p:spPr>
              <a:xfrm>
                <a:off x="2687320" y="4558983"/>
                <a:ext cx="288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8774FDE-F3E0-4543-BAA0-F0C0863D1D9E}"/>
                  </a:ext>
                </a:extLst>
              </p:cNvPr>
              <p:cNvCxnSpPr/>
              <p:nvPr/>
            </p:nvCxnSpPr>
            <p:spPr>
              <a:xfrm>
                <a:off x="2748280" y="4640263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E75CFCF-69E1-437F-86B8-D18A0CB952A8}"/>
                  </a:ext>
                </a:extLst>
              </p:cNvPr>
              <p:cNvCxnSpPr/>
              <p:nvPr/>
            </p:nvCxnSpPr>
            <p:spPr>
              <a:xfrm>
                <a:off x="2809240" y="4721543"/>
                <a:ext cx="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767026-1310-40C8-A807-1DC7A234D001}"/>
                </a:ext>
              </a:extLst>
            </p:cNvPr>
            <p:cNvSpPr txBox="1"/>
            <p:nvPr/>
          </p:nvSpPr>
          <p:spPr>
            <a:xfrm>
              <a:off x="3614972" y="4063510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i</a:t>
              </a:r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132F8D-91CD-4D0C-B2B2-80C1894E65D0}"/>
                </a:ext>
              </a:extLst>
            </p:cNvPr>
            <p:cNvSpPr txBox="1"/>
            <p:nvPr/>
          </p:nvSpPr>
          <p:spPr>
            <a:xfrm>
              <a:off x="8567641" y="4014721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o</a:t>
              </a:r>
              <a:endParaRPr lang="en-I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85B144-9D95-4182-AC2B-DE59A9A0AA8D}"/>
                </a:ext>
              </a:extLst>
            </p:cNvPr>
            <p:cNvSpPr txBox="1"/>
            <p:nvPr/>
          </p:nvSpPr>
          <p:spPr>
            <a:xfrm>
              <a:off x="6107583" y="4352176"/>
              <a:ext cx="309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409F7F9-93AD-494A-9247-51F1D706D88D}"/>
                </a:ext>
              </a:extLst>
            </p:cNvPr>
            <p:cNvGrpSpPr/>
            <p:nvPr/>
          </p:nvGrpSpPr>
          <p:grpSpPr>
            <a:xfrm>
              <a:off x="4373938" y="3795970"/>
              <a:ext cx="1072920" cy="834307"/>
              <a:chOff x="5821760" y="1227639"/>
              <a:chExt cx="2160640" cy="151556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D7A9824-EB63-43C4-966F-8A3402E6478C}"/>
                  </a:ext>
                </a:extLst>
              </p:cNvPr>
              <p:cNvGrpSpPr/>
              <p:nvPr/>
            </p:nvGrpSpPr>
            <p:grpSpPr>
              <a:xfrm>
                <a:off x="6142506" y="1676400"/>
                <a:ext cx="867894" cy="1066800"/>
                <a:chOff x="3579164" y="2716894"/>
                <a:chExt cx="867894" cy="1066800"/>
              </a:xfrm>
            </p:grpSpPr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345BAF73-CCC4-445E-A324-86C5C0B8892A}"/>
                    </a:ext>
                  </a:extLst>
                </p:cNvPr>
                <p:cNvSpPr/>
                <p:nvPr/>
              </p:nvSpPr>
              <p:spPr>
                <a:xfrm rot="5400000">
                  <a:off x="3499658" y="2836294"/>
                  <a:ext cx="1066800" cy="8280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0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327243-61D0-4F2F-9ABF-96ED2B8D0D53}"/>
                    </a:ext>
                  </a:extLst>
                </p:cNvPr>
                <p:cNvSpPr txBox="1"/>
                <p:nvPr/>
              </p:nvSpPr>
              <p:spPr>
                <a:xfrm>
                  <a:off x="3579164" y="2759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_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FD6A302-E1B0-4E4F-8143-DAE47F89FA7D}"/>
                    </a:ext>
                  </a:extLst>
                </p:cNvPr>
                <p:cNvSpPr txBox="1"/>
                <p:nvPr/>
              </p:nvSpPr>
              <p:spPr>
                <a:xfrm>
                  <a:off x="3579164" y="3267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+</a:t>
                  </a:r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4A7FCDF-2C03-4D98-B926-0ECF3A27359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010400" y="2199640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0F7A89B-3C93-42D3-A6CF-26D96A318C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1760" y="1227640"/>
                <a:ext cx="165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F353CBC-0AC7-4048-ADF9-EB3F3348A366}"/>
                  </a:ext>
                </a:extLst>
              </p:cNvPr>
              <p:cNvCxnSpPr/>
              <p:nvPr/>
            </p:nvCxnSpPr>
            <p:spPr>
              <a:xfrm rot="5400000" flipH="1">
                <a:off x="5440386" y="1623639"/>
                <a:ext cx="79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0DF5816-56DE-4F9B-95F5-2A91F3A1B7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7200" y="2017198"/>
                <a:ext cx="36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BE1A5A8-1903-4538-9106-1F8FD314F6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85493" y="171363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6E60AE-103C-4874-8815-531A3C5532F3}"/>
                </a:ext>
              </a:extLst>
            </p:cNvPr>
            <p:cNvCxnSpPr/>
            <p:nvPr/>
          </p:nvCxnSpPr>
          <p:spPr>
            <a:xfrm>
              <a:off x="3801655" y="4462629"/>
              <a:ext cx="762000" cy="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3939F2-52BC-4CEF-A1BD-80BD069FB263}"/>
                </a:ext>
              </a:extLst>
            </p:cNvPr>
            <p:cNvGrpSpPr/>
            <p:nvPr/>
          </p:nvGrpSpPr>
          <p:grpSpPr>
            <a:xfrm>
              <a:off x="7188417" y="3661409"/>
              <a:ext cx="1237355" cy="834307"/>
              <a:chOff x="5821760" y="1227639"/>
              <a:chExt cx="2491777" cy="151556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C62A057-21F2-4A99-8B7F-E35ECD959F82}"/>
                  </a:ext>
                </a:extLst>
              </p:cNvPr>
              <p:cNvGrpSpPr/>
              <p:nvPr/>
            </p:nvGrpSpPr>
            <p:grpSpPr>
              <a:xfrm>
                <a:off x="6142506" y="1676400"/>
                <a:ext cx="867894" cy="1066800"/>
                <a:chOff x="3579164" y="2716894"/>
                <a:chExt cx="867894" cy="1066800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9D4CD245-EB4D-4BA0-9837-48243D69DCFF}"/>
                    </a:ext>
                  </a:extLst>
                </p:cNvPr>
                <p:cNvSpPr/>
                <p:nvPr/>
              </p:nvSpPr>
              <p:spPr>
                <a:xfrm rot="5400000">
                  <a:off x="3499658" y="2836294"/>
                  <a:ext cx="1066800" cy="8280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0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15ACC80-9AA7-41AF-9CCF-5BE7FE41FFBE}"/>
                    </a:ext>
                  </a:extLst>
                </p:cNvPr>
                <p:cNvSpPr txBox="1"/>
                <p:nvPr/>
              </p:nvSpPr>
              <p:spPr>
                <a:xfrm>
                  <a:off x="3579164" y="2759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_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CF19FE-5D2C-4D9A-8C00-C9A2D556E165}"/>
                    </a:ext>
                  </a:extLst>
                </p:cNvPr>
                <p:cNvSpPr txBox="1"/>
                <p:nvPr/>
              </p:nvSpPr>
              <p:spPr>
                <a:xfrm>
                  <a:off x="3579164" y="3267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+</a:t>
                  </a:r>
                </a:p>
              </p:txBody>
            </p: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31CEC2C-43B5-4254-A487-F1BFB1BB99E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972351" y="2199641"/>
                <a:ext cx="134118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35A7ECB-F1CD-4C6A-BDA5-759EB61325F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1760" y="1227640"/>
                <a:ext cx="165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1224D03-1F09-4B18-A61E-6BC2314F924C}"/>
                  </a:ext>
                </a:extLst>
              </p:cNvPr>
              <p:cNvCxnSpPr/>
              <p:nvPr/>
            </p:nvCxnSpPr>
            <p:spPr>
              <a:xfrm rot="5400000" flipH="1">
                <a:off x="5440386" y="1623639"/>
                <a:ext cx="79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97819C-427B-4967-AA1F-1E3F0642C6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7200" y="2017198"/>
                <a:ext cx="36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BDABB41-829D-4BCC-8AEB-5A7B818124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85493" y="171363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441B82-0594-4C05-AE18-1C8666B57871}"/>
                </a:ext>
              </a:extLst>
            </p:cNvPr>
            <p:cNvSpPr txBox="1"/>
            <p:nvPr/>
          </p:nvSpPr>
          <p:spPr>
            <a:xfrm>
              <a:off x="2902115" y="4135675"/>
              <a:ext cx="84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Analog</a:t>
              </a:r>
            </a:p>
            <a:p>
              <a:pPr algn="ctr"/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F2F4D9-CE58-4041-B552-9A7CA2E633D1}"/>
                </a:ext>
              </a:extLst>
            </p:cNvPr>
            <p:cNvSpPr txBox="1"/>
            <p:nvPr/>
          </p:nvSpPr>
          <p:spPr>
            <a:xfrm>
              <a:off x="8051555" y="4296901"/>
              <a:ext cx="84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DC</a:t>
              </a:r>
            </a:p>
            <a:p>
              <a:pPr algn="ctr"/>
              <a:r>
                <a:rPr lang="en-US" dirty="0"/>
                <a:t>output</a:t>
              </a:r>
              <a:endParaRPr lang="en-IN" dirty="0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2ED9DBB1-EDC2-4F08-A131-9A2F1E1A4D5D}"/>
                </a:ext>
              </a:extLst>
            </p:cNvPr>
            <p:cNvSpPr/>
            <p:nvPr/>
          </p:nvSpPr>
          <p:spPr>
            <a:xfrm rot="5400000">
              <a:off x="5067493" y="5420394"/>
              <a:ext cx="405261" cy="39658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9A2432-7A5C-4E57-9A2D-E0F045A02B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59835" y="5605996"/>
              <a:ext cx="61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BECD29-0EEB-4BA2-B96B-50325C963C2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61007" y="5605402"/>
              <a:ext cx="61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38D8EA-DA3C-4CB9-AB0E-48FC7BD1E3FD}"/>
                </a:ext>
              </a:extLst>
            </p:cNvPr>
            <p:cNvSpPr/>
            <p:nvPr/>
          </p:nvSpPr>
          <p:spPr>
            <a:xfrm flipH="1" flipV="1">
              <a:off x="4370567" y="5562837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14D3A0-A8EB-4874-A9F5-8153D4E454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91007" y="4734837"/>
              <a:ext cx="17640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EE90EB-6181-44FB-AF7F-79C0D21E1FFF}"/>
                </a:ext>
              </a:extLst>
            </p:cNvPr>
            <p:cNvSpPr txBox="1"/>
            <p:nvPr/>
          </p:nvSpPr>
          <p:spPr>
            <a:xfrm>
              <a:off x="3686045" y="5416153"/>
              <a:ext cx="700543" cy="369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</a:t>
              </a:r>
              <a:endParaRPr lang="en-IN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A360E58-567D-4B0D-8DA9-FABC82F349E1}"/>
                </a:ext>
              </a:extLst>
            </p:cNvPr>
            <p:cNvSpPr txBox="1"/>
            <p:nvPr/>
          </p:nvSpPr>
          <p:spPr>
            <a:xfrm>
              <a:off x="5517865" y="2971800"/>
              <a:ext cx="11765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Digitally</a:t>
              </a:r>
            </a:p>
            <a:p>
              <a:pPr algn="ctr"/>
              <a:r>
                <a:rPr lang="en-US" dirty="0"/>
                <a:t>Controlled</a:t>
              </a:r>
            </a:p>
            <a:p>
              <a:pPr algn="ctr"/>
              <a:r>
                <a:rPr lang="en-US" dirty="0"/>
                <a:t>switch</a:t>
              </a:r>
              <a:endParaRPr lang="en-IN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0269BFB-264D-4931-8CA8-9211575B098B}"/>
              </a:ext>
            </a:extLst>
          </p:cNvPr>
          <p:cNvSpPr txBox="1"/>
          <p:nvPr/>
        </p:nvSpPr>
        <p:spPr>
          <a:xfrm>
            <a:off x="4833357" y="6085324"/>
            <a:ext cx="33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 Sample and hold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648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98F8-0BB6-4393-AE63-AE30F08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Quantization and encoding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90F08D-FC33-49A8-B4B0-EBBD8C58BBD4}"/>
              </a:ext>
            </a:extLst>
          </p:cNvPr>
          <p:cNvSpPr/>
          <p:nvPr/>
        </p:nvSpPr>
        <p:spPr>
          <a:xfrm>
            <a:off x="1477926" y="1609565"/>
            <a:ext cx="5922334" cy="4382941"/>
          </a:xfrm>
          <a:custGeom>
            <a:avLst/>
            <a:gdLst>
              <a:gd name="connsiteX0" fmla="*/ 0 w 5922334"/>
              <a:gd name="connsiteY0" fmla="*/ 4382941 h 4382941"/>
              <a:gd name="connsiteX1" fmla="*/ 1701209 w 5922334"/>
              <a:gd name="connsiteY1" fmla="*/ 55489 h 4382941"/>
              <a:gd name="connsiteX2" fmla="*/ 4178595 w 5922334"/>
              <a:gd name="connsiteY2" fmla="*/ 1852392 h 4382941"/>
              <a:gd name="connsiteX3" fmla="*/ 5922334 w 5922334"/>
              <a:gd name="connsiteY3" fmla="*/ 661545 h 438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334" h="4382941">
                <a:moveTo>
                  <a:pt x="0" y="4382941"/>
                </a:moveTo>
                <a:cubicBezTo>
                  <a:pt x="502388" y="2430094"/>
                  <a:pt x="1004776" y="477247"/>
                  <a:pt x="1701209" y="55489"/>
                </a:cubicBezTo>
                <a:cubicBezTo>
                  <a:pt x="2397642" y="-366269"/>
                  <a:pt x="3475074" y="1751383"/>
                  <a:pt x="4178595" y="1852392"/>
                </a:cubicBezTo>
                <a:cubicBezTo>
                  <a:pt x="4882116" y="1953401"/>
                  <a:pt x="5402225" y="1307473"/>
                  <a:pt x="5922334" y="661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CF77CA-15E4-4727-AD44-265CEF75C348}"/>
              </a:ext>
            </a:extLst>
          </p:cNvPr>
          <p:cNvCxnSpPr/>
          <p:nvPr/>
        </p:nvCxnSpPr>
        <p:spPr>
          <a:xfrm>
            <a:off x="806301" y="5992506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9BB4C2-BEFB-4290-9C9F-A284D193F970}"/>
              </a:ext>
            </a:extLst>
          </p:cNvPr>
          <p:cNvCxnSpPr/>
          <p:nvPr/>
        </p:nvCxnSpPr>
        <p:spPr>
          <a:xfrm>
            <a:off x="800100" y="5392269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73CE1-9875-41B8-BC52-FAA2C1FF8FAB}"/>
              </a:ext>
            </a:extLst>
          </p:cNvPr>
          <p:cNvCxnSpPr/>
          <p:nvPr/>
        </p:nvCxnSpPr>
        <p:spPr>
          <a:xfrm>
            <a:off x="795668" y="4797948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6977FF-62A6-499C-A837-B178D49BD0EA}"/>
              </a:ext>
            </a:extLst>
          </p:cNvPr>
          <p:cNvCxnSpPr/>
          <p:nvPr/>
        </p:nvCxnSpPr>
        <p:spPr>
          <a:xfrm>
            <a:off x="789467" y="4176347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BAA2C1-A487-4F90-A102-D60B9DB31CAE}"/>
              </a:ext>
            </a:extLst>
          </p:cNvPr>
          <p:cNvCxnSpPr/>
          <p:nvPr/>
        </p:nvCxnSpPr>
        <p:spPr>
          <a:xfrm>
            <a:off x="785035" y="3561709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DFDA5-F994-47BD-895D-FB488300C97C}"/>
              </a:ext>
            </a:extLst>
          </p:cNvPr>
          <p:cNvCxnSpPr/>
          <p:nvPr/>
        </p:nvCxnSpPr>
        <p:spPr>
          <a:xfrm>
            <a:off x="768201" y="2940593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401FB9-EFED-4F69-83D8-9792C2174E18}"/>
              </a:ext>
            </a:extLst>
          </p:cNvPr>
          <p:cNvCxnSpPr/>
          <p:nvPr/>
        </p:nvCxnSpPr>
        <p:spPr>
          <a:xfrm>
            <a:off x="774402" y="2378473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AF394E-664B-4FA7-90AA-D609CA8F1428}"/>
              </a:ext>
            </a:extLst>
          </p:cNvPr>
          <p:cNvCxnSpPr/>
          <p:nvPr/>
        </p:nvCxnSpPr>
        <p:spPr>
          <a:xfrm>
            <a:off x="768201" y="1802761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814FCA-8E15-43F3-BBEB-4B7809E947D5}"/>
              </a:ext>
            </a:extLst>
          </p:cNvPr>
          <p:cNvSpPr txBox="1"/>
          <p:nvPr/>
        </p:nvSpPr>
        <p:spPr>
          <a:xfrm>
            <a:off x="342900" y="5802892"/>
            <a:ext cx="495300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DA97B-FB53-43C6-BF90-3910EE541E31}"/>
              </a:ext>
            </a:extLst>
          </p:cNvPr>
          <p:cNvSpPr txBox="1"/>
          <p:nvPr/>
        </p:nvSpPr>
        <p:spPr>
          <a:xfrm>
            <a:off x="135566" y="519432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1/8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B2686-73E5-4DBA-9036-BBA2733DF241}"/>
              </a:ext>
            </a:extLst>
          </p:cNvPr>
          <p:cNvSpPr txBox="1"/>
          <p:nvPr/>
        </p:nvSpPr>
        <p:spPr>
          <a:xfrm>
            <a:off x="139110" y="4618395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2/8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26586-3CED-4369-8FC3-23B95971E667}"/>
              </a:ext>
            </a:extLst>
          </p:cNvPr>
          <p:cNvSpPr txBox="1"/>
          <p:nvPr/>
        </p:nvSpPr>
        <p:spPr>
          <a:xfrm>
            <a:off x="135566" y="397512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3/8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35053-017A-4A0F-B8D2-3101BC2E366A}"/>
              </a:ext>
            </a:extLst>
          </p:cNvPr>
          <p:cNvSpPr txBox="1"/>
          <p:nvPr/>
        </p:nvSpPr>
        <p:spPr>
          <a:xfrm>
            <a:off x="146199" y="336552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4/8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A544A-CF6F-48D7-926B-A888F643E722}"/>
              </a:ext>
            </a:extLst>
          </p:cNvPr>
          <p:cNvSpPr txBox="1"/>
          <p:nvPr/>
        </p:nvSpPr>
        <p:spPr>
          <a:xfrm>
            <a:off x="129365" y="275592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5/8 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1A479-186C-4B1B-B793-651C8D10D216}"/>
              </a:ext>
            </a:extLst>
          </p:cNvPr>
          <p:cNvSpPr txBox="1"/>
          <p:nvPr/>
        </p:nvSpPr>
        <p:spPr>
          <a:xfrm>
            <a:off x="139110" y="2188859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6/8 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963A9-3CCD-40C3-AE7D-F573C8AD297A}"/>
              </a:ext>
            </a:extLst>
          </p:cNvPr>
          <p:cNvSpPr txBox="1"/>
          <p:nvPr/>
        </p:nvSpPr>
        <p:spPr>
          <a:xfrm>
            <a:off x="139110" y="1601259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7/8 V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148FF-0038-46D4-9480-1909B5E1B3D5}"/>
              </a:ext>
            </a:extLst>
          </p:cNvPr>
          <p:cNvCxnSpPr/>
          <p:nvPr/>
        </p:nvCxnSpPr>
        <p:spPr>
          <a:xfrm>
            <a:off x="778834" y="1252938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42BAFF-3528-4DFF-AE6C-33DA276EB7A1}"/>
              </a:ext>
            </a:extLst>
          </p:cNvPr>
          <p:cNvSpPr txBox="1"/>
          <p:nvPr/>
        </p:nvSpPr>
        <p:spPr>
          <a:xfrm>
            <a:off x="336699" y="1051436"/>
            <a:ext cx="5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AC3CD6-83C5-4CDA-8C75-6334D10903F4}"/>
              </a:ext>
            </a:extLst>
          </p:cNvPr>
          <p:cNvCxnSpPr/>
          <p:nvPr/>
        </p:nvCxnSpPr>
        <p:spPr>
          <a:xfrm>
            <a:off x="800100" y="5704367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AA33FD-B7B8-4D27-83C6-A65C861C5ADB}"/>
              </a:ext>
            </a:extLst>
          </p:cNvPr>
          <p:cNvCxnSpPr/>
          <p:nvPr/>
        </p:nvCxnSpPr>
        <p:spPr>
          <a:xfrm>
            <a:off x="789467" y="5105400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3C6630-71A4-4517-AB65-8199520806D6}"/>
              </a:ext>
            </a:extLst>
          </p:cNvPr>
          <p:cNvCxnSpPr/>
          <p:nvPr/>
        </p:nvCxnSpPr>
        <p:spPr>
          <a:xfrm>
            <a:off x="768201" y="4485167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622D2-BEAB-4A04-8B61-08E82591FE70}"/>
              </a:ext>
            </a:extLst>
          </p:cNvPr>
          <p:cNvCxnSpPr/>
          <p:nvPr/>
        </p:nvCxnSpPr>
        <p:spPr>
          <a:xfrm>
            <a:off x="757568" y="3886200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E24006-CEBF-4FC5-9348-6FB777A3275A}"/>
              </a:ext>
            </a:extLst>
          </p:cNvPr>
          <p:cNvCxnSpPr/>
          <p:nvPr/>
        </p:nvCxnSpPr>
        <p:spPr>
          <a:xfrm>
            <a:off x="778834" y="3269830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732B93-0AF0-4EED-A06A-81EAEAE518AA}"/>
              </a:ext>
            </a:extLst>
          </p:cNvPr>
          <p:cNvCxnSpPr/>
          <p:nvPr/>
        </p:nvCxnSpPr>
        <p:spPr>
          <a:xfrm>
            <a:off x="768201" y="2681496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6747DD-5888-47B2-BBF9-67ACC7724CD8}"/>
              </a:ext>
            </a:extLst>
          </p:cNvPr>
          <p:cNvCxnSpPr/>
          <p:nvPr/>
        </p:nvCxnSpPr>
        <p:spPr>
          <a:xfrm>
            <a:off x="757568" y="2114428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D9B0D-09B0-4DAE-B797-F8E201B2F315}"/>
              </a:ext>
            </a:extLst>
          </p:cNvPr>
          <p:cNvCxnSpPr/>
          <p:nvPr/>
        </p:nvCxnSpPr>
        <p:spPr>
          <a:xfrm>
            <a:off x="746935" y="1547360"/>
            <a:ext cx="7543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390F4A-6249-4898-8ED7-1DD49296B827}"/>
              </a:ext>
            </a:extLst>
          </p:cNvPr>
          <p:cNvSpPr txBox="1"/>
          <p:nvPr/>
        </p:nvSpPr>
        <p:spPr>
          <a:xfrm>
            <a:off x="8301369" y="550099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DEBDD0-FD91-468C-85F6-7C28B58D5AE6}"/>
              </a:ext>
            </a:extLst>
          </p:cNvPr>
          <p:cNvSpPr txBox="1"/>
          <p:nvPr/>
        </p:nvSpPr>
        <p:spPr>
          <a:xfrm>
            <a:off x="8286306" y="490813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2073EA-6F78-4164-88EB-E4DD05A6678D}"/>
              </a:ext>
            </a:extLst>
          </p:cNvPr>
          <p:cNvSpPr txBox="1"/>
          <p:nvPr/>
        </p:nvSpPr>
        <p:spPr>
          <a:xfrm>
            <a:off x="8286306" y="429349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37A95-0BC8-4901-9D03-D01CCC8FA055}"/>
              </a:ext>
            </a:extLst>
          </p:cNvPr>
          <p:cNvSpPr txBox="1"/>
          <p:nvPr/>
        </p:nvSpPr>
        <p:spPr>
          <a:xfrm>
            <a:off x="8271243" y="37006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A1123-A9ED-41DD-AFDF-204C0CC5D019}"/>
              </a:ext>
            </a:extLst>
          </p:cNvPr>
          <p:cNvSpPr txBox="1"/>
          <p:nvPr/>
        </p:nvSpPr>
        <p:spPr>
          <a:xfrm>
            <a:off x="8271243" y="309088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BDBE42-EB82-47C7-B4F2-B20BF112F84D}"/>
              </a:ext>
            </a:extLst>
          </p:cNvPr>
          <p:cNvSpPr txBox="1"/>
          <p:nvPr/>
        </p:nvSpPr>
        <p:spPr>
          <a:xfrm>
            <a:off x="8256180" y="24873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85BC92-0349-4001-A1F8-57163C182BC1}"/>
              </a:ext>
            </a:extLst>
          </p:cNvPr>
          <p:cNvSpPr txBox="1"/>
          <p:nvPr/>
        </p:nvSpPr>
        <p:spPr>
          <a:xfrm>
            <a:off x="8245547" y="192592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033A5-3D43-4B57-A8C5-C6FD27F2BFFB}"/>
              </a:ext>
            </a:extLst>
          </p:cNvPr>
          <p:cNvSpPr txBox="1"/>
          <p:nvPr/>
        </p:nvSpPr>
        <p:spPr>
          <a:xfrm>
            <a:off x="8241117" y="13755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4195AAA-272F-4957-848C-1918CC5408BE}"/>
              </a:ext>
            </a:extLst>
          </p:cNvPr>
          <p:cNvGrpSpPr/>
          <p:nvPr/>
        </p:nvGrpSpPr>
        <p:grpSpPr>
          <a:xfrm>
            <a:off x="1477926" y="1527616"/>
            <a:ext cx="5989672" cy="4168675"/>
            <a:chOff x="1477926" y="1527616"/>
            <a:chExt cx="5989672" cy="416867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D3A8AF-E4F4-4E04-B6B8-A4B791384F4E}"/>
                </a:ext>
              </a:extLst>
            </p:cNvPr>
            <p:cNvCxnSpPr/>
            <p:nvPr/>
          </p:nvCxnSpPr>
          <p:spPr>
            <a:xfrm flipH="1">
              <a:off x="1623235" y="5104131"/>
              <a:ext cx="10633" cy="5815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E2ED74-AAA7-4E81-88F2-A89E20174B0C}"/>
                </a:ext>
              </a:extLst>
            </p:cNvPr>
            <p:cNvCxnSpPr/>
            <p:nvPr/>
          </p:nvCxnSpPr>
          <p:spPr>
            <a:xfrm flipH="1">
              <a:off x="1786272" y="4491904"/>
              <a:ext cx="10633" cy="61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AF77D5-D4DA-4169-9794-5F2A64576B20}"/>
                </a:ext>
              </a:extLst>
            </p:cNvPr>
            <p:cNvCxnSpPr/>
            <p:nvPr/>
          </p:nvCxnSpPr>
          <p:spPr>
            <a:xfrm flipH="1">
              <a:off x="1959934" y="3879793"/>
              <a:ext cx="10633" cy="61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14C10C-578D-42E1-AE6D-8005762407CC}"/>
                </a:ext>
              </a:extLst>
            </p:cNvPr>
            <p:cNvCxnSpPr/>
            <p:nvPr/>
          </p:nvCxnSpPr>
          <p:spPr>
            <a:xfrm flipH="1">
              <a:off x="2133596" y="3258728"/>
              <a:ext cx="10633" cy="64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9DA9DB-52E6-4BCD-910F-2FDB7C431765}"/>
                </a:ext>
              </a:extLst>
            </p:cNvPr>
            <p:cNvCxnSpPr/>
            <p:nvPr/>
          </p:nvCxnSpPr>
          <p:spPr>
            <a:xfrm flipH="1">
              <a:off x="2349782" y="2657256"/>
              <a:ext cx="10633" cy="64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B0FA3-0E95-4DA6-AF2F-9EBC1C9889D7}"/>
                </a:ext>
              </a:extLst>
            </p:cNvPr>
            <p:cNvCxnSpPr/>
            <p:nvPr/>
          </p:nvCxnSpPr>
          <p:spPr>
            <a:xfrm flipH="1">
              <a:off x="2602297" y="2092057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007D26-EB86-4F35-B9D3-8E5CBFA1EF07}"/>
                </a:ext>
              </a:extLst>
            </p:cNvPr>
            <p:cNvCxnSpPr/>
            <p:nvPr/>
          </p:nvCxnSpPr>
          <p:spPr>
            <a:xfrm flipH="1">
              <a:off x="3017409" y="1555761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2C6828-01D3-4025-A64F-2D62B34268F9}"/>
                </a:ext>
              </a:extLst>
            </p:cNvPr>
            <p:cNvCxnSpPr/>
            <p:nvPr/>
          </p:nvCxnSpPr>
          <p:spPr>
            <a:xfrm flipH="1">
              <a:off x="3841889" y="1527616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FF55E1-D5FA-4FA8-91FC-DE600C64B944}"/>
                </a:ext>
              </a:extLst>
            </p:cNvPr>
            <p:cNvCxnSpPr/>
            <p:nvPr/>
          </p:nvCxnSpPr>
          <p:spPr>
            <a:xfrm flipH="1">
              <a:off x="4419600" y="2094839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A777B0-CDCB-4D11-B295-7762EADE2151}"/>
                </a:ext>
              </a:extLst>
            </p:cNvPr>
            <p:cNvCxnSpPr/>
            <p:nvPr/>
          </p:nvCxnSpPr>
          <p:spPr>
            <a:xfrm flipH="1">
              <a:off x="4942367" y="2694314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5267F4-A7CB-4F91-9D6A-11B2645D5331}"/>
                </a:ext>
              </a:extLst>
            </p:cNvPr>
            <p:cNvCxnSpPr/>
            <p:nvPr/>
          </p:nvCxnSpPr>
          <p:spPr>
            <a:xfrm flipH="1">
              <a:off x="6848303" y="2681496"/>
              <a:ext cx="10633" cy="61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2903C1-66B5-422C-8DB3-573D80D8C85D}"/>
                </a:ext>
              </a:extLst>
            </p:cNvPr>
            <p:cNvCxnSpPr/>
            <p:nvPr/>
          </p:nvCxnSpPr>
          <p:spPr>
            <a:xfrm flipH="1">
              <a:off x="7306355" y="2128599"/>
              <a:ext cx="10633" cy="57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D24AA0-4E30-4D64-8BC0-F7037D0405DC}"/>
                </a:ext>
              </a:extLst>
            </p:cNvPr>
            <p:cNvCxnSpPr/>
            <p:nvPr/>
          </p:nvCxnSpPr>
          <p:spPr>
            <a:xfrm>
              <a:off x="1477926" y="5696291"/>
              <a:ext cx="1559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C4F7E0-2976-4601-8E2C-CFA4A37F1517}"/>
                </a:ext>
              </a:extLst>
            </p:cNvPr>
            <p:cNvCxnSpPr/>
            <p:nvPr/>
          </p:nvCxnSpPr>
          <p:spPr>
            <a:xfrm>
              <a:off x="1623235" y="5104687"/>
              <a:ext cx="1559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9B2AD7A-39E6-4696-BC6B-120F26F7D2AE}"/>
                </a:ext>
              </a:extLst>
            </p:cNvPr>
            <p:cNvCxnSpPr/>
            <p:nvPr/>
          </p:nvCxnSpPr>
          <p:spPr>
            <a:xfrm>
              <a:off x="1773866" y="4489577"/>
              <a:ext cx="21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49C8E68-03F2-4B18-90A8-8D3088B25EFE}"/>
                </a:ext>
              </a:extLst>
            </p:cNvPr>
            <p:cNvCxnSpPr/>
            <p:nvPr/>
          </p:nvCxnSpPr>
          <p:spPr>
            <a:xfrm>
              <a:off x="1959934" y="3886200"/>
              <a:ext cx="21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C82971-BC0E-459B-9856-FAD439F03DA2}"/>
                </a:ext>
              </a:extLst>
            </p:cNvPr>
            <p:cNvCxnSpPr/>
            <p:nvPr/>
          </p:nvCxnSpPr>
          <p:spPr>
            <a:xfrm>
              <a:off x="2122963" y="3277020"/>
              <a:ext cx="25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856038-D912-4FA2-8AC9-CAFFADF292A3}"/>
                </a:ext>
              </a:extLst>
            </p:cNvPr>
            <p:cNvCxnSpPr/>
            <p:nvPr/>
          </p:nvCxnSpPr>
          <p:spPr>
            <a:xfrm>
              <a:off x="2339149" y="2684426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8B5325-20EB-4E8E-81EC-545F4B65ADF6}"/>
                </a:ext>
              </a:extLst>
            </p:cNvPr>
            <p:cNvCxnSpPr/>
            <p:nvPr/>
          </p:nvCxnSpPr>
          <p:spPr>
            <a:xfrm>
              <a:off x="2616516" y="2113323"/>
              <a:ext cx="43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F2AD7FE-0BCB-45D4-8D2B-AA3CCA2BF9ED}"/>
                </a:ext>
              </a:extLst>
            </p:cNvPr>
            <p:cNvCxnSpPr/>
            <p:nvPr/>
          </p:nvCxnSpPr>
          <p:spPr>
            <a:xfrm>
              <a:off x="3017409" y="1557390"/>
              <a:ext cx="82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FDD85CD-32E0-4FAD-9A3F-B95F48756664}"/>
                </a:ext>
              </a:extLst>
            </p:cNvPr>
            <p:cNvCxnSpPr/>
            <p:nvPr/>
          </p:nvCxnSpPr>
          <p:spPr>
            <a:xfrm>
              <a:off x="3841889" y="2110590"/>
              <a:ext cx="61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79C1EB-77A3-48F3-B575-1F2B3AD3CEE5}"/>
                </a:ext>
              </a:extLst>
            </p:cNvPr>
            <p:cNvCxnSpPr/>
            <p:nvPr/>
          </p:nvCxnSpPr>
          <p:spPr>
            <a:xfrm>
              <a:off x="4408967" y="2676945"/>
              <a:ext cx="54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407EC0-2C10-4A98-851A-BA237F1176F7}"/>
                </a:ext>
              </a:extLst>
            </p:cNvPr>
            <p:cNvCxnSpPr/>
            <p:nvPr/>
          </p:nvCxnSpPr>
          <p:spPr>
            <a:xfrm>
              <a:off x="4931734" y="3269830"/>
              <a:ext cx="190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35F282-E1A6-45C7-A021-41849487D90D}"/>
                </a:ext>
              </a:extLst>
            </p:cNvPr>
            <p:cNvCxnSpPr/>
            <p:nvPr/>
          </p:nvCxnSpPr>
          <p:spPr>
            <a:xfrm>
              <a:off x="6850367" y="2676945"/>
              <a:ext cx="46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B91784-138D-4DCE-B541-6B300081CF7A}"/>
                </a:ext>
              </a:extLst>
            </p:cNvPr>
            <p:cNvCxnSpPr/>
            <p:nvPr/>
          </p:nvCxnSpPr>
          <p:spPr>
            <a:xfrm>
              <a:off x="7311656" y="2117966"/>
              <a:ext cx="1559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56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EF1-7D2C-4B05-AA13-A9BC6F71E3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46038"/>
            <a:ext cx="8763000" cy="808038"/>
          </a:xfrm>
        </p:spPr>
        <p:txBody>
          <a:bodyPr/>
          <a:lstStyle/>
          <a:p>
            <a:r>
              <a:rPr lang="en-IN" dirty="0"/>
              <a:t>Parallel comparator A/D converter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92F86-048F-4410-9635-112B6128FEC7}"/>
              </a:ext>
            </a:extLst>
          </p:cNvPr>
          <p:cNvSpPr/>
          <p:nvPr/>
        </p:nvSpPr>
        <p:spPr>
          <a:xfrm>
            <a:off x="3733800" y="917196"/>
            <a:ext cx="19800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8E3862-030B-4318-9B50-A2BFB14989C4}"/>
              </a:ext>
            </a:extLst>
          </p:cNvPr>
          <p:cNvGrpSpPr/>
          <p:nvPr/>
        </p:nvGrpSpPr>
        <p:grpSpPr>
          <a:xfrm>
            <a:off x="2799590" y="1071275"/>
            <a:ext cx="430975" cy="587267"/>
            <a:chOff x="2799590" y="1295400"/>
            <a:chExt cx="430975" cy="58726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E3D1203-0D3E-49FC-B71C-144123702F7C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530C83-E711-487E-9619-96373BC5D919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8A99FA-2D58-4B5D-9CC9-AD6721AA3783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D983DC-FF18-48A4-B70D-610399842601}"/>
              </a:ext>
            </a:extLst>
          </p:cNvPr>
          <p:cNvCxnSpPr>
            <a:stCxn id="6" idx="0"/>
          </p:cNvCxnSpPr>
          <p:nvPr/>
        </p:nvCxnSpPr>
        <p:spPr>
          <a:xfrm>
            <a:off x="3230565" y="1364909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B2480C-886B-4076-AD7E-BC85B1F0B039}"/>
              </a:ext>
            </a:extLst>
          </p:cNvPr>
          <p:cNvCxnSpPr/>
          <p:nvPr/>
        </p:nvCxnSpPr>
        <p:spPr>
          <a:xfrm>
            <a:off x="1883400" y="1508155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B501D6-4F27-4E1D-B55E-D92709CCB9E9}"/>
              </a:ext>
            </a:extLst>
          </p:cNvPr>
          <p:cNvCxnSpPr/>
          <p:nvPr/>
        </p:nvCxnSpPr>
        <p:spPr>
          <a:xfrm>
            <a:off x="2306515" y="1273373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1652E-5E52-4A1F-81DB-3F4A376B6E32}"/>
              </a:ext>
            </a:extLst>
          </p:cNvPr>
          <p:cNvGrpSpPr/>
          <p:nvPr/>
        </p:nvGrpSpPr>
        <p:grpSpPr>
          <a:xfrm rot="16200000" flipH="1">
            <a:off x="1487301" y="1129096"/>
            <a:ext cx="684198" cy="108000"/>
            <a:chOff x="1593256" y="2890520"/>
            <a:chExt cx="996957" cy="144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083C4-74CC-4F54-B294-A85B5F59422E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702C473-BA73-4B03-9A43-04D81037748B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DCA1D75-1701-401E-B091-ADECD049E3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1BBC1A-119C-4780-A640-A9424688E13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A96AC45-4135-4C30-90A8-A03352C671F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5E5B1F0-47E5-40FF-B7C8-265EF39AE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603BCE8-0082-4DB7-90B5-EDDF2DA8A46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F3AA42-0DDF-4868-8282-90420C07F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35C1D26-FC92-4EF1-844A-3DD08B9C7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06EEDF-0708-481A-BDEE-454A000F2D26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5C389C-1724-46EE-BE11-278B6B44634F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4BD66F-1839-4660-80E5-4E3103BF5DBF}"/>
              </a:ext>
            </a:extLst>
          </p:cNvPr>
          <p:cNvGrpSpPr/>
          <p:nvPr/>
        </p:nvGrpSpPr>
        <p:grpSpPr>
          <a:xfrm>
            <a:off x="2799590" y="1770301"/>
            <a:ext cx="430975" cy="587267"/>
            <a:chOff x="2799590" y="1295400"/>
            <a:chExt cx="430975" cy="587267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33B90D2-800A-40FB-B304-0EB9E6121B4A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DD42FD-3653-40BE-B8B8-E7B3340D9F70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023BC1-8861-47D9-9628-49BEF9CA2340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DF3C79-13D5-4ABB-A583-C03E75A1C5C1}"/>
              </a:ext>
            </a:extLst>
          </p:cNvPr>
          <p:cNvCxnSpPr>
            <a:stCxn id="52" idx="0"/>
          </p:cNvCxnSpPr>
          <p:nvPr/>
        </p:nvCxnSpPr>
        <p:spPr>
          <a:xfrm>
            <a:off x="3230565" y="2063935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A96139-E6FF-4689-B187-37E51EE047B8}"/>
              </a:ext>
            </a:extLst>
          </p:cNvPr>
          <p:cNvCxnSpPr/>
          <p:nvPr/>
        </p:nvCxnSpPr>
        <p:spPr>
          <a:xfrm>
            <a:off x="1883400" y="2207181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A9718B-9C19-4B0D-8F89-FA6E2E590F6F}"/>
              </a:ext>
            </a:extLst>
          </p:cNvPr>
          <p:cNvCxnSpPr/>
          <p:nvPr/>
        </p:nvCxnSpPr>
        <p:spPr>
          <a:xfrm>
            <a:off x="2306515" y="1972399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A1E213-0BE8-44C7-9777-A8103862FB09}"/>
              </a:ext>
            </a:extLst>
          </p:cNvPr>
          <p:cNvGrpSpPr/>
          <p:nvPr/>
        </p:nvGrpSpPr>
        <p:grpSpPr>
          <a:xfrm rot="16200000" flipH="1">
            <a:off x="1487301" y="1828122"/>
            <a:ext cx="684198" cy="108000"/>
            <a:chOff x="1593256" y="2890520"/>
            <a:chExt cx="996957" cy="144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6663D5C-28D7-431D-A716-80E4EE4C6E30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A2FAD5E-84CA-45CF-BCE9-B7812FD561DA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F81653-CF54-4924-B74B-23697FC9C5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3A6E1A-F174-40D6-85DA-CF9B2C58085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AF640D1-0036-4707-A5F0-75EF694F477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CC74DA2-01C9-45BE-9571-F4BF37FCA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7E3E9CE-A378-4728-B99F-0AF6BF07162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CB17291-A97B-4EF8-9E97-34EC668F1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24BD995-E6DF-4289-A6DA-3640AF16F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E3DB13-8C89-4A00-B742-7C393C1FB355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F72527-F709-4F83-A014-AD438789B65B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52F2CF-377D-409E-8571-D71C9C58C0DB}"/>
              </a:ext>
            </a:extLst>
          </p:cNvPr>
          <p:cNvGrpSpPr/>
          <p:nvPr/>
        </p:nvGrpSpPr>
        <p:grpSpPr>
          <a:xfrm>
            <a:off x="2799590" y="2473557"/>
            <a:ext cx="430975" cy="587267"/>
            <a:chOff x="2799590" y="1295400"/>
            <a:chExt cx="430975" cy="587267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AF431E-B24E-4266-B00A-75BCC81FD528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CB7598-B455-4A40-B8FE-D659F0C6BD0B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3629BD-408C-4813-B9E3-A03E31255540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B3CFAE-A626-4160-8174-3524AACB2FA6}"/>
              </a:ext>
            </a:extLst>
          </p:cNvPr>
          <p:cNvCxnSpPr>
            <a:stCxn id="71" idx="0"/>
          </p:cNvCxnSpPr>
          <p:nvPr/>
        </p:nvCxnSpPr>
        <p:spPr>
          <a:xfrm>
            <a:off x="3230565" y="2767191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4358D2-3162-430C-891F-BE219CE23400}"/>
              </a:ext>
            </a:extLst>
          </p:cNvPr>
          <p:cNvCxnSpPr/>
          <p:nvPr/>
        </p:nvCxnSpPr>
        <p:spPr>
          <a:xfrm>
            <a:off x="1883400" y="2910437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DCDF9D-D5F1-4E29-9281-E995C913C238}"/>
              </a:ext>
            </a:extLst>
          </p:cNvPr>
          <p:cNvCxnSpPr/>
          <p:nvPr/>
        </p:nvCxnSpPr>
        <p:spPr>
          <a:xfrm>
            <a:off x="2306515" y="2675655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F876DC-38CB-4887-BAEC-906DA4DC4762}"/>
              </a:ext>
            </a:extLst>
          </p:cNvPr>
          <p:cNvGrpSpPr/>
          <p:nvPr/>
        </p:nvGrpSpPr>
        <p:grpSpPr>
          <a:xfrm rot="16200000" flipH="1">
            <a:off x="1487301" y="2531378"/>
            <a:ext cx="684198" cy="108000"/>
            <a:chOff x="1593256" y="2890520"/>
            <a:chExt cx="996957" cy="1440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16DB88-8C4E-4FDF-83CA-E1B201F204CF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66449E8-1B32-43EE-8BC8-2000D96BB10E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CFA2DA9-3F8E-42ED-977A-F3C4C7CFCD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176F95C-198B-4F70-9C95-58A8FC0E332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BA50E68-A998-47B7-82E0-A1AA9D0C91C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471D3A4-D6AE-4FE0-B6DA-6A940915D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FB15F2C-F299-4BF4-A98B-D2C23197C0C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BF2CAC0-1165-4D47-8FD2-73E511F6F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E2B57B2-0F33-4CC8-B76B-71789A495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F904E99-941B-4136-AE00-31261BA08E67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FD7F127-4382-40F0-81FF-A8873C5FBE7C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6E44D46-C88A-4C95-804A-92F503A511FB}"/>
              </a:ext>
            </a:extLst>
          </p:cNvPr>
          <p:cNvGrpSpPr/>
          <p:nvPr/>
        </p:nvGrpSpPr>
        <p:grpSpPr>
          <a:xfrm>
            <a:off x="2799590" y="3174585"/>
            <a:ext cx="430975" cy="587267"/>
            <a:chOff x="2799590" y="1295400"/>
            <a:chExt cx="430975" cy="587267"/>
          </a:xfrm>
        </p:grpSpPr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B4C0D365-1782-42CC-8C4D-6B5D8AC4F8ED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77F76F5-C726-4911-92C7-2120699871F5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EE6EEC-EC6F-4A39-A423-22A409A757AD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DD89F4A-3AA4-4F88-9D04-2F2CC6A092FE}"/>
              </a:ext>
            </a:extLst>
          </p:cNvPr>
          <p:cNvCxnSpPr>
            <a:stCxn id="109" idx="0"/>
          </p:cNvCxnSpPr>
          <p:nvPr/>
        </p:nvCxnSpPr>
        <p:spPr>
          <a:xfrm>
            <a:off x="3230565" y="3468219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232FCB5-4333-4247-B67A-24CC5FBC9F14}"/>
              </a:ext>
            </a:extLst>
          </p:cNvPr>
          <p:cNvCxnSpPr/>
          <p:nvPr/>
        </p:nvCxnSpPr>
        <p:spPr>
          <a:xfrm>
            <a:off x="1883400" y="3611465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77CDF5-F6FC-4A29-A3F0-0AF3DF146460}"/>
              </a:ext>
            </a:extLst>
          </p:cNvPr>
          <p:cNvCxnSpPr/>
          <p:nvPr/>
        </p:nvCxnSpPr>
        <p:spPr>
          <a:xfrm>
            <a:off x="2306515" y="3376683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68575B1-31F4-4BB9-A667-F8F3186FB3B4}"/>
              </a:ext>
            </a:extLst>
          </p:cNvPr>
          <p:cNvGrpSpPr/>
          <p:nvPr/>
        </p:nvGrpSpPr>
        <p:grpSpPr>
          <a:xfrm rot="16200000" flipH="1">
            <a:off x="1487301" y="3232406"/>
            <a:ext cx="684198" cy="108000"/>
            <a:chOff x="1593256" y="2890520"/>
            <a:chExt cx="996957" cy="1440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F6B54F8-70F3-431F-883D-BF7BE0E91F6E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DB501AC-1FA7-41D3-8A22-7BE2F99A1D5F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10D6A1A-4B65-45F2-8E3F-B64B3907C5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3A966F9-BC22-4172-B2E1-6EFA5B13B4F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51839D9-42E8-491E-904F-0420759DF21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754E57E-523A-46B8-8D94-041560511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3D11005-2A07-4CAA-9367-7E578E2D4A9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C41DED8-B4C6-44C5-9157-75EF27E4A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7FDBC95-9A79-4627-83EC-DE67B5C9D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5220005-ADB3-4BB9-AEAB-F00082DE0AE4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623B525-8EED-451E-95BF-470E6C091C61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B200FD-C15F-4BA7-A967-AC2B0153844B}"/>
              </a:ext>
            </a:extLst>
          </p:cNvPr>
          <p:cNvGrpSpPr/>
          <p:nvPr/>
        </p:nvGrpSpPr>
        <p:grpSpPr>
          <a:xfrm>
            <a:off x="2799590" y="3873611"/>
            <a:ext cx="430975" cy="587267"/>
            <a:chOff x="2799590" y="1295400"/>
            <a:chExt cx="430975" cy="587267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2D6D25AD-C300-4204-A133-EBCD1B2F503F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0F07DC-242B-4E3F-AC15-E7392FD1A1BE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297899A-DC3E-4E3E-A0CE-61BB4C30ADD8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55A1D6-EBAC-45C5-8F0A-A24472349EDD}"/>
              </a:ext>
            </a:extLst>
          </p:cNvPr>
          <p:cNvCxnSpPr>
            <a:stCxn id="128" idx="0"/>
          </p:cNvCxnSpPr>
          <p:nvPr/>
        </p:nvCxnSpPr>
        <p:spPr>
          <a:xfrm>
            <a:off x="3230565" y="4167245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166B644-D653-4656-9289-83FF2C6006B3}"/>
              </a:ext>
            </a:extLst>
          </p:cNvPr>
          <p:cNvCxnSpPr/>
          <p:nvPr/>
        </p:nvCxnSpPr>
        <p:spPr>
          <a:xfrm>
            <a:off x="1883400" y="4310491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D2024B4-F500-40F8-AF72-B90A1255DD8E}"/>
              </a:ext>
            </a:extLst>
          </p:cNvPr>
          <p:cNvCxnSpPr/>
          <p:nvPr/>
        </p:nvCxnSpPr>
        <p:spPr>
          <a:xfrm>
            <a:off x="2306515" y="4075709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4F29109-5584-4148-A97C-367E2CFBB856}"/>
              </a:ext>
            </a:extLst>
          </p:cNvPr>
          <p:cNvGrpSpPr/>
          <p:nvPr/>
        </p:nvGrpSpPr>
        <p:grpSpPr>
          <a:xfrm rot="16200000" flipH="1">
            <a:off x="1487301" y="3931432"/>
            <a:ext cx="684198" cy="108000"/>
            <a:chOff x="1593256" y="2890520"/>
            <a:chExt cx="996957" cy="14400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DA95F21-0F42-4DBD-A8AC-900B120E7629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027C361-6755-451B-B482-F12096CF35FB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0E43368-2B62-4BDE-99CB-F065BA7C0D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2CC16A2-2B60-4A1D-9628-33698647ABE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EF4F45F-0073-4632-8D9B-19B4E229E83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CFDE13B-51D0-480F-8DA3-743451597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BB4D271-80C2-4B55-9667-8C7E5739F9E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1108EB6-160F-4C74-95C8-4FE72B750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5531AFC-8664-4717-9CDD-97F94D700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1D4FEA1-A077-4EE4-B4BB-8C0CF1165D8A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131253E-E7E6-46F0-AC02-D76AF5E01AB4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D47B69C-FB72-4D23-AF33-6A89DC9D89F7}"/>
              </a:ext>
            </a:extLst>
          </p:cNvPr>
          <p:cNvGrpSpPr/>
          <p:nvPr/>
        </p:nvGrpSpPr>
        <p:grpSpPr>
          <a:xfrm>
            <a:off x="2799590" y="4576867"/>
            <a:ext cx="430975" cy="587267"/>
            <a:chOff x="2799590" y="1295400"/>
            <a:chExt cx="430975" cy="587267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5A56AF53-E1CF-44E2-AA11-44A94593D08F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BE1ADBC-274A-4B03-B41B-BE0F82D90ECC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F919B24-3883-4187-ABCF-15D398265436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8E7F-9C2A-46DE-81D0-77EAB4F7C032}"/>
              </a:ext>
            </a:extLst>
          </p:cNvPr>
          <p:cNvCxnSpPr>
            <a:stCxn id="147" idx="0"/>
          </p:cNvCxnSpPr>
          <p:nvPr/>
        </p:nvCxnSpPr>
        <p:spPr>
          <a:xfrm>
            <a:off x="3230565" y="4870501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F74D0D-2183-432D-8B98-3C313F8D4ADC}"/>
              </a:ext>
            </a:extLst>
          </p:cNvPr>
          <p:cNvCxnSpPr/>
          <p:nvPr/>
        </p:nvCxnSpPr>
        <p:spPr>
          <a:xfrm>
            <a:off x="1883400" y="5013747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59EBE5-6C15-499E-AB61-655B479762B6}"/>
              </a:ext>
            </a:extLst>
          </p:cNvPr>
          <p:cNvCxnSpPr/>
          <p:nvPr/>
        </p:nvCxnSpPr>
        <p:spPr>
          <a:xfrm>
            <a:off x="2306515" y="4778965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5620838-A84D-455F-91BA-F17F14717650}"/>
              </a:ext>
            </a:extLst>
          </p:cNvPr>
          <p:cNvGrpSpPr/>
          <p:nvPr/>
        </p:nvGrpSpPr>
        <p:grpSpPr>
          <a:xfrm rot="16200000" flipH="1">
            <a:off x="1487301" y="4634688"/>
            <a:ext cx="684198" cy="108000"/>
            <a:chOff x="1593256" y="2890520"/>
            <a:chExt cx="996957" cy="1440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D324228-AF70-4BFF-8CF6-EED0F5D6C183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7F59E54-6193-4088-98F3-ADCABAE0ED3E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A8DF768-8E6C-4569-871D-2FF317ECE7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C8BD100-05ED-49E8-AC8A-5DF3D492DE9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5DBBDD-3E57-4186-9D28-B642D877BB8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17992C4E-D522-448B-BCAD-E7BC33CD8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2B1482C-06FB-4E89-9459-5E57CFE273EB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13F036C-9786-4BE3-8C12-A4126FEBF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A163532-B6D7-48DC-A1CF-F8BED390A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304D30-F72E-4161-BF1F-87C09F8898A8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4AB0A6-F816-4E83-922F-AAAB0AAE1B0A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6D59CE5-51F3-44FA-9986-6FEF100706B3}"/>
              </a:ext>
            </a:extLst>
          </p:cNvPr>
          <p:cNvGrpSpPr/>
          <p:nvPr/>
        </p:nvGrpSpPr>
        <p:grpSpPr>
          <a:xfrm>
            <a:off x="2799590" y="5287977"/>
            <a:ext cx="430975" cy="587267"/>
            <a:chOff x="2799590" y="1295400"/>
            <a:chExt cx="430975" cy="587267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94C1BF87-19C7-4A04-8CEC-4BE25EF5BF3A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5EE005E-DAAE-40C8-949B-C0307603D78A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A89C779-7A6D-4E12-9EDA-EA60FEFC8DA4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467CB56-48EC-4EB9-9B4B-A46BFE3C9BE1}"/>
              </a:ext>
            </a:extLst>
          </p:cNvPr>
          <p:cNvCxnSpPr>
            <a:stCxn id="166" idx="0"/>
          </p:cNvCxnSpPr>
          <p:nvPr/>
        </p:nvCxnSpPr>
        <p:spPr>
          <a:xfrm>
            <a:off x="3230565" y="5581611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12798E6-3789-41D0-9B0C-E73D61CD69B0}"/>
              </a:ext>
            </a:extLst>
          </p:cNvPr>
          <p:cNvCxnSpPr/>
          <p:nvPr/>
        </p:nvCxnSpPr>
        <p:spPr>
          <a:xfrm>
            <a:off x="1883400" y="5724857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7816118-DF18-482E-8A35-D3BB7CCC52D3}"/>
              </a:ext>
            </a:extLst>
          </p:cNvPr>
          <p:cNvCxnSpPr/>
          <p:nvPr/>
        </p:nvCxnSpPr>
        <p:spPr>
          <a:xfrm>
            <a:off x="2306515" y="5490075"/>
            <a:ext cx="503235" cy="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FC0D471-831C-4588-A708-CD29B28A973F}"/>
              </a:ext>
            </a:extLst>
          </p:cNvPr>
          <p:cNvGrpSpPr/>
          <p:nvPr/>
        </p:nvGrpSpPr>
        <p:grpSpPr>
          <a:xfrm rot="16200000" flipH="1">
            <a:off x="1487301" y="5335638"/>
            <a:ext cx="684198" cy="108000"/>
            <a:chOff x="1593256" y="2890520"/>
            <a:chExt cx="996957" cy="14400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49350DF-5E0D-49A4-8687-E4944611D69C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2F4010C-4D04-4FF1-88B1-E9FCC6C8A215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07EB0B-4568-4F67-953D-9A99723805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76DCB07-9D85-4BE5-9B76-4664FD0110C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9AC0413-AF1A-488F-B323-FDB45D4F041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5A2D2344-5D72-46E4-9630-9B6E242E0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E649295-0082-4F35-BAA0-5D5A3C049741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E164553-1440-44A3-B447-3E53AA28E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B4775E6-BA50-43A4-A224-77270EA39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792AB4E-D25C-4D25-AD91-0A26AE7EAAEB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7EF4E73-0C74-4132-9617-F13749AF9DBF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F59FA86-EF08-4044-A66F-71BCFFF19BAF}"/>
              </a:ext>
            </a:extLst>
          </p:cNvPr>
          <p:cNvGrpSpPr/>
          <p:nvPr/>
        </p:nvGrpSpPr>
        <p:grpSpPr>
          <a:xfrm rot="16200000" flipH="1">
            <a:off x="1487301" y="6003099"/>
            <a:ext cx="684198" cy="108000"/>
            <a:chOff x="1593256" y="2890520"/>
            <a:chExt cx="996957" cy="14400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9AEB514-BF14-4F15-AE5C-9076805D1B9F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890A203-9A23-4BA4-A77A-8535A3B0EF33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EFB0390-9D18-41D6-B158-41D6F734F8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DA371F6-A431-4741-B042-47019E38FF2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BDF8C33-6EB5-4CC7-AB0B-58676730A07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A0CE769E-0963-49AA-B771-A08B9840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011835-FD2E-4021-9863-A5F90AEBD56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141E18B-FBC2-4E45-8560-B673772D6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A0992D6D-FA9C-4DAE-9F6D-3E61215D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18E4482-577F-44C3-90C3-1F275A0E4EA9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FE16FCE-5BE2-4C28-9E38-455809B6B0A6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035D223-2185-46B6-AB2D-5F7A024607CC}"/>
              </a:ext>
            </a:extLst>
          </p:cNvPr>
          <p:cNvCxnSpPr/>
          <p:nvPr/>
        </p:nvCxnSpPr>
        <p:spPr>
          <a:xfrm>
            <a:off x="2306515" y="851156"/>
            <a:ext cx="0" cy="464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084A8BC4-DE8C-44BC-BECE-2722E0D50A53}"/>
              </a:ext>
            </a:extLst>
          </p:cNvPr>
          <p:cNvSpPr/>
          <p:nvPr/>
        </p:nvSpPr>
        <p:spPr>
          <a:xfrm>
            <a:off x="2253560" y="75360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64AFF4-3616-4593-8855-7FD5E25C6BA3}"/>
              </a:ext>
            </a:extLst>
          </p:cNvPr>
          <p:cNvSpPr/>
          <p:nvPr/>
        </p:nvSpPr>
        <p:spPr>
          <a:xfrm>
            <a:off x="1814681" y="74393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979BD2A-4704-418F-9BBB-152E63660C9A}"/>
              </a:ext>
            </a:extLst>
          </p:cNvPr>
          <p:cNvSpPr txBox="1"/>
          <p:nvPr/>
        </p:nvSpPr>
        <p:spPr>
          <a:xfrm>
            <a:off x="1351280" y="545068"/>
            <a:ext cx="53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2AF8A0-5EE4-46EC-B1F9-31EE34FD5F31}"/>
              </a:ext>
            </a:extLst>
          </p:cNvPr>
          <p:cNvSpPr txBox="1"/>
          <p:nvPr/>
        </p:nvSpPr>
        <p:spPr>
          <a:xfrm>
            <a:off x="2300600" y="609600"/>
            <a:ext cx="1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Analog input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0C7E956-54F7-4504-A0D7-BC73ACDFE08D}"/>
              </a:ext>
            </a:extLst>
          </p:cNvPr>
          <p:cNvSpPr txBox="1"/>
          <p:nvPr/>
        </p:nvSpPr>
        <p:spPr>
          <a:xfrm>
            <a:off x="4038600" y="3057999"/>
            <a:ext cx="137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Priority</a:t>
            </a:r>
          </a:p>
          <a:p>
            <a:pPr algn="ctr"/>
            <a:r>
              <a:rPr lang="en-IN" sz="2400" dirty="0"/>
              <a:t>encoder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AA2495B-BB03-4381-B283-D028F197536A}"/>
              </a:ext>
            </a:extLst>
          </p:cNvPr>
          <p:cNvCxnSpPr/>
          <p:nvPr/>
        </p:nvCxnSpPr>
        <p:spPr>
          <a:xfrm>
            <a:off x="5713799" y="2756696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99F8055-861F-43B3-AE78-170320A155AE}"/>
              </a:ext>
            </a:extLst>
          </p:cNvPr>
          <p:cNvCxnSpPr/>
          <p:nvPr/>
        </p:nvCxnSpPr>
        <p:spPr>
          <a:xfrm>
            <a:off x="5715000" y="3431796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46E3CA0-62CB-470D-854A-98E5DB930F6D}"/>
              </a:ext>
            </a:extLst>
          </p:cNvPr>
          <p:cNvCxnSpPr/>
          <p:nvPr/>
        </p:nvCxnSpPr>
        <p:spPr>
          <a:xfrm>
            <a:off x="5715000" y="4117596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734FE3E-267B-4E71-A673-F344486522C9}"/>
              </a:ext>
            </a:extLst>
          </p:cNvPr>
          <p:cNvSpPr txBox="1"/>
          <p:nvPr/>
        </p:nvSpPr>
        <p:spPr>
          <a:xfrm>
            <a:off x="6593479" y="2566518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8638A61-13E8-4542-8BE5-7CAFE77C1B1C}"/>
              </a:ext>
            </a:extLst>
          </p:cNvPr>
          <p:cNvSpPr txBox="1"/>
          <p:nvPr/>
        </p:nvSpPr>
        <p:spPr>
          <a:xfrm>
            <a:off x="6593478" y="3237387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CD2753-8E46-437B-9278-8568937C84CC}"/>
              </a:ext>
            </a:extLst>
          </p:cNvPr>
          <p:cNvSpPr txBox="1"/>
          <p:nvPr/>
        </p:nvSpPr>
        <p:spPr>
          <a:xfrm>
            <a:off x="6593477" y="3927743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99CCA33-FE17-4F4D-A14A-388BDF14E4E8}"/>
              </a:ext>
            </a:extLst>
          </p:cNvPr>
          <p:cNvSpPr txBox="1"/>
          <p:nvPr/>
        </p:nvSpPr>
        <p:spPr>
          <a:xfrm>
            <a:off x="7043478" y="3120900"/>
            <a:ext cx="9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Digital</a:t>
            </a:r>
          </a:p>
          <a:p>
            <a:r>
              <a:rPr lang="en-IN" dirty="0"/>
              <a:t>output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28B1421-9340-4D6B-932C-E3D86EB1B4CF}"/>
              </a:ext>
            </a:extLst>
          </p:cNvPr>
          <p:cNvSpPr txBox="1"/>
          <p:nvPr/>
        </p:nvSpPr>
        <p:spPr>
          <a:xfrm>
            <a:off x="1524000" y="1023876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ED8CC1-7E0B-4E05-9E13-638C5EF56B93}"/>
              </a:ext>
            </a:extLst>
          </p:cNvPr>
          <p:cNvSpPr txBox="1"/>
          <p:nvPr/>
        </p:nvSpPr>
        <p:spPr>
          <a:xfrm>
            <a:off x="1524000" y="1714330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0F1457-A8C3-4FB8-993B-67B145EAD34E}"/>
              </a:ext>
            </a:extLst>
          </p:cNvPr>
          <p:cNvSpPr txBox="1"/>
          <p:nvPr/>
        </p:nvSpPr>
        <p:spPr>
          <a:xfrm>
            <a:off x="1524000" y="2404648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DC745E-DDD6-4875-B868-DD11F7437B91}"/>
              </a:ext>
            </a:extLst>
          </p:cNvPr>
          <p:cNvSpPr txBox="1"/>
          <p:nvPr/>
        </p:nvSpPr>
        <p:spPr>
          <a:xfrm>
            <a:off x="1512751" y="3136237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D25B1B3-010E-4E25-997D-FBDE5CDAFA73}"/>
              </a:ext>
            </a:extLst>
          </p:cNvPr>
          <p:cNvSpPr txBox="1"/>
          <p:nvPr/>
        </p:nvSpPr>
        <p:spPr>
          <a:xfrm>
            <a:off x="1512751" y="3806904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6092E91-E5E6-4BDA-866D-5B75EE2CD1F2}"/>
              </a:ext>
            </a:extLst>
          </p:cNvPr>
          <p:cNvSpPr txBox="1"/>
          <p:nvPr/>
        </p:nvSpPr>
        <p:spPr>
          <a:xfrm>
            <a:off x="1512751" y="4517455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B4F90D9-709F-41A6-8712-15DEB1DD6D8C}"/>
              </a:ext>
            </a:extLst>
          </p:cNvPr>
          <p:cNvSpPr txBox="1"/>
          <p:nvPr/>
        </p:nvSpPr>
        <p:spPr>
          <a:xfrm>
            <a:off x="1512751" y="5218405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56B020E-04C6-4A2F-AC09-F3D29C64A3C5}"/>
              </a:ext>
            </a:extLst>
          </p:cNvPr>
          <p:cNvSpPr txBox="1"/>
          <p:nvPr/>
        </p:nvSpPr>
        <p:spPr>
          <a:xfrm>
            <a:off x="1523999" y="5879068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3838486-F336-4A66-B762-167C685C60FD}"/>
              </a:ext>
            </a:extLst>
          </p:cNvPr>
          <p:cNvGrpSpPr/>
          <p:nvPr/>
        </p:nvGrpSpPr>
        <p:grpSpPr>
          <a:xfrm>
            <a:off x="1660649" y="6400800"/>
            <a:ext cx="432000" cy="243840"/>
            <a:chOff x="2616200" y="4477703"/>
            <a:chExt cx="432000" cy="24384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4BDB0C-37B6-43D0-8843-78C94A616421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EFF5B91-788E-4CCC-830B-B9204DB487D4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B158CA-CD0A-4DA1-8EAD-44B96EE73E2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5DE3F12-DEEC-4098-AB5A-21699570A63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97286C93-9C20-4FAA-B1BD-D087CC39A5FE}"/>
              </a:ext>
            </a:extLst>
          </p:cNvPr>
          <p:cNvSpPr txBox="1"/>
          <p:nvPr/>
        </p:nvSpPr>
        <p:spPr>
          <a:xfrm>
            <a:off x="1864635" y="14576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69DDDE3-D705-4556-B097-CFB37E1CC59E}"/>
              </a:ext>
            </a:extLst>
          </p:cNvPr>
          <p:cNvSpPr txBox="1"/>
          <p:nvPr/>
        </p:nvSpPr>
        <p:spPr>
          <a:xfrm>
            <a:off x="1870156" y="21456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FD1B23-E753-4620-BAA4-36DBB6822C73}"/>
              </a:ext>
            </a:extLst>
          </p:cNvPr>
          <p:cNvSpPr txBox="1"/>
          <p:nvPr/>
        </p:nvSpPr>
        <p:spPr>
          <a:xfrm>
            <a:off x="1860404" y="28376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7657DE0-92E1-4AF3-BE55-5CED1680673B}"/>
              </a:ext>
            </a:extLst>
          </p:cNvPr>
          <p:cNvSpPr txBox="1"/>
          <p:nvPr/>
        </p:nvSpPr>
        <p:spPr>
          <a:xfrm>
            <a:off x="1872569" y="35595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04176CF-A1D6-46A5-BDFA-FFD9848E426C}"/>
              </a:ext>
            </a:extLst>
          </p:cNvPr>
          <p:cNvSpPr txBox="1"/>
          <p:nvPr/>
        </p:nvSpPr>
        <p:spPr>
          <a:xfrm>
            <a:off x="1870156" y="4252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3634A2E-B9E0-417C-A86D-E6024A52ED80}"/>
              </a:ext>
            </a:extLst>
          </p:cNvPr>
          <p:cNvSpPr txBox="1"/>
          <p:nvPr/>
        </p:nvSpPr>
        <p:spPr>
          <a:xfrm>
            <a:off x="1860404" y="49532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5E75043-5D8A-4B70-AA7E-82A058F88248}"/>
              </a:ext>
            </a:extLst>
          </p:cNvPr>
          <p:cNvSpPr txBox="1"/>
          <p:nvPr/>
        </p:nvSpPr>
        <p:spPr>
          <a:xfrm>
            <a:off x="1870156" y="56929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0810A-1056-41EE-96DF-26091578507A}"/>
              </a:ext>
            </a:extLst>
          </p:cNvPr>
          <p:cNvSpPr txBox="1"/>
          <p:nvPr/>
        </p:nvSpPr>
        <p:spPr>
          <a:xfrm>
            <a:off x="947390" y="533400"/>
            <a:ext cx="56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 V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C0EF0A3-5BD9-473B-8BCD-94A73C98E79C}"/>
              </a:ext>
            </a:extLst>
          </p:cNvPr>
          <p:cNvSpPr txBox="1"/>
          <p:nvPr/>
        </p:nvSpPr>
        <p:spPr>
          <a:xfrm>
            <a:off x="3031025" y="848509"/>
            <a:ext cx="6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3.7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623B7-3CE3-4570-A513-15B1ECFFE8BB}"/>
              </a:ext>
            </a:extLst>
          </p:cNvPr>
          <p:cNvSpPr txBox="1"/>
          <p:nvPr/>
        </p:nvSpPr>
        <p:spPr>
          <a:xfrm>
            <a:off x="3429000" y="1307068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6DB263F-97C5-439A-A393-2E947C79F15F}"/>
              </a:ext>
            </a:extLst>
          </p:cNvPr>
          <p:cNvSpPr txBox="1"/>
          <p:nvPr/>
        </p:nvSpPr>
        <p:spPr>
          <a:xfrm>
            <a:off x="3429000" y="2027151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C9E3F3-99F9-4CD2-AA07-960089E08ACC}"/>
              </a:ext>
            </a:extLst>
          </p:cNvPr>
          <p:cNvSpPr txBox="1"/>
          <p:nvPr/>
        </p:nvSpPr>
        <p:spPr>
          <a:xfrm>
            <a:off x="3439299" y="2728856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B63E938-2951-4D57-A313-CB3AA0C42C89}"/>
              </a:ext>
            </a:extLst>
          </p:cNvPr>
          <p:cNvSpPr txBox="1"/>
          <p:nvPr/>
        </p:nvSpPr>
        <p:spPr>
          <a:xfrm>
            <a:off x="3439548" y="3448988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7FA9F62-F861-4272-B341-190A956D08EB}"/>
              </a:ext>
            </a:extLst>
          </p:cNvPr>
          <p:cNvSpPr txBox="1"/>
          <p:nvPr/>
        </p:nvSpPr>
        <p:spPr>
          <a:xfrm>
            <a:off x="3420017" y="4139382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E34F19E-1C86-447A-A9BC-EC73715316A1}"/>
              </a:ext>
            </a:extLst>
          </p:cNvPr>
          <p:cNvSpPr txBox="1"/>
          <p:nvPr/>
        </p:nvSpPr>
        <p:spPr>
          <a:xfrm>
            <a:off x="3420017" y="4837218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B1813F9-8C46-413D-A015-3E0ACCAB2E9A}"/>
              </a:ext>
            </a:extLst>
          </p:cNvPr>
          <p:cNvSpPr txBox="1"/>
          <p:nvPr/>
        </p:nvSpPr>
        <p:spPr>
          <a:xfrm>
            <a:off x="3408145" y="5547071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E05BC-A4CD-4ACA-8B03-BBA96EFC68B6}"/>
              </a:ext>
            </a:extLst>
          </p:cNvPr>
          <p:cNvSpPr txBox="1"/>
          <p:nvPr/>
        </p:nvSpPr>
        <p:spPr>
          <a:xfrm>
            <a:off x="6319520" y="2731697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A6D9474-E9BB-4B0B-A680-99E17AAD7E99}"/>
              </a:ext>
            </a:extLst>
          </p:cNvPr>
          <p:cNvSpPr txBox="1"/>
          <p:nvPr/>
        </p:nvSpPr>
        <p:spPr>
          <a:xfrm>
            <a:off x="6324600" y="3448988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0D12004-82ED-4161-BCD2-E3DABA17FA3C}"/>
              </a:ext>
            </a:extLst>
          </p:cNvPr>
          <p:cNvSpPr txBox="1"/>
          <p:nvPr/>
        </p:nvSpPr>
        <p:spPr>
          <a:xfrm>
            <a:off x="6324600" y="4107852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2591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98" grpId="0" animBg="1"/>
      <p:bldP spid="199" grpId="0" animBg="1"/>
      <p:bldP spid="200" grpId="0"/>
      <p:bldP spid="201" grpId="0"/>
      <p:bldP spid="202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23" grpId="0"/>
      <p:bldP spid="223" grpId="1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3" grpId="0"/>
      <p:bldP spid="196" grpId="0"/>
      <p:bldP spid="5" grpId="0"/>
      <p:bldP spid="230" grpId="0"/>
      <p:bldP spid="231" grpId="0"/>
      <p:bldP spid="232" grpId="0"/>
      <p:bldP spid="233" grpId="0"/>
      <p:bldP spid="234" grpId="0"/>
      <p:bldP spid="235" grpId="0"/>
      <p:bldP spid="10" grpId="0"/>
      <p:bldP spid="236" grpId="0"/>
      <p:bldP spid="2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760CA4-0290-433E-A783-F510ADAA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Successive approximation type ADC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FD1A0-A457-4680-B6D7-269B09EC156A}"/>
              </a:ext>
            </a:extLst>
          </p:cNvPr>
          <p:cNvSpPr/>
          <p:nvPr/>
        </p:nvSpPr>
        <p:spPr>
          <a:xfrm>
            <a:off x="3863702" y="2857500"/>
            <a:ext cx="2124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1597F-3C9B-4F07-B3DF-1C672CE38CD1}"/>
              </a:ext>
            </a:extLst>
          </p:cNvPr>
          <p:cNvSpPr/>
          <p:nvPr/>
        </p:nvSpPr>
        <p:spPr>
          <a:xfrm>
            <a:off x="3863702" y="1219200"/>
            <a:ext cx="2124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DFAD4-4908-4B07-A73A-D57C88D34740}"/>
              </a:ext>
            </a:extLst>
          </p:cNvPr>
          <p:cNvSpPr/>
          <p:nvPr/>
        </p:nvSpPr>
        <p:spPr>
          <a:xfrm>
            <a:off x="3863702" y="4495800"/>
            <a:ext cx="2124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F89AEC-D9CE-4390-9189-015090C5A8B4}"/>
              </a:ext>
            </a:extLst>
          </p:cNvPr>
          <p:cNvGrpSpPr/>
          <p:nvPr/>
        </p:nvGrpSpPr>
        <p:grpSpPr>
          <a:xfrm>
            <a:off x="2197462" y="1354500"/>
            <a:ext cx="514160" cy="720000"/>
            <a:chOff x="2790902" y="1295400"/>
            <a:chExt cx="439663" cy="58726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EB7072E-0075-4A03-B266-F67527990FB1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BB7469-3639-4AE8-BFCA-BAF429A6B1B2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8160A-8D57-40EF-96E3-B56E15959E37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D6D57E-AB7E-4548-B368-F046049858E0}"/>
              </a:ext>
            </a:extLst>
          </p:cNvPr>
          <p:cNvCxnSpPr>
            <a:cxnSpLocks/>
          </p:cNvCxnSpPr>
          <p:nvPr/>
        </p:nvCxnSpPr>
        <p:spPr>
          <a:xfrm>
            <a:off x="2701462" y="1714500"/>
            <a:ext cx="1162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398C1E-94D5-41E6-B8A8-3D4AE936FEA8}"/>
              </a:ext>
            </a:extLst>
          </p:cNvPr>
          <p:cNvCxnSpPr/>
          <p:nvPr/>
        </p:nvCxnSpPr>
        <p:spPr>
          <a:xfrm>
            <a:off x="1727553" y="1592880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2454FA-5913-45E2-93D8-EF57F8ECD3BB}"/>
              </a:ext>
            </a:extLst>
          </p:cNvPr>
          <p:cNvCxnSpPr/>
          <p:nvPr/>
        </p:nvCxnSpPr>
        <p:spPr>
          <a:xfrm>
            <a:off x="1719942" y="1864360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683ED8-886F-49F3-A645-4DF4AB0B7618}"/>
              </a:ext>
            </a:extLst>
          </p:cNvPr>
          <p:cNvCxnSpPr>
            <a:cxnSpLocks/>
          </p:cNvCxnSpPr>
          <p:nvPr/>
        </p:nvCxnSpPr>
        <p:spPr>
          <a:xfrm rot="5400000">
            <a:off x="4660947" y="5738018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779A3D-78E3-4272-AE2E-A2DB69A37FBC}"/>
              </a:ext>
            </a:extLst>
          </p:cNvPr>
          <p:cNvCxnSpPr/>
          <p:nvPr/>
        </p:nvCxnSpPr>
        <p:spPr>
          <a:xfrm>
            <a:off x="1727553" y="5969316"/>
            <a:ext cx="3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364015-8F63-46FE-A88C-281DC7312854}"/>
              </a:ext>
            </a:extLst>
          </p:cNvPr>
          <p:cNvCxnSpPr>
            <a:cxnSpLocks/>
          </p:cNvCxnSpPr>
          <p:nvPr/>
        </p:nvCxnSpPr>
        <p:spPr>
          <a:xfrm rot="5400000">
            <a:off x="-330916" y="3915200"/>
            <a:ext cx="412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0C56A1-1DBB-4E99-8732-3CE7761C84E1}"/>
              </a:ext>
            </a:extLst>
          </p:cNvPr>
          <p:cNvCxnSpPr>
            <a:cxnSpLocks/>
          </p:cNvCxnSpPr>
          <p:nvPr/>
        </p:nvCxnSpPr>
        <p:spPr>
          <a:xfrm rot="5400000">
            <a:off x="3844502" y="2533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231BD5-E1A6-4234-A28E-E2EC7B19CAC3}"/>
              </a:ext>
            </a:extLst>
          </p:cNvPr>
          <p:cNvCxnSpPr>
            <a:cxnSpLocks/>
          </p:cNvCxnSpPr>
          <p:nvPr/>
        </p:nvCxnSpPr>
        <p:spPr>
          <a:xfrm rot="5400000">
            <a:off x="4073102" y="2533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0770F-76BD-403B-A30E-6FD12F2EDCC3}"/>
              </a:ext>
            </a:extLst>
          </p:cNvPr>
          <p:cNvCxnSpPr>
            <a:cxnSpLocks/>
          </p:cNvCxnSpPr>
          <p:nvPr/>
        </p:nvCxnSpPr>
        <p:spPr>
          <a:xfrm rot="5400000">
            <a:off x="4301702" y="2533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F1E781-FE8B-4D4A-87B0-4236A94EA709}"/>
              </a:ext>
            </a:extLst>
          </p:cNvPr>
          <p:cNvCxnSpPr>
            <a:cxnSpLocks/>
          </p:cNvCxnSpPr>
          <p:nvPr/>
        </p:nvCxnSpPr>
        <p:spPr>
          <a:xfrm rot="5400000">
            <a:off x="5292302" y="2533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56DC54-4DFB-4F50-BED9-25CF2836F5C7}"/>
              </a:ext>
            </a:extLst>
          </p:cNvPr>
          <p:cNvCxnSpPr/>
          <p:nvPr/>
        </p:nvCxnSpPr>
        <p:spPr>
          <a:xfrm>
            <a:off x="4910182" y="2524760"/>
            <a:ext cx="396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66273B-6D26-4F64-942A-74814865955F}"/>
              </a:ext>
            </a:extLst>
          </p:cNvPr>
          <p:cNvCxnSpPr>
            <a:cxnSpLocks/>
          </p:cNvCxnSpPr>
          <p:nvPr/>
        </p:nvCxnSpPr>
        <p:spPr>
          <a:xfrm rot="5400000">
            <a:off x="3844502" y="4171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9314EA-389A-4C14-B707-D6A7B0D8B481}"/>
              </a:ext>
            </a:extLst>
          </p:cNvPr>
          <p:cNvCxnSpPr>
            <a:cxnSpLocks/>
          </p:cNvCxnSpPr>
          <p:nvPr/>
        </p:nvCxnSpPr>
        <p:spPr>
          <a:xfrm rot="5400000">
            <a:off x="4073102" y="4171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DA9350-5962-4F86-9276-96A41823E7B1}"/>
              </a:ext>
            </a:extLst>
          </p:cNvPr>
          <p:cNvCxnSpPr>
            <a:cxnSpLocks/>
          </p:cNvCxnSpPr>
          <p:nvPr/>
        </p:nvCxnSpPr>
        <p:spPr>
          <a:xfrm rot="5400000">
            <a:off x="4301702" y="4171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775D0-D57E-4124-A82F-21638B81ADDE}"/>
              </a:ext>
            </a:extLst>
          </p:cNvPr>
          <p:cNvCxnSpPr>
            <a:cxnSpLocks/>
          </p:cNvCxnSpPr>
          <p:nvPr/>
        </p:nvCxnSpPr>
        <p:spPr>
          <a:xfrm rot="5400000">
            <a:off x="5292302" y="417180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680498-53B3-4FA2-AF60-E2B50C4B4700}"/>
              </a:ext>
            </a:extLst>
          </p:cNvPr>
          <p:cNvCxnSpPr/>
          <p:nvPr/>
        </p:nvCxnSpPr>
        <p:spPr>
          <a:xfrm>
            <a:off x="4910182" y="4162760"/>
            <a:ext cx="396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D5CD8-217C-4B0C-8F34-EF74F3AFC14B}"/>
              </a:ext>
            </a:extLst>
          </p:cNvPr>
          <p:cNvCxnSpPr>
            <a:cxnSpLocks/>
          </p:cNvCxnSpPr>
          <p:nvPr/>
        </p:nvCxnSpPr>
        <p:spPr>
          <a:xfrm>
            <a:off x="5987702" y="1437763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650EB7-6FDC-428A-8903-E49DCD7C7EE0}"/>
              </a:ext>
            </a:extLst>
          </p:cNvPr>
          <p:cNvCxnSpPr>
            <a:cxnSpLocks/>
          </p:cNvCxnSpPr>
          <p:nvPr/>
        </p:nvCxnSpPr>
        <p:spPr>
          <a:xfrm>
            <a:off x="5987702" y="174554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A1436-01E9-4D86-B540-8C2385CBD910}"/>
              </a:ext>
            </a:extLst>
          </p:cNvPr>
          <p:cNvCxnSpPr>
            <a:cxnSpLocks/>
          </p:cNvCxnSpPr>
          <p:nvPr/>
        </p:nvCxnSpPr>
        <p:spPr>
          <a:xfrm>
            <a:off x="5987702" y="203188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13B3A25-02CC-4846-9CB7-0BBBA6EEA263}"/>
              </a:ext>
            </a:extLst>
          </p:cNvPr>
          <p:cNvSpPr/>
          <p:nvPr/>
        </p:nvSpPr>
        <p:spPr>
          <a:xfrm>
            <a:off x="1635462" y="153765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4D633-0506-400D-B8FD-23F957169E07}"/>
              </a:ext>
            </a:extLst>
          </p:cNvPr>
          <p:cNvSpPr txBox="1"/>
          <p:nvPr/>
        </p:nvSpPr>
        <p:spPr>
          <a:xfrm>
            <a:off x="1667284" y="1222319"/>
            <a:ext cx="4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A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CF589-373B-4562-AFC2-A6D285EF87CA}"/>
              </a:ext>
            </a:extLst>
          </p:cNvPr>
          <p:cNvSpPr txBox="1"/>
          <p:nvPr/>
        </p:nvSpPr>
        <p:spPr>
          <a:xfrm>
            <a:off x="762000" y="1268485"/>
            <a:ext cx="87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Analog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8F868-3DDB-4D9F-899D-D2AF8390B2E4}"/>
              </a:ext>
            </a:extLst>
          </p:cNvPr>
          <p:cNvSpPr txBox="1"/>
          <p:nvPr/>
        </p:nvSpPr>
        <p:spPr>
          <a:xfrm>
            <a:off x="2263502" y="1916668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7A33E-19FC-43F3-85A5-1FA162D1577C}"/>
              </a:ext>
            </a:extLst>
          </p:cNvPr>
          <p:cNvSpPr txBox="1"/>
          <p:nvPr/>
        </p:nvSpPr>
        <p:spPr>
          <a:xfrm>
            <a:off x="4215710" y="1388032"/>
            <a:ext cx="14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</a:t>
            </a:r>
          </a:p>
          <a:p>
            <a:pPr algn="ctr"/>
            <a:r>
              <a:rPr lang="en-IN" dirty="0"/>
              <a:t>logic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9AD698-EC9E-4F12-B6F2-6E777CF37F97}"/>
              </a:ext>
            </a:extLst>
          </p:cNvPr>
          <p:cNvSpPr txBox="1"/>
          <p:nvPr/>
        </p:nvSpPr>
        <p:spPr>
          <a:xfrm>
            <a:off x="4215710" y="3024037"/>
            <a:ext cx="14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</a:t>
            </a:r>
          </a:p>
          <a:p>
            <a:pPr algn="ctr"/>
            <a:r>
              <a:rPr lang="en-IN" dirty="0"/>
              <a:t>register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98316-B7ED-405D-8C03-7B0A80139E41}"/>
              </a:ext>
            </a:extLst>
          </p:cNvPr>
          <p:cNvSpPr txBox="1"/>
          <p:nvPr/>
        </p:nvSpPr>
        <p:spPr>
          <a:xfrm>
            <a:off x="4215710" y="4800198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3E0EE5-9D71-4034-B61C-CB55C54AE26E}"/>
              </a:ext>
            </a:extLst>
          </p:cNvPr>
          <p:cNvSpPr txBox="1"/>
          <p:nvPr/>
        </p:nvSpPr>
        <p:spPr>
          <a:xfrm>
            <a:off x="4930502" y="5574268"/>
            <a:ext cx="5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AX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8EE36-7E95-4869-A36F-E8C87D9A08F0}"/>
              </a:ext>
            </a:extLst>
          </p:cNvPr>
          <p:cNvSpPr txBox="1"/>
          <p:nvPr/>
        </p:nvSpPr>
        <p:spPr>
          <a:xfrm>
            <a:off x="6121666" y="1261048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79EDC8-0DA6-4EA3-A20F-416BF6CA8101}"/>
              </a:ext>
            </a:extLst>
          </p:cNvPr>
          <p:cNvSpPr txBox="1"/>
          <p:nvPr/>
        </p:nvSpPr>
        <p:spPr>
          <a:xfrm>
            <a:off x="6227786" y="1571330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B1113-0B6B-4FBC-BB5C-692B9EAAEC0D}"/>
              </a:ext>
            </a:extLst>
          </p:cNvPr>
          <p:cNvSpPr txBox="1"/>
          <p:nvPr/>
        </p:nvSpPr>
        <p:spPr>
          <a:xfrm>
            <a:off x="6149702" y="1857374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EOC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DBB67-8F6B-441B-87CC-E95238D143B1}"/>
              </a:ext>
            </a:extLst>
          </p:cNvPr>
          <p:cNvSpPr txBox="1"/>
          <p:nvPr/>
        </p:nvSpPr>
        <p:spPr>
          <a:xfrm>
            <a:off x="3435384" y="3520046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MSB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EFD93D-F75B-4405-B56D-DEB40D48135B}"/>
              </a:ext>
            </a:extLst>
          </p:cNvPr>
          <p:cNvSpPr txBox="1"/>
          <p:nvPr/>
        </p:nvSpPr>
        <p:spPr>
          <a:xfrm>
            <a:off x="4878240" y="3508832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LSB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1DE189-3495-435C-8C4A-283BB374EBCF}"/>
              </a:ext>
            </a:extLst>
          </p:cNvPr>
          <p:cNvSpPr txBox="1"/>
          <p:nvPr/>
        </p:nvSpPr>
        <p:spPr>
          <a:xfrm>
            <a:off x="5685708" y="3987134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Binary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ED62F-AFAC-4A83-800A-209EE7F1A726}"/>
              </a:ext>
            </a:extLst>
          </p:cNvPr>
          <p:cNvSpPr txBox="1"/>
          <p:nvPr/>
        </p:nvSpPr>
        <p:spPr>
          <a:xfrm>
            <a:off x="1981199" y="990600"/>
            <a:ext cx="81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10.3 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5CE9C-6C85-4C79-97E5-D2A9BF273C58}"/>
              </a:ext>
            </a:extLst>
          </p:cNvPr>
          <p:cNvSpPr txBox="1"/>
          <p:nvPr/>
        </p:nvSpPr>
        <p:spPr>
          <a:xfrm>
            <a:off x="7162800" y="3987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655DE-7D39-4AB2-8E75-5DDACA518A09}"/>
              </a:ext>
            </a:extLst>
          </p:cNvPr>
          <p:cNvSpPr txBox="1"/>
          <p:nvPr/>
        </p:nvSpPr>
        <p:spPr>
          <a:xfrm>
            <a:off x="5401467" y="5584428"/>
            <a:ext cx="5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 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15521-4FC9-454E-8339-6561FCD74A11}"/>
              </a:ext>
            </a:extLst>
          </p:cNvPr>
          <p:cNvSpPr txBox="1"/>
          <p:nvPr/>
        </p:nvSpPr>
        <p:spPr>
          <a:xfrm>
            <a:off x="1779006" y="1957867"/>
            <a:ext cx="5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 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FF45A-2119-448C-93E9-5702F8C59B70}"/>
              </a:ext>
            </a:extLst>
          </p:cNvPr>
          <p:cNvSpPr txBox="1"/>
          <p:nvPr/>
        </p:nvSpPr>
        <p:spPr>
          <a:xfrm>
            <a:off x="2825231" y="1346757"/>
            <a:ext cx="7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682A03-CE8D-4223-90F2-633F6DA76E82}"/>
              </a:ext>
            </a:extLst>
          </p:cNvPr>
          <p:cNvSpPr txBox="1"/>
          <p:nvPr/>
        </p:nvSpPr>
        <p:spPr>
          <a:xfrm>
            <a:off x="7162800" y="39871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1935B7-03D5-4F32-890A-CEA80D2A3634}"/>
              </a:ext>
            </a:extLst>
          </p:cNvPr>
          <p:cNvSpPr txBox="1"/>
          <p:nvPr/>
        </p:nvSpPr>
        <p:spPr>
          <a:xfrm>
            <a:off x="5285862" y="5584567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12 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2DD1A6-50E1-4F2E-9BE9-0AD44532A469}"/>
              </a:ext>
            </a:extLst>
          </p:cNvPr>
          <p:cNvSpPr txBox="1"/>
          <p:nvPr/>
        </p:nvSpPr>
        <p:spPr>
          <a:xfrm>
            <a:off x="1669283" y="1954791"/>
            <a:ext cx="5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12 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31AE82-F499-480E-A111-3625B402F644}"/>
              </a:ext>
            </a:extLst>
          </p:cNvPr>
          <p:cNvSpPr txBox="1"/>
          <p:nvPr/>
        </p:nvSpPr>
        <p:spPr>
          <a:xfrm>
            <a:off x="2825231" y="1326873"/>
            <a:ext cx="7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D95B83-F6B6-475B-86BD-DED0DA37BF21}"/>
              </a:ext>
            </a:extLst>
          </p:cNvPr>
          <p:cNvSpPr txBox="1"/>
          <p:nvPr/>
        </p:nvSpPr>
        <p:spPr>
          <a:xfrm>
            <a:off x="7162800" y="39875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DB2084-DAE7-49AB-BEF5-D34A0519F225}"/>
              </a:ext>
            </a:extLst>
          </p:cNvPr>
          <p:cNvSpPr txBox="1"/>
          <p:nvPr/>
        </p:nvSpPr>
        <p:spPr>
          <a:xfrm>
            <a:off x="5288768" y="5584567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 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014E5B-12EC-4424-B576-77B45BF14CD3}"/>
              </a:ext>
            </a:extLst>
          </p:cNvPr>
          <p:cNvSpPr txBox="1"/>
          <p:nvPr/>
        </p:nvSpPr>
        <p:spPr>
          <a:xfrm>
            <a:off x="1669283" y="1956297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 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BBF35C-0939-4F43-ADA3-1E8312BD4ECF}"/>
              </a:ext>
            </a:extLst>
          </p:cNvPr>
          <p:cNvSpPr txBox="1"/>
          <p:nvPr/>
        </p:nvSpPr>
        <p:spPr>
          <a:xfrm>
            <a:off x="7151944" y="39871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1588FE-AA75-41CE-8BA1-671B88392BB2}"/>
              </a:ext>
            </a:extLst>
          </p:cNvPr>
          <p:cNvSpPr txBox="1"/>
          <p:nvPr/>
        </p:nvSpPr>
        <p:spPr>
          <a:xfrm>
            <a:off x="5282956" y="5594866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 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AACFA5-30D4-40D2-9F7B-A881EF9A1DBA}"/>
              </a:ext>
            </a:extLst>
          </p:cNvPr>
          <p:cNvSpPr txBox="1"/>
          <p:nvPr/>
        </p:nvSpPr>
        <p:spPr>
          <a:xfrm>
            <a:off x="1657798" y="1955981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 V</a:t>
            </a:r>
          </a:p>
        </p:txBody>
      </p:sp>
    </p:spTree>
    <p:extLst>
      <p:ext uri="{BB962C8B-B14F-4D97-AF65-F5344CB8AC3E}">
        <p14:creationId xmlns:p14="http://schemas.microsoft.com/office/powerpoint/2010/main" val="77521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3" grpId="0"/>
      <p:bldP spid="63" grpId="1"/>
      <p:bldP spid="64" grpId="0"/>
      <p:bldP spid="64" grpId="1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to analog converters</a:t>
            </a:r>
          </a:p>
          <a:p>
            <a:r>
              <a:rPr lang="en-US" dirty="0"/>
              <a:t>Specifications for D/</a:t>
            </a:r>
            <a:r>
              <a:rPr lang="en-US"/>
              <a:t>A converters</a:t>
            </a:r>
            <a:endParaRPr lang="en-US" dirty="0"/>
          </a:p>
          <a:p>
            <a:r>
              <a:rPr lang="en-US" dirty="0"/>
              <a:t>Sample and hold circuit</a:t>
            </a:r>
          </a:p>
          <a:p>
            <a:r>
              <a:rPr lang="en-US" dirty="0"/>
              <a:t>Analog to digital converters</a:t>
            </a:r>
          </a:p>
          <a:p>
            <a:r>
              <a:rPr lang="en-US" dirty="0"/>
              <a:t>Specifications for A/D converters</a:t>
            </a:r>
          </a:p>
          <a:p>
            <a:r>
              <a:rPr lang="en-US" dirty="0"/>
              <a:t>Example of D/A converter ICs and A/D converter ICs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3740-4E64-45EA-93A6-CA05D4C0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Dual-slope type ADC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D16FEE-BF37-4308-96DC-66CC63010245}"/>
              </a:ext>
            </a:extLst>
          </p:cNvPr>
          <p:cNvGrpSpPr/>
          <p:nvPr/>
        </p:nvGrpSpPr>
        <p:grpSpPr>
          <a:xfrm>
            <a:off x="4332600" y="2814320"/>
            <a:ext cx="514160" cy="720000"/>
            <a:chOff x="2790902" y="1295400"/>
            <a:chExt cx="439663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30E3675-AC7C-4BBC-A8D2-9991E15F3BAF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EC4966-F698-466A-B3AC-AC6C1E3D3D3B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A1C73D-10DF-4D0D-B8F4-2C3E2DD0431C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0B806A-83BC-4E67-94BF-E5BE4429CB42}"/>
              </a:ext>
            </a:extLst>
          </p:cNvPr>
          <p:cNvGrpSpPr/>
          <p:nvPr/>
        </p:nvGrpSpPr>
        <p:grpSpPr>
          <a:xfrm>
            <a:off x="3020214" y="2681991"/>
            <a:ext cx="520986" cy="720000"/>
            <a:chOff x="2776377" y="1295400"/>
            <a:chExt cx="445500" cy="587267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B24A0D2-18F3-468B-9DA2-4C3DC6503291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2A620-8E6C-494B-9313-1A2190F92D43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438061-892C-4E22-8758-8C9C7EFB62AD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0E3458-9E47-4B08-894B-459548EE4FDB}"/>
              </a:ext>
            </a:extLst>
          </p:cNvPr>
          <p:cNvGrpSpPr/>
          <p:nvPr/>
        </p:nvGrpSpPr>
        <p:grpSpPr>
          <a:xfrm rot="5400000">
            <a:off x="3216895" y="2237052"/>
            <a:ext cx="252000" cy="111760"/>
            <a:chOff x="2786159" y="2088442"/>
            <a:chExt cx="252000" cy="111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8A4D05-0DD4-4891-97DA-D3FA5DC0004C}"/>
                </a:ext>
              </a:extLst>
            </p:cNvPr>
            <p:cNvCxnSpPr/>
            <p:nvPr/>
          </p:nvCxnSpPr>
          <p:spPr>
            <a:xfrm>
              <a:off x="2786159" y="208844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0D59A0-0644-44D3-AEC7-4EE7F02110C3}"/>
                </a:ext>
              </a:extLst>
            </p:cNvPr>
            <p:cNvCxnSpPr/>
            <p:nvPr/>
          </p:nvCxnSpPr>
          <p:spPr>
            <a:xfrm>
              <a:off x="2786159" y="220020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3C9D71-F3A7-4AA4-A5EE-F93E325E0420}"/>
              </a:ext>
            </a:extLst>
          </p:cNvPr>
          <p:cNvCxnSpPr>
            <a:cxnSpLocks/>
          </p:cNvCxnSpPr>
          <p:nvPr/>
        </p:nvCxnSpPr>
        <p:spPr>
          <a:xfrm flipV="1">
            <a:off x="3551360" y="304199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9C9927-CEAF-404B-B35C-7B95821CFD3C}"/>
              </a:ext>
            </a:extLst>
          </p:cNvPr>
          <p:cNvCxnSpPr>
            <a:cxnSpLocks/>
          </p:cNvCxnSpPr>
          <p:nvPr/>
        </p:nvCxnSpPr>
        <p:spPr>
          <a:xfrm flipV="1">
            <a:off x="2710120" y="2286000"/>
            <a:ext cx="57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691B3-08AF-496C-8A90-AE0ADF5A339A}"/>
              </a:ext>
            </a:extLst>
          </p:cNvPr>
          <p:cNvCxnSpPr>
            <a:cxnSpLocks/>
          </p:cNvCxnSpPr>
          <p:nvPr/>
        </p:nvCxnSpPr>
        <p:spPr>
          <a:xfrm flipV="1">
            <a:off x="3398775" y="2286000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E1679-08D1-4AF4-9795-129501D78152}"/>
              </a:ext>
            </a:extLst>
          </p:cNvPr>
          <p:cNvCxnSpPr>
            <a:cxnSpLocks/>
          </p:cNvCxnSpPr>
          <p:nvPr/>
        </p:nvCxnSpPr>
        <p:spPr>
          <a:xfrm rot="5400000" flipV="1">
            <a:off x="3514655" y="2653441"/>
            <a:ext cx="7632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3239A6-2A9D-42D9-AFA9-0EB0E3CEDB6C}"/>
              </a:ext>
            </a:extLst>
          </p:cNvPr>
          <p:cNvCxnSpPr>
            <a:cxnSpLocks/>
          </p:cNvCxnSpPr>
          <p:nvPr/>
        </p:nvCxnSpPr>
        <p:spPr>
          <a:xfrm flipV="1">
            <a:off x="2232366" y="293438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0ACADC-3726-4244-BD46-D831AE0CBFA6}"/>
              </a:ext>
            </a:extLst>
          </p:cNvPr>
          <p:cNvCxnSpPr>
            <a:cxnSpLocks/>
          </p:cNvCxnSpPr>
          <p:nvPr/>
        </p:nvCxnSpPr>
        <p:spPr>
          <a:xfrm rot="5400000" flipV="1">
            <a:off x="2377120" y="2604841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5170B1-82B2-47BF-8CCC-37E49C2B07B5}"/>
              </a:ext>
            </a:extLst>
          </p:cNvPr>
          <p:cNvGrpSpPr/>
          <p:nvPr/>
        </p:nvGrpSpPr>
        <p:grpSpPr>
          <a:xfrm rot="10800000" flipH="1" flipV="1">
            <a:off x="1138740" y="2800540"/>
            <a:ext cx="1105840" cy="144000"/>
            <a:chOff x="1286360" y="2890520"/>
            <a:chExt cx="1105840" cy="144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CF77B4-69D7-4E41-910C-ACFCB5E2E690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DFE1B6D-C553-49D9-845F-B56D00E0F8C3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5FB99DF-AB84-4D4D-9219-B4F424EF4F6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B0B2E5C-2F91-41F7-83B1-A5D97748B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86EA3D0-17B7-488B-ADD2-808155EC0A7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B313D4E-6FAF-441D-B653-ABBB32422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6D18884-6A96-481F-A943-EAE27E10E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848D60-D39F-40EE-BE17-6D402B1A45F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2B24961-4D97-49D6-AA7F-69A57F8DCA5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EA6FAEF-B8A8-44D7-A114-1FD8D62F1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DA6A32-868E-4119-AD88-4E5DDAAE592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C2323E2-8513-4E79-A181-D70B033FC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2D3C5D4-ED10-40F3-B139-7FE038CDD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9B655F-7813-4359-9989-6C974F063C4C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Delay 68">
            <a:extLst>
              <a:ext uri="{FF2B5EF4-FFF2-40B4-BE49-F238E27FC236}">
                <a16:creationId xmlns:a16="http://schemas.microsoft.com/office/drawing/2014/main" id="{4EE67604-7093-40FE-8335-69904E0C3120}"/>
              </a:ext>
            </a:extLst>
          </p:cNvPr>
          <p:cNvSpPr/>
          <p:nvPr/>
        </p:nvSpPr>
        <p:spPr>
          <a:xfrm>
            <a:off x="5628000" y="3060184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BA164C-2754-41E5-8260-AA92F68D143A}"/>
              </a:ext>
            </a:extLst>
          </p:cNvPr>
          <p:cNvCxnSpPr>
            <a:cxnSpLocks/>
          </p:cNvCxnSpPr>
          <p:nvPr/>
        </p:nvCxnSpPr>
        <p:spPr>
          <a:xfrm flipV="1">
            <a:off x="4830480" y="3172329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892767-BA1E-4B3B-8E4E-7FCDC3D94C3F}"/>
              </a:ext>
            </a:extLst>
          </p:cNvPr>
          <p:cNvCxnSpPr>
            <a:cxnSpLocks/>
          </p:cNvCxnSpPr>
          <p:nvPr/>
        </p:nvCxnSpPr>
        <p:spPr>
          <a:xfrm flipV="1">
            <a:off x="5196000" y="341215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C60730-6F7F-46A2-B099-6EF6E3B62A19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6160" y="387793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58F461-2060-43DE-B089-8C4D1D6FC7E6}"/>
              </a:ext>
            </a:extLst>
          </p:cNvPr>
          <p:cNvSpPr/>
          <p:nvPr/>
        </p:nvSpPr>
        <p:spPr>
          <a:xfrm>
            <a:off x="6542400" y="2944541"/>
            <a:ext cx="1447796" cy="72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A58AEF-4E00-4EEE-A8E2-AB60A1D79E18}"/>
              </a:ext>
            </a:extLst>
          </p:cNvPr>
          <p:cNvSpPr/>
          <p:nvPr/>
        </p:nvSpPr>
        <p:spPr>
          <a:xfrm>
            <a:off x="6542400" y="1563400"/>
            <a:ext cx="1447796" cy="72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5133CC-29D1-4A1C-A3E8-D230D75335CB}"/>
              </a:ext>
            </a:extLst>
          </p:cNvPr>
          <p:cNvCxnSpPr>
            <a:cxnSpLocks/>
          </p:cNvCxnSpPr>
          <p:nvPr/>
        </p:nvCxnSpPr>
        <p:spPr>
          <a:xfrm rot="5400000">
            <a:off x="6452080" y="3985818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30CCAF-BB61-4DCF-B230-6B2550603073}"/>
              </a:ext>
            </a:extLst>
          </p:cNvPr>
          <p:cNvCxnSpPr>
            <a:cxnSpLocks/>
          </p:cNvCxnSpPr>
          <p:nvPr/>
        </p:nvCxnSpPr>
        <p:spPr>
          <a:xfrm rot="5400000">
            <a:off x="6777200" y="3985818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CED5F5-A4CF-441F-B0F6-6F708D34B6F9}"/>
              </a:ext>
            </a:extLst>
          </p:cNvPr>
          <p:cNvCxnSpPr>
            <a:cxnSpLocks/>
          </p:cNvCxnSpPr>
          <p:nvPr/>
        </p:nvCxnSpPr>
        <p:spPr>
          <a:xfrm rot="5400000">
            <a:off x="7117560" y="399684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03CE1C-D215-4BC6-8064-211C019688A3}"/>
              </a:ext>
            </a:extLst>
          </p:cNvPr>
          <p:cNvCxnSpPr>
            <a:cxnSpLocks/>
          </p:cNvCxnSpPr>
          <p:nvPr/>
        </p:nvCxnSpPr>
        <p:spPr>
          <a:xfrm rot="5400000">
            <a:off x="7442680" y="399684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8F6F4C-2A81-4823-B3C1-CC2C161535CF}"/>
              </a:ext>
            </a:extLst>
          </p:cNvPr>
          <p:cNvCxnSpPr>
            <a:cxnSpLocks/>
          </p:cNvCxnSpPr>
          <p:nvPr/>
        </p:nvCxnSpPr>
        <p:spPr>
          <a:xfrm rot="5400000">
            <a:off x="6934680" y="2622400"/>
            <a:ext cx="6480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8C9F64-4B98-48A5-97AA-691359FF535E}"/>
              </a:ext>
            </a:extLst>
          </p:cNvPr>
          <p:cNvSpPr txBox="1"/>
          <p:nvPr/>
        </p:nvSpPr>
        <p:spPr>
          <a:xfrm>
            <a:off x="6776080" y="3004561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06A9F-025C-4060-9F53-06335289B8C7}"/>
              </a:ext>
            </a:extLst>
          </p:cNvPr>
          <p:cNvSpPr txBox="1"/>
          <p:nvPr/>
        </p:nvSpPr>
        <p:spPr>
          <a:xfrm>
            <a:off x="6765140" y="1601546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</a:t>
            </a:r>
          </a:p>
          <a:p>
            <a:pPr algn="ctr"/>
            <a:r>
              <a:rPr lang="en-IN" dirty="0"/>
              <a:t>circuitry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75C2B4-1F44-4D81-BE22-C7B0CD563647}"/>
              </a:ext>
            </a:extLst>
          </p:cNvPr>
          <p:cNvCxnSpPr>
            <a:cxnSpLocks/>
          </p:cNvCxnSpPr>
          <p:nvPr/>
        </p:nvCxnSpPr>
        <p:spPr>
          <a:xfrm flipV="1">
            <a:off x="6077690" y="3292772"/>
            <a:ext cx="4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EEECB9-C95B-4DBC-84C2-37EB1994EF70}"/>
              </a:ext>
            </a:extLst>
          </p:cNvPr>
          <p:cNvCxnSpPr>
            <a:cxnSpLocks/>
          </p:cNvCxnSpPr>
          <p:nvPr/>
        </p:nvCxnSpPr>
        <p:spPr>
          <a:xfrm flipV="1">
            <a:off x="7990196" y="3304541"/>
            <a:ext cx="4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95F4F3-DB3E-4118-9315-A125EAA572FD}"/>
              </a:ext>
            </a:extLst>
          </p:cNvPr>
          <p:cNvCxnSpPr>
            <a:cxnSpLocks/>
          </p:cNvCxnSpPr>
          <p:nvPr/>
        </p:nvCxnSpPr>
        <p:spPr>
          <a:xfrm rot="10800000">
            <a:off x="7990200" y="1923400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31A7FC-2B4F-4552-A2E9-6B856AA1FDF2}"/>
              </a:ext>
            </a:extLst>
          </p:cNvPr>
          <p:cNvCxnSpPr>
            <a:cxnSpLocks/>
          </p:cNvCxnSpPr>
          <p:nvPr/>
        </p:nvCxnSpPr>
        <p:spPr>
          <a:xfrm rot="5400000" flipV="1">
            <a:off x="7750480" y="2612641"/>
            <a:ext cx="14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576B99-8A43-45DB-87F7-32AF948B4135}"/>
              </a:ext>
            </a:extLst>
          </p:cNvPr>
          <p:cNvCxnSpPr>
            <a:cxnSpLocks/>
          </p:cNvCxnSpPr>
          <p:nvPr/>
        </p:nvCxnSpPr>
        <p:spPr>
          <a:xfrm flipV="1">
            <a:off x="1894200" y="1935969"/>
            <a:ext cx="46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449C43-5FD4-42E6-9D3C-B4255E1F342E}"/>
              </a:ext>
            </a:extLst>
          </p:cNvPr>
          <p:cNvCxnSpPr>
            <a:cxnSpLocks/>
          </p:cNvCxnSpPr>
          <p:nvPr/>
        </p:nvCxnSpPr>
        <p:spPr>
          <a:xfrm flipV="1">
            <a:off x="3949280" y="3355724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317D9E-329E-48FA-BA49-28E4173BA2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491440" y="3829351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4EC55C-A057-44D3-B837-C359F49588D6}"/>
              </a:ext>
            </a:extLst>
          </p:cNvPr>
          <p:cNvCxnSpPr>
            <a:cxnSpLocks/>
          </p:cNvCxnSpPr>
          <p:nvPr/>
        </p:nvCxnSpPr>
        <p:spPr>
          <a:xfrm flipV="1">
            <a:off x="2620241" y="319371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7A4304-DE25-4598-9C64-814EBF6E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2180401" y="364933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FF171F-8E58-4FD8-8F47-17914720B697}"/>
              </a:ext>
            </a:extLst>
          </p:cNvPr>
          <p:cNvGrpSpPr/>
          <p:nvPr/>
        </p:nvGrpSpPr>
        <p:grpSpPr>
          <a:xfrm>
            <a:off x="2410655" y="4103888"/>
            <a:ext cx="432000" cy="243840"/>
            <a:chOff x="2616200" y="4477703"/>
            <a:chExt cx="432000" cy="24384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C58473-1D1E-49FA-9BEF-C1526BD196CE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6B1724-B2A2-4305-8752-B08F1D8CF6AF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CC9B4-B900-49B0-B62A-41B1D3CB858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B1F6086-F93F-4BC1-8871-B819BFAF8D2D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1D724B2-8022-4640-A044-8DD10215BE41}"/>
              </a:ext>
            </a:extLst>
          </p:cNvPr>
          <p:cNvGrpSpPr/>
          <p:nvPr/>
        </p:nvGrpSpPr>
        <p:grpSpPr>
          <a:xfrm>
            <a:off x="3734135" y="4294358"/>
            <a:ext cx="432000" cy="243840"/>
            <a:chOff x="2616200" y="4477703"/>
            <a:chExt cx="432000" cy="2438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D0E786-5948-48CC-9AC0-11E725DB1616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B9A9AE0-16A5-4948-897D-71E60D870F9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4732FA-36A3-4590-AF8B-4C2D4073854A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D4165B-F669-4462-B4DA-52D79167690A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0EFB13CE-CC2E-4B34-B885-1451D835EDA5}"/>
              </a:ext>
            </a:extLst>
          </p:cNvPr>
          <p:cNvSpPr/>
          <p:nvPr/>
        </p:nvSpPr>
        <p:spPr>
          <a:xfrm>
            <a:off x="5152160" y="432891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3FD4D-415C-4EC3-9A28-953F47F8D84E}"/>
              </a:ext>
            </a:extLst>
          </p:cNvPr>
          <p:cNvSpPr txBox="1"/>
          <p:nvPr/>
        </p:nvSpPr>
        <p:spPr>
          <a:xfrm>
            <a:off x="6477003" y="4309818"/>
            <a:ext cx="16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 output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AA8B29-6E0A-4453-98B7-1C27360A4CC5}"/>
              </a:ext>
            </a:extLst>
          </p:cNvPr>
          <p:cNvSpPr txBox="1"/>
          <p:nvPr/>
        </p:nvSpPr>
        <p:spPr>
          <a:xfrm>
            <a:off x="7277101" y="2306038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Counter</a:t>
            </a:r>
          </a:p>
          <a:p>
            <a:pPr algn="ctr"/>
            <a:r>
              <a:rPr lang="en-IN" dirty="0"/>
              <a:t>control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16B39F-52F1-44ED-9483-CC20F5CD1DB8}"/>
              </a:ext>
            </a:extLst>
          </p:cNvPr>
          <p:cNvSpPr/>
          <p:nvPr/>
        </p:nvSpPr>
        <p:spPr>
          <a:xfrm>
            <a:off x="1035089" y="288234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8998B0-F5B0-4319-BB8A-A4BF06FAEF8C}"/>
              </a:ext>
            </a:extLst>
          </p:cNvPr>
          <p:cNvSpPr txBox="1"/>
          <p:nvPr/>
        </p:nvSpPr>
        <p:spPr>
          <a:xfrm>
            <a:off x="1690398" y="2514600"/>
            <a:ext cx="307180" cy="3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AC513E-8AD6-47FB-B525-C798D7BEB694}"/>
              </a:ext>
            </a:extLst>
          </p:cNvPr>
          <p:cNvSpPr txBox="1"/>
          <p:nvPr/>
        </p:nvSpPr>
        <p:spPr>
          <a:xfrm>
            <a:off x="3204343" y="2402270"/>
            <a:ext cx="307180" cy="3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B38344-34FC-49FF-BD01-88EC158DBB16}"/>
              </a:ext>
            </a:extLst>
          </p:cNvPr>
          <p:cNvSpPr txBox="1"/>
          <p:nvPr/>
        </p:nvSpPr>
        <p:spPr>
          <a:xfrm>
            <a:off x="4934125" y="4479224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F38F7-5520-49F3-9AF9-2CE0162562DD}"/>
              </a:ext>
            </a:extLst>
          </p:cNvPr>
          <p:cNvSpPr txBox="1"/>
          <p:nvPr/>
        </p:nvSpPr>
        <p:spPr>
          <a:xfrm>
            <a:off x="6027726" y="3305033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83684A-C1D9-4F3D-95B9-93A203B7460E}"/>
              </a:ext>
            </a:extLst>
          </p:cNvPr>
          <p:cNvSpPr/>
          <p:nvPr/>
        </p:nvSpPr>
        <p:spPr>
          <a:xfrm>
            <a:off x="728254" y="3298267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7D711D-39E5-4FE3-82E1-CCC664084017}"/>
              </a:ext>
            </a:extLst>
          </p:cNvPr>
          <p:cNvSpPr/>
          <p:nvPr/>
        </p:nvSpPr>
        <p:spPr>
          <a:xfrm>
            <a:off x="728254" y="248321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079AF7-A469-4C3D-B966-0A307EE2DED9}"/>
              </a:ext>
            </a:extLst>
          </p:cNvPr>
          <p:cNvCxnSpPr>
            <a:cxnSpLocks/>
            <a:endCxn id="79" idx="5"/>
          </p:cNvCxnSpPr>
          <p:nvPr/>
        </p:nvCxnSpPr>
        <p:spPr>
          <a:xfrm flipH="1" flipV="1">
            <a:off x="820438" y="2575398"/>
            <a:ext cx="254406" cy="340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6112730-7AAD-4620-9898-51EFAABD2956}"/>
              </a:ext>
            </a:extLst>
          </p:cNvPr>
          <p:cNvCxnSpPr>
            <a:cxnSpLocks/>
          </p:cNvCxnSpPr>
          <p:nvPr/>
        </p:nvCxnSpPr>
        <p:spPr>
          <a:xfrm flipV="1">
            <a:off x="967445" y="1935971"/>
            <a:ext cx="926755" cy="8340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AB6318-D536-465E-B1D5-5E85988437F8}"/>
              </a:ext>
            </a:extLst>
          </p:cNvPr>
          <p:cNvCxnSpPr>
            <a:cxnSpLocks/>
          </p:cNvCxnSpPr>
          <p:nvPr/>
        </p:nvCxnSpPr>
        <p:spPr>
          <a:xfrm rot="5400000" flipV="1">
            <a:off x="530254" y="3648098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EAE1440-F116-4968-8904-60D524BEB0DD}"/>
              </a:ext>
            </a:extLst>
          </p:cNvPr>
          <p:cNvSpPr/>
          <p:nvPr/>
        </p:nvSpPr>
        <p:spPr>
          <a:xfrm>
            <a:off x="728254" y="390051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75E1F1-3B3B-4D8E-A484-8B0005E66F38}"/>
              </a:ext>
            </a:extLst>
          </p:cNvPr>
          <p:cNvCxnSpPr>
            <a:cxnSpLocks/>
          </p:cNvCxnSpPr>
          <p:nvPr/>
        </p:nvCxnSpPr>
        <p:spPr>
          <a:xfrm rot="5400000" flipV="1">
            <a:off x="534961" y="2242280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27144C6-8D6E-466F-A7B0-4C08F1593206}"/>
              </a:ext>
            </a:extLst>
          </p:cNvPr>
          <p:cNvSpPr/>
          <p:nvPr/>
        </p:nvSpPr>
        <p:spPr>
          <a:xfrm>
            <a:off x="730200" y="189202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2F8DE0-A804-48E5-AF45-67F911966CA9}"/>
              </a:ext>
            </a:extLst>
          </p:cNvPr>
          <p:cNvSpPr txBox="1"/>
          <p:nvPr/>
        </p:nvSpPr>
        <p:spPr>
          <a:xfrm>
            <a:off x="294487" y="1259279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Analog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A79B2-EFDA-46DD-B42B-B9965A308E1E}"/>
              </a:ext>
            </a:extLst>
          </p:cNvPr>
          <p:cNvSpPr txBox="1"/>
          <p:nvPr/>
        </p:nvSpPr>
        <p:spPr>
          <a:xfrm>
            <a:off x="540825" y="3998352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4EE82C-03FC-441E-9845-A44EAE15B921}"/>
              </a:ext>
            </a:extLst>
          </p:cNvPr>
          <p:cNvSpPr txBox="1"/>
          <p:nvPr/>
        </p:nvSpPr>
        <p:spPr>
          <a:xfrm>
            <a:off x="3641315" y="1524000"/>
            <a:ext cx="156484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 control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00FD80-A49D-4B2E-AF58-95C04560C619}"/>
              </a:ext>
            </a:extLst>
          </p:cNvPr>
          <p:cNvSpPr txBox="1"/>
          <p:nvPr/>
        </p:nvSpPr>
        <p:spPr>
          <a:xfrm>
            <a:off x="3918036" y="3545851"/>
            <a:ext cx="13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Voltage</a:t>
            </a:r>
          </a:p>
          <a:p>
            <a:pPr algn="ctr"/>
            <a:r>
              <a:rPr lang="en-IN" dirty="0"/>
              <a:t>comparator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A221AF-9CD5-496D-B888-82802A062424}"/>
              </a:ext>
            </a:extLst>
          </p:cNvPr>
          <p:cNvSpPr txBox="1"/>
          <p:nvPr/>
        </p:nvSpPr>
        <p:spPr>
          <a:xfrm>
            <a:off x="2811692" y="3364468"/>
            <a:ext cx="115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Integrator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6B470DC-E357-4B34-959B-74EAE23BD6E7}"/>
              </a:ext>
            </a:extLst>
          </p:cNvPr>
          <p:cNvCxnSpPr>
            <a:cxnSpLocks/>
          </p:cNvCxnSpPr>
          <p:nvPr/>
        </p:nvCxnSpPr>
        <p:spPr>
          <a:xfrm>
            <a:off x="4039170" y="2690463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EC27D4C-4A33-45B0-9827-C9522FAEEC43}"/>
              </a:ext>
            </a:extLst>
          </p:cNvPr>
          <p:cNvCxnSpPr>
            <a:cxnSpLocks/>
          </p:cNvCxnSpPr>
          <p:nvPr/>
        </p:nvCxnSpPr>
        <p:spPr>
          <a:xfrm rot="16200000">
            <a:off x="3818260" y="2484623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D5EDD7-F0C7-42A8-8890-B8E9408491EE}"/>
              </a:ext>
            </a:extLst>
          </p:cNvPr>
          <p:cNvCxnSpPr>
            <a:cxnSpLocks/>
          </p:cNvCxnSpPr>
          <p:nvPr/>
        </p:nvCxnSpPr>
        <p:spPr>
          <a:xfrm flipH="1">
            <a:off x="4049370" y="2386783"/>
            <a:ext cx="91309" cy="2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CE3B8A-7964-479C-9267-7FADF5226513}"/>
              </a:ext>
            </a:extLst>
          </p:cNvPr>
          <p:cNvCxnSpPr>
            <a:cxnSpLocks/>
          </p:cNvCxnSpPr>
          <p:nvPr/>
        </p:nvCxnSpPr>
        <p:spPr>
          <a:xfrm>
            <a:off x="4140679" y="2385174"/>
            <a:ext cx="382811" cy="300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F4FF891-8027-47FE-B9CE-3E7BE7DE41BA}"/>
              </a:ext>
            </a:extLst>
          </p:cNvPr>
          <p:cNvSpPr txBox="1"/>
          <p:nvPr/>
        </p:nvSpPr>
        <p:spPr>
          <a:xfrm>
            <a:off x="4638650" y="2508703"/>
            <a:ext cx="26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650B7F-BEA5-40A1-8101-E6ACBB86CC2A}"/>
              </a:ext>
            </a:extLst>
          </p:cNvPr>
          <p:cNvSpPr txBox="1"/>
          <p:nvPr/>
        </p:nvSpPr>
        <p:spPr>
          <a:xfrm>
            <a:off x="3881210" y="1956883"/>
            <a:ext cx="29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46843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42" grpId="0" animBg="1"/>
      <p:bldP spid="43" grpId="0" animBg="1"/>
      <p:bldP spid="49" grpId="0"/>
      <p:bldP spid="50" grpId="0"/>
      <p:bldP spid="70" grpId="0" animBg="1"/>
      <p:bldP spid="71" grpId="0"/>
      <p:bldP spid="72" grpId="0"/>
      <p:bldP spid="73" grpId="0" animBg="1"/>
      <p:bldP spid="74" grpId="0"/>
      <p:bldP spid="75" grpId="0"/>
      <p:bldP spid="76" grpId="0"/>
      <p:bldP spid="77" grpId="0"/>
      <p:bldP spid="78" grpId="0" animBg="1"/>
      <p:bldP spid="79" grpId="0" animBg="1"/>
      <p:bldP spid="89" grpId="0" animBg="1"/>
      <p:bldP spid="91" grpId="0" animBg="1"/>
      <p:bldP spid="92" grpId="0"/>
      <p:bldP spid="93" grpId="0"/>
      <p:bldP spid="94" grpId="0"/>
      <p:bldP spid="95" grpId="0"/>
      <p:bldP spid="96" grpId="0"/>
      <p:bldP spid="107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35B-19F8-4B70-8DB5-42C34E3F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Counter-type ADC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FC133B-9B2A-471C-A047-9556ABCB7023}"/>
              </a:ext>
            </a:extLst>
          </p:cNvPr>
          <p:cNvGrpSpPr/>
          <p:nvPr/>
        </p:nvGrpSpPr>
        <p:grpSpPr>
          <a:xfrm>
            <a:off x="838200" y="1540446"/>
            <a:ext cx="514160" cy="720000"/>
            <a:chOff x="2790902" y="1295400"/>
            <a:chExt cx="439663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80DE55D-78F1-4743-B87B-6507E11BD785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2CAAA7-C7E5-4F38-A076-EA04169BA718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E857F8-8898-4BDA-91D2-4C2E4F37C209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sp>
        <p:nvSpPr>
          <p:cNvPr id="8" name="Delay 68">
            <a:extLst>
              <a:ext uri="{FF2B5EF4-FFF2-40B4-BE49-F238E27FC236}">
                <a16:creationId xmlns:a16="http://schemas.microsoft.com/office/drawing/2014/main" id="{E3429FB8-E7BD-45BD-B7E8-A595AA7A3680}"/>
              </a:ext>
            </a:extLst>
          </p:cNvPr>
          <p:cNvSpPr/>
          <p:nvPr/>
        </p:nvSpPr>
        <p:spPr>
          <a:xfrm>
            <a:off x="2189480" y="1789338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33A27-9B9F-404E-8680-59A7FA6213F5}"/>
              </a:ext>
            </a:extLst>
          </p:cNvPr>
          <p:cNvCxnSpPr>
            <a:cxnSpLocks/>
          </p:cNvCxnSpPr>
          <p:nvPr/>
        </p:nvCxnSpPr>
        <p:spPr>
          <a:xfrm flipV="1">
            <a:off x="1361480" y="1901483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6A41A7-1626-475C-A0ED-D1BA3F7F9AF7}"/>
              </a:ext>
            </a:extLst>
          </p:cNvPr>
          <p:cNvCxnSpPr>
            <a:cxnSpLocks/>
          </p:cNvCxnSpPr>
          <p:nvPr/>
        </p:nvCxnSpPr>
        <p:spPr>
          <a:xfrm flipV="1">
            <a:off x="1757480" y="214130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D5FEE4-6B7E-4B95-BC8F-9D69E45EB70A}"/>
              </a:ext>
            </a:extLst>
          </p:cNvPr>
          <p:cNvCxnSpPr>
            <a:cxnSpLocks/>
          </p:cNvCxnSpPr>
          <p:nvPr/>
        </p:nvCxnSpPr>
        <p:spPr>
          <a:xfrm rot="5400000" flipV="1">
            <a:off x="1317640" y="2607092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2D91CAF-AA28-4C16-B74F-1E32B6A2A3E5}"/>
              </a:ext>
            </a:extLst>
          </p:cNvPr>
          <p:cNvSpPr/>
          <p:nvPr/>
        </p:nvSpPr>
        <p:spPr>
          <a:xfrm>
            <a:off x="1713640" y="305807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2A067-3FFB-4B37-B817-C03676A626C8}"/>
              </a:ext>
            </a:extLst>
          </p:cNvPr>
          <p:cNvSpPr txBox="1"/>
          <p:nvPr/>
        </p:nvSpPr>
        <p:spPr>
          <a:xfrm>
            <a:off x="1495605" y="3208378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2B7DB1-2DB0-4153-A191-0A84E03F3F67}"/>
              </a:ext>
            </a:extLst>
          </p:cNvPr>
          <p:cNvSpPr/>
          <p:nvPr/>
        </p:nvSpPr>
        <p:spPr>
          <a:xfrm>
            <a:off x="2992121" y="1520126"/>
            <a:ext cx="371348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79CCD8-2608-4527-8487-2ED5C19FA5A2}"/>
              </a:ext>
            </a:extLst>
          </p:cNvPr>
          <p:cNvCxnSpPr>
            <a:cxnSpLocks/>
          </p:cNvCxnSpPr>
          <p:nvPr/>
        </p:nvCxnSpPr>
        <p:spPr>
          <a:xfrm flipV="1">
            <a:off x="2629010" y="2007806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20391D-C3D7-48FA-9E8B-543AF4396044}"/>
              </a:ext>
            </a:extLst>
          </p:cNvPr>
          <p:cNvCxnSpPr>
            <a:cxnSpLocks/>
          </p:cNvCxnSpPr>
          <p:nvPr/>
        </p:nvCxnSpPr>
        <p:spPr>
          <a:xfrm flipV="1">
            <a:off x="511526" y="178933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7088A1-EE53-4D9F-8504-5A54473ED4C5}"/>
              </a:ext>
            </a:extLst>
          </p:cNvPr>
          <p:cNvSpPr/>
          <p:nvPr/>
        </p:nvSpPr>
        <p:spPr>
          <a:xfrm>
            <a:off x="401211" y="173003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FE6EA2-21B7-4B55-93F0-BBD8E8D73101}"/>
              </a:ext>
            </a:extLst>
          </p:cNvPr>
          <p:cNvGrpSpPr/>
          <p:nvPr/>
        </p:nvGrpSpPr>
        <p:grpSpPr>
          <a:xfrm rot="618243">
            <a:off x="2990750" y="1911323"/>
            <a:ext cx="152400" cy="260400"/>
            <a:chOff x="3962400" y="3124200"/>
            <a:chExt cx="152400" cy="2604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A19180-9566-4DEF-8100-37DFB6FA8734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786A0C-E021-4E84-AF2F-DD3E2BAAD7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93F5A-E700-4964-9774-3D54165BBC61}"/>
              </a:ext>
            </a:extLst>
          </p:cNvPr>
          <p:cNvSpPr/>
          <p:nvPr/>
        </p:nvSpPr>
        <p:spPr>
          <a:xfrm>
            <a:off x="3016270" y="4953000"/>
            <a:ext cx="371348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E4CEF-7847-48D3-9A72-EF437D07E4C4}"/>
              </a:ext>
            </a:extLst>
          </p:cNvPr>
          <p:cNvSpPr/>
          <p:nvPr/>
        </p:nvSpPr>
        <p:spPr>
          <a:xfrm rot="5400000">
            <a:off x="6424395" y="3250146"/>
            <a:ext cx="2448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85174E-8336-46B0-9DEE-1332A1C19979}"/>
              </a:ext>
            </a:extLst>
          </p:cNvPr>
          <p:cNvSpPr/>
          <p:nvPr/>
        </p:nvSpPr>
        <p:spPr>
          <a:xfrm rot="5400000">
            <a:off x="7306395" y="911796"/>
            <a:ext cx="684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46EE6B-87F1-4B83-81CA-9733DE685528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1491" y="373472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A6032-52CE-4C5A-84C9-FA281CD786E3}"/>
              </a:ext>
            </a:extLst>
          </p:cNvPr>
          <p:cNvCxnSpPr>
            <a:cxnSpLocks/>
          </p:cNvCxnSpPr>
          <p:nvPr/>
        </p:nvCxnSpPr>
        <p:spPr>
          <a:xfrm rot="5400000" flipV="1">
            <a:off x="2393334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D5F48-578F-43EB-A349-C740F909931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5732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6D93C7-61F1-46D5-9048-7049728EA830}"/>
              </a:ext>
            </a:extLst>
          </p:cNvPr>
          <p:cNvCxnSpPr>
            <a:cxnSpLocks/>
          </p:cNvCxnSpPr>
          <p:nvPr/>
        </p:nvCxnSpPr>
        <p:spPr>
          <a:xfrm rot="5400000" flipV="1">
            <a:off x="334800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0D784C-BEEA-4A4C-A8F5-D54E380C4D16}"/>
              </a:ext>
            </a:extLst>
          </p:cNvPr>
          <p:cNvCxnSpPr>
            <a:cxnSpLocks/>
          </p:cNvCxnSpPr>
          <p:nvPr/>
        </p:nvCxnSpPr>
        <p:spPr>
          <a:xfrm rot="5400000" flipV="1">
            <a:off x="525300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CD48CE-6E48-47A6-8C1D-7538A8E149DF}"/>
              </a:ext>
            </a:extLst>
          </p:cNvPr>
          <p:cNvCxnSpPr>
            <a:cxnSpLocks/>
          </p:cNvCxnSpPr>
          <p:nvPr/>
        </p:nvCxnSpPr>
        <p:spPr>
          <a:xfrm rot="5400000" flipV="1">
            <a:off x="481104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13A0AA-1AEF-496C-A015-A46371283812}"/>
              </a:ext>
            </a:extLst>
          </p:cNvPr>
          <p:cNvCxnSpPr>
            <a:cxnSpLocks/>
          </p:cNvCxnSpPr>
          <p:nvPr/>
        </p:nvCxnSpPr>
        <p:spPr>
          <a:xfrm rot="5400000" flipV="1">
            <a:off x="430812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3201C-90C3-4CEE-B4C4-36F50DD2BF0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31890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820FBC-8D49-4168-8C61-FE7709E9BE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060" y="5448300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106083-786D-4595-AA3C-5F5C48693039}"/>
              </a:ext>
            </a:extLst>
          </p:cNvPr>
          <p:cNvCxnSpPr>
            <a:cxnSpLocks/>
          </p:cNvCxnSpPr>
          <p:nvPr/>
        </p:nvCxnSpPr>
        <p:spPr>
          <a:xfrm rot="5400000" flipV="1">
            <a:off x="-1109780" y="3759560"/>
            <a:ext cx="338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A93B8-6D08-473C-BCC3-BBB8876F6C44}"/>
              </a:ext>
            </a:extLst>
          </p:cNvPr>
          <p:cNvCxnSpPr>
            <a:cxnSpLocks/>
          </p:cNvCxnSpPr>
          <p:nvPr/>
        </p:nvCxnSpPr>
        <p:spPr>
          <a:xfrm flipV="1">
            <a:off x="572060" y="2067560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E947E6-E335-4F7F-91E0-8A25CF0BC2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255" y="2743200"/>
            <a:ext cx="684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19235-F016-4149-853B-D5745F357D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7095" y="2971800"/>
            <a:ext cx="111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513756-DDC3-4AEA-AC04-7A83EC1AE8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255" y="3246120"/>
            <a:ext cx="162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004E5E-79DC-4C40-9753-296260E509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57255" y="3537070"/>
            <a:ext cx="210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1A05F2-1F12-4388-B335-D0D1130874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9095" y="3828019"/>
            <a:ext cx="2574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F2BF4C-17E7-41E1-B928-B7E97280CE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5255" y="4107783"/>
            <a:ext cx="3078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E4899-2250-4E41-8E14-E5AA4ED936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7255" y="4382286"/>
            <a:ext cx="354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C74BA-D088-428B-AC2F-C45B6CF6F5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255" y="4658872"/>
            <a:ext cx="396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F6375B-0C00-4BC0-9A12-2A96E8EBA50D}"/>
              </a:ext>
            </a:extLst>
          </p:cNvPr>
          <p:cNvCxnSpPr>
            <a:cxnSpLocks/>
          </p:cNvCxnSpPr>
          <p:nvPr/>
        </p:nvCxnSpPr>
        <p:spPr>
          <a:xfrm flipV="1">
            <a:off x="8143695" y="274320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D14356-83C6-416B-9FC5-8BB3B77AC526}"/>
              </a:ext>
            </a:extLst>
          </p:cNvPr>
          <p:cNvCxnSpPr>
            <a:cxnSpLocks/>
          </p:cNvCxnSpPr>
          <p:nvPr/>
        </p:nvCxnSpPr>
        <p:spPr>
          <a:xfrm flipV="1">
            <a:off x="8143240" y="298196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5C5D61-03BE-4100-9103-0255ACBDB66F}"/>
              </a:ext>
            </a:extLst>
          </p:cNvPr>
          <p:cNvCxnSpPr>
            <a:cxnSpLocks/>
          </p:cNvCxnSpPr>
          <p:nvPr/>
        </p:nvCxnSpPr>
        <p:spPr>
          <a:xfrm flipV="1">
            <a:off x="8153855" y="3262749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8C4DDE-370B-4293-A09D-6E0A36E9DEF1}"/>
              </a:ext>
            </a:extLst>
          </p:cNvPr>
          <p:cNvCxnSpPr>
            <a:cxnSpLocks/>
          </p:cNvCxnSpPr>
          <p:nvPr/>
        </p:nvCxnSpPr>
        <p:spPr>
          <a:xfrm flipV="1">
            <a:off x="8153400" y="3521829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82BA68-8E59-4BAF-8036-622C79A93027}"/>
              </a:ext>
            </a:extLst>
          </p:cNvPr>
          <p:cNvCxnSpPr>
            <a:cxnSpLocks/>
          </p:cNvCxnSpPr>
          <p:nvPr/>
        </p:nvCxnSpPr>
        <p:spPr>
          <a:xfrm flipV="1">
            <a:off x="8153400" y="382801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37BB58-DE12-4233-9AD2-55609A5395C0}"/>
              </a:ext>
            </a:extLst>
          </p:cNvPr>
          <p:cNvCxnSpPr>
            <a:cxnSpLocks/>
          </p:cNvCxnSpPr>
          <p:nvPr/>
        </p:nvCxnSpPr>
        <p:spPr>
          <a:xfrm flipV="1">
            <a:off x="8153400" y="409956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84E85B-4FA8-4055-8FD7-40ABEFD6E5CC}"/>
              </a:ext>
            </a:extLst>
          </p:cNvPr>
          <p:cNvCxnSpPr>
            <a:cxnSpLocks/>
          </p:cNvCxnSpPr>
          <p:nvPr/>
        </p:nvCxnSpPr>
        <p:spPr>
          <a:xfrm flipV="1">
            <a:off x="8153400" y="438733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80F96F-2E78-477F-BF90-8CF61F0955FE}"/>
              </a:ext>
            </a:extLst>
          </p:cNvPr>
          <p:cNvCxnSpPr>
            <a:cxnSpLocks/>
          </p:cNvCxnSpPr>
          <p:nvPr/>
        </p:nvCxnSpPr>
        <p:spPr>
          <a:xfrm flipV="1">
            <a:off x="8153400" y="465887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B6FEB8-CA2A-424C-9809-CB0E11CF63DA}"/>
              </a:ext>
            </a:extLst>
          </p:cNvPr>
          <p:cNvCxnSpPr>
            <a:cxnSpLocks/>
          </p:cNvCxnSpPr>
          <p:nvPr/>
        </p:nvCxnSpPr>
        <p:spPr>
          <a:xfrm rot="5400000" flipV="1">
            <a:off x="7280355" y="2127096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CDA5BB-758A-417E-904E-B1E8661322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135200" y="1930054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46D45F-9063-46F5-A61C-8BF475E2F7B5}"/>
              </a:ext>
            </a:extLst>
          </p:cNvPr>
          <p:cNvCxnSpPr>
            <a:cxnSpLocks/>
          </p:cNvCxnSpPr>
          <p:nvPr/>
        </p:nvCxnSpPr>
        <p:spPr>
          <a:xfrm flipV="1">
            <a:off x="6709430" y="2098040"/>
            <a:ext cx="61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99C34F-246D-48D2-BA7B-BDFE41A46CA2}"/>
              </a:ext>
            </a:extLst>
          </p:cNvPr>
          <p:cNvCxnSpPr>
            <a:cxnSpLocks/>
          </p:cNvCxnSpPr>
          <p:nvPr/>
        </p:nvCxnSpPr>
        <p:spPr>
          <a:xfrm rot="5400000" flipV="1">
            <a:off x="1451480" y="1585200"/>
            <a:ext cx="648000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10B923-F8E0-4A5D-A633-D0104BEA8E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2800" y="1270355"/>
            <a:ext cx="54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4B176D-69B2-4005-B1D8-D7AC6FB19040}"/>
              </a:ext>
            </a:extLst>
          </p:cNvPr>
          <p:cNvSpPr txBox="1"/>
          <p:nvPr/>
        </p:nvSpPr>
        <p:spPr>
          <a:xfrm>
            <a:off x="2992120" y="2133600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7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47589B-D114-41D3-853F-B053B5DD2C86}"/>
              </a:ext>
            </a:extLst>
          </p:cNvPr>
          <p:cNvSpPr txBox="1"/>
          <p:nvPr/>
        </p:nvSpPr>
        <p:spPr>
          <a:xfrm>
            <a:off x="3420723" y="214529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6285D7-3286-4FFB-B174-6D438E7A1B5F}"/>
              </a:ext>
            </a:extLst>
          </p:cNvPr>
          <p:cNvSpPr txBox="1"/>
          <p:nvPr/>
        </p:nvSpPr>
        <p:spPr>
          <a:xfrm>
            <a:off x="3866364" y="2154064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58EBDA-68B4-4991-AC40-D2A2E465F915}"/>
              </a:ext>
            </a:extLst>
          </p:cNvPr>
          <p:cNvSpPr txBox="1"/>
          <p:nvPr/>
        </p:nvSpPr>
        <p:spPr>
          <a:xfrm>
            <a:off x="4373708" y="2155074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D07D5-CDDD-4C15-8A33-22EB8BB4A9D9}"/>
              </a:ext>
            </a:extLst>
          </p:cNvPr>
          <p:cNvSpPr txBox="1"/>
          <p:nvPr/>
        </p:nvSpPr>
        <p:spPr>
          <a:xfrm>
            <a:off x="4872498" y="2173823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3B8BD-36D7-49D7-A5F2-AE0F54AE48B8}"/>
              </a:ext>
            </a:extLst>
          </p:cNvPr>
          <p:cNvSpPr txBox="1"/>
          <p:nvPr/>
        </p:nvSpPr>
        <p:spPr>
          <a:xfrm>
            <a:off x="5349294" y="2167980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A8611D-6A4A-4B2A-9B18-E76DBE330177}"/>
              </a:ext>
            </a:extLst>
          </p:cNvPr>
          <p:cNvSpPr txBox="1"/>
          <p:nvPr/>
        </p:nvSpPr>
        <p:spPr>
          <a:xfrm>
            <a:off x="5806155" y="2172297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A6741B-4605-49B8-A4D7-BB63C0CBFBBD}"/>
              </a:ext>
            </a:extLst>
          </p:cNvPr>
          <p:cNvSpPr txBox="1"/>
          <p:nvPr/>
        </p:nvSpPr>
        <p:spPr>
          <a:xfrm>
            <a:off x="6284674" y="2173510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59CA8E-D261-4F15-B925-B3A657444FCA}"/>
              </a:ext>
            </a:extLst>
          </p:cNvPr>
          <p:cNvSpPr txBox="1"/>
          <p:nvPr/>
        </p:nvSpPr>
        <p:spPr>
          <a:xfrm>
            <a:off x="3028127" y="489848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3C6474-593E-455B-AC2E-51F50D070409}"/>
              </a:ext>
            </a:extLst>
          </p:cNvPr>
          <p:cNvSpPr txBox="1"/>
          <p:nvPr/>
        </p:nvSpPr>
        <p:spPr>
          <a:xfrm>
            <a:off x="3456730" y="4910172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629D1-B8AA-4B62-9DF9-A6117BCC48CC}"/>
              </a:ext>
            </a:extLst>
          </p:cNvPr>
          <p:cNvSpPr txBox="1"/>
          <p:nvPr/>
        </p:nvSpPr>
        <p:spPr>
          <a:xfrm>
            <a:off x="3902371" y="4918945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FB3DD9-35B2-4CBE-B558-66A72DD41B6C}"/>
              </a:ext>
            </a:extLst>
          </p:cNvPr>
          <p:cNvSpPr txBox="1"/>
          <p:nvPr/>
        </p:nvSpPr>
        <p:spPr>
          <a:xfrm>
            <a:off x="4409715" y="4919955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6721CC-1C29-4206-9D6F-07FA6090890A}"/>
              </a:ext>
            </a:extLst>
          </p:cNvPr>
          <p:cNvSpPr txBox="1"/>
          <p:nvPr/>
        </p:nvSpPr>
        <p:spPr>
          <a:xfrm>
            <a:off x="4908505" y="4938704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29E6B5-F846-48AB-9F52-8FD118AEF2F4}"/>
              </a:ext>
            </a:extLst>
          </p:cNvPr>
          <p:cNvSpPr txBox="1"/>
          <p:nvPr/>
        </p:nvSpPr>
        <p:spPr>
          <a:xfrm>
            <a:off x="5385301" y="493286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17C2FB-9AF7-423F-A6C6-C8B65D388E0E}"/>
              </a:ext>
            </a:extLst>
          </p:cNvPr>
          <p:cNvSpPr txBox="1"/>
          <p:nvPr/>
        </p:nvSpPr>
        <p:spPr>
          <a:xfrm>
            <a:off x="5842162" y="4937178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B99545-1240-40EA-B348-9B89A84BFDC2}"/>
              </a:ext>
            </a:extLst>
          </p:cNvPr>
          <p:cNvSpPr txBox="1"/>
          <p:nvPr/>
        </p:nvSpPr>
        <p:spPr>
          <a:xfrm>
            <a:off x="6320681" y="4938391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67D694-F6CE-407B-BAB8-9B265D667FCE}"/>
              </a:ext>
            </a:extLst>
          </p:cNvPr>
          <p:cNvSpPr txBox="1"/>
          <p:nvPr/>
        </p:nvSpPr>
        <p:spPr>
          <a:xfrm>
            <a:off x="3768914" y="1688068"/>
            <a:ext cx="26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by-256 counter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90AD4B-282D-4333-8D83-C85CAAA6F949}"/>
              </a:ext>
            </a:extLst>
          </p:cNvPr>
          <p:cNvSpPr txBox="1"/>
          <p:nvPr/>
        </p:nvSpPr>
        <p:spPr>
          <a:xfrm>
            <a:off x="4152005" y="5384452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D/A converter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3EE37F-A611-46A2-B065-1020666C02CD}"/>
              </a:ext>
            </a:extLst>
          </p:cNvPr>
          <p:cNvSpPr txBox="1"/>
          <p:nvPr/>
        </p:nvSpPr>
        <p:spPr>
          <a:xfrm>
            <a:off x="7315200" y="33922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</a:t>
            </a:r>
          </a:p>
          <a:p>
            <a:pPr algn="ctr"/>
            <a:r>
              <a:rPr lang="en-US" dirty="0"/>
              <a:t>latch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013FB5-3C6E-47C2-B483-91BFBF24AC34}"/>
              </a:ext>
            </a:extLst>
          </p:cNvPr>
          <p:cNvSpPr txBox="1"/>
          <p:nvPr/>
        </p:nvSpPr>
        <p:spPr>
          <a:xfrm>
            <a:off x="7195810" y="1226670"/>
            <a:ext cx="9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AD38D6-C774-419A-AFA3-ED0FA3CBF134}"/>
              </a:ext>
            </a:extLst>
          </p:cNvPr>
          <p:cNvSpPr txBox="1"/>
          <p:nvPr/>
        </p:nvSpPr>
        <p:spPr>
          <a:xfrm>
            <a:off x="514204" y="2257439"/>
            <a:ext cx="134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0CB028-AFD1-482E-9754-CE9E64F4AA53}"/>
              </a:ext>
            </a:extLst>
          </p:cNvPr>
          <p:cNvSpPr txBox="1"/>
          <p:nvPr/>
        </p:nvSpPr>
        <p:spPr>
          <a:xfrm>
            <a:off x="-48143" y="1104278"/>
            <a:ext cx="94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</a:t>
            </a:r>
          </a:p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87BEA0-F982-445F-831A-542A102807CC}"/>
              </a:ext>
            </a:extLst>
          </p:cNvPr>
          <p:cNvSpPr txBox="1"/>
          <p:nvPr/>
        </p:nvSpPr>
        <p:spPr>
          <a:xfrm>
            <a:off x="787017" y="4805843"/>
            <a:ext cx="19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Staircase</a:t>
            </a:r>
          </a:p>
          <a:p>
            <a:pPr algn="ctr"/>
            <a:r>
              <a:rPr lang="en-US" dirty="0"/>
              <a:t>Reference voltage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649082-4261-4561-B99F-9BFD805E3B3F}"/>
              </a:ext>
            </a:extLst>
          </p:cNvPr>
          <p:cNvSpPr txBox="1"/>
          <p:nvPr/>
        </p:nvSpPr>
        <p:spPr>
          <a:xfrm>
            <a:off x="6676926" y="2079228"/>
            <a:ext cx="68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  <a:endParaRPr lang="en-IN" dirty="0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95B234A5-31F3-430A-9133-798510488A7A}"/>
              </a:ext>
            </a:extLst>
          </p:cNvPr>
          <p:cNvSpPr/>
          <p:nvPr/>
        </p:nvSpPr>
        <p:spPr>
          <a:xfrm>
            <a:off x="8568810" y="2667000"/>
            <a:ext cx="304135" cy="205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82DC14-3724-470B-9EA2-AD3BE1FB5E10}"/>
              </a:ext>
            </a:extLst>
          </p:cNvPr>
          <p:cNvSpPr txBox="1"/>
          <p:nvPr/>
        </p:nvSpPr>
        <p:spPr>
          <a:xfrm>
            <a:off x="8173721" y="4898481"/>
            <a:ext cx="82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</a:t>
            </a:r>
          </a:p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62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2" grpId="0" animBg="1"/>
      <p:bldP spid="13" grpId="0"/>
      <p:bldP spid="14" grpId="0" animBg="1"/>
      <p:bldP spid="18" grpId="0" animBg="1"/>
      <p:bldP spid="25" grpId="0" animBg="1"/>
      <p:bldP spid="26" grpId="0" animBg="1"/>
      <p:bldP spid="27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976-A4B1-4EB5-8963-1BFDC206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Counter-type ADC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722361-A9E3-4936-89A5-3F28E672538E}"/>
              </a:ext>
            </a:extLst>
          </p:cNvPr>
          <p:cNvSpPr/>
          <p:nvPr/>
        </p:nvSpPr>
        <p:spPr>
          <a:xfrm>
            <a:off x="254000" y="1576560"/>
            <a:ext cx="8168640" cy="2310982"/>
          </a:xfrm>
          <a:custGeom>
            <a:avLst/>
            <a:gdLst>
              <a:gd name="connsiteX0" fmla="*/ 0 w 8168640"/>
              <a:gd name="connsiteY0" fmla="*/ 2233440 h 2310982"/>
              <a:gd name="connsiteX1" fmla="*/ 2103120 w 8168640"/>
              <a:gd name="connsiteY1" fmla="*/ 38880 h 2310982"/>
              <a:gd name="connsiteX2" fmla="*/ 3576320 w 8168640"/>
              <a:gd name="connsiteY2" fmla="*/ 851680 h 2310982"/>
              <a:gd name="connsiteX3" fmla="*/ 4775200 w 8168640"/>
              <a:gd name="connsiteY3" fmla="*/ 1136160 h 2310982"/>
              <a:gd name="connsiteX4" fmla="*/ 5730240 w 8168640"/>
              <a:gd name="connsiteY4" fmla="*/ 2294400 h 2310982"/>
              <a:gd name="connsiteX5" fmla="*/ 7193280 w 8168640"/>
              <a:gd name="connsiteY5" fmla="*/ 160800 h 2310982"/>
              <a:gd name="connsiteX6" fmla="*/ 8168640 w 8168640"/>
              <a:gd name="connsiteY6" fmla="*/ 424960 h 23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640" h="2310982">
                <a:moveTo>
                  <a:pt x="0" y="2233440"/>
                </a:moveTo>
                <a:cubicBezTo>
                  <a:pt x="753533" y="1251306"/>
                  <a:pt x="1507067" y="269173"/>
                  <a:pt x="2103120" y="38880"/>
                </a:cubicBezTo>
                <a:cubicBezTo>
                  <a:pt x="2699173" y="-191413"/>
                  <a:pt x="3130973" y="668800"/>
                  <a:pt x="3576320" y="851680"/>
                </a:cubicBezTo>
                <a:cubicBezTo>
                  <a:pt x="4021667" y="1034560"/>
                  <a:pt x="4416213" y="895707"/>
                  <a:pt x="4775200" y="1136160"/>
                </a:cubicBezTo>
                <a:cubicBezTo>
                  <a:pt x="5134187" y="1376613"/>
                  <a:pt x="5327227" y="2456960"/>
                  <a:pt x="5730240" y="2294400"/>
                </a:cubicBezTo>
                <a:cubicBezTo>
                  <a:pt x="6133253" y="2131840"/>
                  <a:pt x="6786880" y="472373"/>
                  <a:pt x="7193280" y="160800"/>
                </a:cubicBezTo>
                <a:cubicBezTo>
                  <a:pt x="7599680" y="-150773"/>
                  <a:pt x="7884160" y="137093"/>
                  <a:pt x="8168640" y="424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0DC91C-5A84-44FB-ADAF-A2E417603DA5}"/>
              </a:ext>
            </a:extLst>
          </p:cNvPr>
          <p:cNvCxnSpPr/>
          <p:nvPr/>
        </p:nvCxnSpPr>
        <p:spPr>
          <a:xfrm flipV="1">
            <a:off x="254000" y="1066800"/>
            <a:ext cx="0" cy="510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1CE16A-2D5A-4772-8428-791123865911}"/>
              </a:ext>
            </a:extLst>
          </p:cNvPr>
          <p:cNvCxnSpPr>
            <a:cxnSpLocks/>
          </p:cNvCxnSpPr>
          <p:nvPr/>
        </p:nvCxnSpPr>
        <p:spPr>
          <a:xfrm rot="5400000" flipV="1">
            <a:off x="4617600" y="1790580"/>
            <a:ext cx="0" cy="874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16EB08-66EB-4118-9D1D-D2E76AF7527A}"/>
              </a:ext>
            </a:extLst>
          </p:cNvPr>
          <p:cNvGrpSpPr/>
          <p:nvPr/>
        </p:nvGrpSpPr>
        <p:grpSpPr>
          <a:xfrm>
            <a:off x="1216400" y="4340480"/>
            <a:ext cx="324000" cy="612000"/>
            <a:chOff x="1095040" y="4648200"/>
            <a:chExt cx="324000" cy="504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145CB0-FDC3-4F32-9FD3-606FB0C298BC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B8CE10-C8FA-44DA-87BD-06351EF21C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7C95F-09A1-4CC9-BA95-8D9B5FFD06DB}"/>
              </a:ext>
            </a:extLst>
          </p:cNvPr>
          <p:cNvGrpSpPr/>
          <p:nvPr/>
        </p:nvGrpSpPr>
        <p:grpSpPr>
          <a:xfrm>
            <a:off x="1525160" y="3731400"/>
            <a:ext cx="324000" cy="612000"/>
            <a:chOff x="1095040" y="4648200"/>
            <a:chExt cx="324000" cy="504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1087BA-0A12-4862-8BA0-E29CAE18AA52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994EC3-29F6-4EE1-AA91-122EED94CF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2AC3A4-880E-4D24-B71F-2ED84797253E}"/>
              </a:ext>
            </a:extLst>
          </p:cNvPr>
          <p:cNvGrpSpPr/>
          <p:nvPr/>
        </p:nvGrpSpPr>
        <p:grpSpPr>
          <a:xfrm>
            <a:off x="1823759" y="3124200"/>
            <a:ext cx="324000" cy="612000"/>
            <a:chOff x="1095040" y="4648200"/>
            <a:chExt cx="324000" cy="504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65A430-C484-414D-A661-B555DF9D9C9E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387871-0BF4-434D-92CB-6690522617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63711E-E046-4D8A-AAA0-131F11C77ABE}"/>
              </a:ext>
            </a:extLst>
          </p:cNvPr>
          <p:cNvGrpSpPr/>
          <p:nvPr/>
        </p:nvGrpSpPr>
        <p:grpSpPr>
          <a:xfrm>
            <a:off x="613560" y="5562600"/>
            <a:ext cx="324000" cy="612000"/>
            <a:chOff x="1095040" y="4648200"/>
            <a:chExt cx="324000" cy="504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92909F-E201-4ADE-AE3F-FC50EDADBFB6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88D623-D8DA-45B0-BD6C-5CF94A2E160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CDBF96-7BF0-4919-A0D7-DB6D5E6FD56B}"/>
              </a:ext>
            </a:extLst>
          </p:cNvPr>
          <p:cNvGrpSpPr/>
          <p:nvPr/>
        </p:nvGrpSpPr>
        <p:grpSpPr>
          <a:xfrm>
            <a:off x="912720" y="4953000"/>
            <a:ext cx="324000" cy="612000"/>
            <a:chOff x="1095040" y="4648200"/>
            <a:chExt cx="324000" cy="5040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04BA77-289C-4F0F-814D-CD25E1A559DD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19098E-71A8-490D-B27B-864887798C2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07363A-2D18-4126-9794-1BA6FD3C2F50}"/>
              </a:ext>
            </a:extLst>
          </p:cNvPr>
          <p:cNvGrpSpPr/>
          <p:nvPr/>
        </p:nvGrpSpPr>
        <p:grpSpPr>
          <a:xfrm>
            <a:off x="2132517" y="2512200"/>
            <a:ext cx="324000" cy="612000"/>
            <a:chOff x="1095040" y="4648200"/>
            <a:chExt cx="324000" cy="504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2EA322-3B9F-419F-A182-D1AE0308DEEA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245C58-18F0-4C38-8FB4-804B5ACAEC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D9D0B3-13E1-4CD7-AD1E-6917DC9EAD66}"/>
              </a:ext>
            </a:extLst>
          </p:cNvPr>
          <p:cNvGrpSpPr/>
          <p:nvPr/>
        </p:nvGrpSpPr>
        <p:grpSpPr>
          <a:xfrm>
            <a:off x="2440191" y="1900200"/>
            <a:ext cx="324000" cy="612000"/>
            <a:chOff x="1095040" y="4648200"/>
            <a:chExt cx="324000" cy="504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33790D-42E5-41C2-B451-63BFB2B26549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FBD79F-BCBA-4DB7-9E00-387F8F054A6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91CD88-BB5C-4327-96BE-D513B566CB14}"/>
              </a:ext>
            </a:extLst>
          </p:cNvPr>
          <p:cNvGrpSpPr/>
          <p:nvPr/>
        </p:nvGrpSpPr>
        <p:grpSpPr>
          <a:xfrm>
            <a:off x="2746781" y="1298360"/>
            <a:ext cx="324000" cy="612000"/>
            <a:chOff x="1095040" y="4648200"/>
            <a:chExt cx="324000" cy="504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7FC7BE-2A0E-47C5-B6DA-635570E12BB0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E06E2AE-1473-4F26-88A7-3C3573107A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AA541A-EC2C-4CEF-A2D6-7816671A119B}"/>
              </a:ext>
            </a:extLst>
          </p:cNvPr>
          <p:cNvCxnSpPr/>
          <p:nvPr/>
        </p:nvCxnSpPr>
        <p:spPr>
          <a:xfrm flipV="1">
            <a:off x="3063082" y="1298360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18E191-4829-4A92-9260-C13A6B4ADCFB}"/>
              </a:ext>
            </a:extLst>
          </p:cNvPr>
          <p:cNvGrpSpPr/>
          <p:nvPr/>
        </p:nvGrpSpPr>
        <p:grpSpPr>
          <a:xfrm>
            <a:off x="4032352" y="4331611"/>
            <a:ext cx="324000" cy="612000"/>
            <a:chOff x="1095040" y="4648200"/>
            <a:chExt cx="324000" cy="504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6A5E97-7228-44F3-AF4C-C207FF0BC43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B2EEAB-85DB-46EF-80EA-370CFF04899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D8CE0DF-CC97-450A-9D25-9F8AC6224433}"/>
              </a:ext>
            </a:extLst>
          </p:cNvPr>
          <p:cNvGrpSpPr/>
          <p:nvPr/>
        </p:nvGrpSpPr>
        <p:grpSpPr>
          <a:xfrm>
            <a:off x="4341112" y="3722531"/>
            <a:ext cx="324000" cy="612000"/>
            <a:chOff x="1095040" y="4648200"/>
            <a:chExt cx="324000" cy="504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F89696-46DB-4184-8E7C-E20889BF5636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A153B3-D1DB-490C-A42E-2A86321155D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F7E264-14F8-42B2-94B7-13DB8A3F0BFE}"/>
              </a:ext>
            </a:extLst>
          </p:cNvPr>
          <p:cNvGrpSpPr/>
          <p:nvPr/>
        </p:nvGrpSpPr>
        <p:grpSpPr>
          <a:xfrm>
            <a:off x="4639711" y="3115331"/>
            <a:ext cx="324000" cy="612000"/>
            <a:chOff x="1095040" y="4648200"/>
            <a:chExt cx="324000" cy="504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DB1ABD-9D9B-46C5-B990-68B1F3DAE30F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FB0646-2811-445D-9BFA-929F2B95E4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F4EF69-3E82-43B5-B67C-6ABD30B82FFA}"/>
              </a:ext>
            </a:extLst>
          </p:cNvPr>
          <p:cNvGrpSpPr/>
          <p:nvPr/>
        </p:nvGrpSpPr>
        <p:grpSpPr>
          <a:xfrm>
            <a:off x="3419352" y="5553731"/>
            <a:ext cx="324000" cy="612000"/>
            <a:chOff x="1095040" y="4648200"/>
            <a:chExt cx="324000" cy="5040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4E13EE7-81F4-4F2B-8120-684448E06FF5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BE7BD-10E1-4662-A694-2FA3BE6A27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DB249A-AF68-4715-89A9-D79B8FBB470F}"/>
              </a:ext>
            </a:extLst>
          </p:cNvPr>
          <p:cNvGrpSpPr/>
          <p:nvPr/>
        </p:nvGrpSpPr>
        <p:grpSpPr>
          <a:xfrm>
            <a:off x="3728672" y="4944131"/>
            <a:ext cx="324000" cy="612000"/>
            <a:chOff x="1095040" y="4648200"/>
            <a:chExt cx="324000" cy="5040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C22FF1-C173-4105-835D-8812B569707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D952A8-422D-42BF-9262-605B4FA99D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C9F4FB-69C5-4E01-88F0-61BA450A17A2}"/>
              </a:ext>
            </a:extLst>
          </p:cNvPr>
          <p:cNvGrpSpPr/>
          <p:nvPr/>
        </p:nvGrpSpPr>
        <p:grpSpPr>
          <a:xfrm>
            <a:off x="4957970" y="2513491"/>
            <a:ext cx="324000" cy="612000"/>
            <a:chOff x="1095040" y="4648200"/>
            <a:chExt cx="324000" cy="5040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91C83F-DBC2-48E4-BF6C-BCCA04CFE89B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3FB016-D777-4187-9F2D-0408DED92B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927ADD-B4E3-4711-BCA0-E441674167E9}"/>
              </a:ext>
            </a:extLst>
          </p:cNvPr>
          <p:cNvCxnSpPr/>
          <p:nvPr/>
        </p:nvCxnSpPr>
        <p:spPr>
          <a:xfrm flipV="1">
            <a:off x="5276732" y="2511291"/>
            <a:ext cx="0" cy="36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14BC5F-449F-45F9-B627-BAE5C7D92689}"/>
              </a:ext>
            </a:extLst>
          </p:cNvPr>
          <p:cNvGrpSpPr/>
          <p:nvPr/>
        </p:nvGrpSpPr>
        <p:grpSpPr>
          <a:xfrm>
            <a:off x="6264532" y="4314430"/>
            <a:ext cx="324000" cy="612000"/>
            <a:chOff x="1095040" y="4648200"/>
            <a:chExt cx="324000" cy="5040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FAB1F4A-A1CE-4B36-B15F-E048FBD2B111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5B9D39-15BE-4EA9-925D-A251C841139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26D5E4-C2ED-4405-A31B-A0E518781EF4}"/>
              </a:ext>
            </a:extLst>
          </p:cNvPr>
          <p:cNvGrpSpPr/>
          <p:nvPr/>
        </p:nvGrpSpPr>
        <p:grpSpPr>
          <a:xfrm>
            <a:off x="6573292" y="3705350"/>
            <a:ext cx="324000" cy="612000"/>
            <a:chOff x="1095040" y="4648200"/>
            <a:chExt cx="324000" cy="504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297CA2E-9FD7-4E3A-A363-F6CA4B56AE2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AD89F8-1608-4431-9081-A4D16EFE780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BF2470-DE4C-4900-9EE5-B5C393E576D8}"/>
              </a:ext>
            </a:extLst>
          </p:cNvPr>
          <p:cNvGrpSpPr/>
          <p:nvPr/>
        </p:nvGrpSpPr>
        <p:grpSpPr>
          <a:xfrm>
            <a:off x="6871891" y="3098150"/>
            <a:ext cx="324000" cy="612000"/>
            <a:chOff x="1095040" y="4648200"/>
            <a:chExt cx="324000" cy="504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F22C13-F742-457D-81D1-2FCD1EBBA00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87B3F7-9554-4CA6-9D60-5FD1CB5BA2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A1D6FC9-B464-49CE-82C1-D9B7FAEC85B8}"/>
              </a:ext>
            </a:extLst>
          </p:cNvPr>
          <p:cNvGrpSpPr/>
          <p:nvPr/>
        </p:nvGrpSpPr>
        <p:grpSpPr>
          <a:xfrm>
            <a:off x="5651532" y="5536550"/>
            <a:ext cx="324000" cy="612000"/>
            <a:chOff x="1095040" y="4648200"/>
            <a:chExt cx="324000" cy="504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E4C5B09-4972-40A9-9683-34074F9ADD6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770ED6-A23B-4060-B517-D26FA564E9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BF9FBA-817C-4E21-A01F-B41A76CE3AA1}"/>
              </a:ext>
            </a:extLst>
          </p:cNvPr>
          <p:cNvGrpSpPr/>
          <p:nvPr/>
        </p:nvGrpSpPr>
        <p:grpSpPr>
          <a:xfrm>
            <a:off x="5960852" y="4926950"/>
            <a:ext cx="324000" cy="612000"/>
            <a:chOff x="1095040" y="4648200"/>
            <a:chExt cx="324000" cy="504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30962D-2636-4A66-8F71-773550E52875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EA567A-2694-4D30-84EB-3ED239F74C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C50EF7-EDA5-47C2-B3CE-0DD2D1C150D5}"/>
              </a:ext>
            </a:extLst>
          </p:cNvPr>
          <p:cNvGrpSpPr/>
          <p:nvPr/>
        </p:nvGrpSpPr>
        <p:grpSpPr>
          <a:xfrm>
            <a:off x="7176542" y="2477600"/>
            <a:ext cx="324000" cy="612000"/>
            <a:chOff x="1095040" y="4648200"/>
            <a:chExt cx="324000" cy="504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6E88A5-2C95-45DB-9B91-C3C5D54654F2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6F0028-D283-453E-AE9A-5F1AEC8A217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614D99-DDC4-41E6-9AE9-CE28AA7057A3}"/>
              </a:ext>
            </a:extLst>
          </p:cNvPr>
          <p:cNvGrpSpPr/>
          <p:nvPr/>
        </p:nvGrpSpPr>
        <p:grpSpPr>
          <a:xfrm>
            <a:off x="7485302" y="1875760"/>
            <a:ext cx="324000" cy="612000"/>
            <a:chOff x="1095040" y="4648200"/>
            <a:chExt cx="324000" cy="504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D4FA3F4-230B-4E9E-9186-F5D1C03DA2AB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1960F1-91A0-4A17-B44E-5B0D173593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BB86620-88C4-4255-9A21-9E0E73553442}"/>
              </a:ext>
            </a:extLst>
          </p:cNvPr>
          <p:cNvGrpSpPr/>
          <p:nvPr/>
        </p:nvGrpSpPr>
        <p:grpSpPr>
          <a:xfrm>
            <a:off x="7797051" y="1283120"/>
            <a:ext cx="324000" cy="612000"/>
            <a:chOff x="1095040" y="4648200"/>
            <a:chExt cx="324000" cy="504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9071EBB-F29D-4267-BE9A-2B970143A92F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A808C6-6B63-4A61-B977-F16267D0D3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F7C6B82-5632-444D-BA81-758DF9170974}"/>
              </a:ext>
            </a:extLst>
          </p:cNvPr>
          <p:cNvCxnSpPr/>
          <p:nvPr/>
        </p:nvCxnSpPr>
        <p:spPr>
          <a:xfrm flipV="1">
            <a:off x="8110891" y="1278390"/>
            <a:ext cx="0" cy="489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4DAF4D-7D21-47E3-A826-9F64040068B0}"/>
              </a:ext>
            </a:extLst>
          </p:cNvPr>
          <p:cNvGrpSpPr/>
          <p:nvPr/>
        </p:nvGrpSpPr>
        <p:grpSpPr>
          <a:xfrm>
            <a:off x="8396363" y="5553211"/>
            <a:ext cx="324000" cy="612000"/>
            <a:chOff x="1095040" y="4648200"/>
            <a:chExt cx="324000" cy="504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B794AC-E289-4695-9361-C92D6157B8BE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B9A5B33-4458-4BBB-B3D6-EBEF182CB8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BA25280-86B1-4544-8A1F-F1B989FA3A72}"/>
              </a:ext>
            </a:extLst>
          </p:cNvPr>
          <p:cNvGrpSpPr/>
          <p:nvPr/>
        </p:nvGrpSpPr>
        <p:grpSpPr>
          <a:xfrm>
            <a:off x="8705683" y="4943611"/>
            <a:ext cx="324000" cy="612000"/>
            <a:chOff x="1095040" y="4648200"/>
            <a:chExt cx="324000" cy="5040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E0B34D-5D83-436D-9D66-12B2473D076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C4CBAF-0D2D-40AF-8A60-7347B31B397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436F4ED-0F54-4604-9EF9-430B15E247FD}"/>
              </a:ext>
            </a:extLst>
          </p:cNvPr>
          <p:cNvSpPr txBox="1"/>
          <p:nvPr/>
        </p:nvSpPr>
        <p:spPr>
          <a:xfrm>
            <a:off x="8065039" y="6136444"/>
            <a:ext cx="13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(s)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FB526C-2583-4F89-9E0C-64BB3143259F}"/>
              </a:ext>
            </a:extLst>
          </p:cNvPr>
          <p:cNvSpPr txBox="1"/>
          <p:nvPr/>
        </p:nvSpPr>
        <p:spPr>
          <a:xfrm rot="16200000">
            <a:off x="-398677" y="1315694"/>
            <a:ext cx="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D1B3BD-8A9F-45AB-90C9-5A931A46D97C}"/>
              </a:ext>
            </a:extLst>
          </p:cNvPr>
          <p:cNvSpPr txBox="1"/>
          <p:nvPr/>
        </p:nvSpPr>
        <p:spPr>
          <a:xfrm>
            <a:off x="9354" y="5377934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BD7046-14EB-4A46-A8F0-9CF041DE4D8D}"/>
              </a:ext>
            </a:extLst>
          </p:cNvPr>
          <p:cNvSpPr txBox="1"/>
          <p:nvPr/>
        </p:nvSpPr>
        <p:spPr>
          <a:xfrm>
            <a:off x="-443" y="4767814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690F89-FF91-43AC-96CC-3A881B71D4BF}"/>
              </a:ext>
            </a:extLst>
          </p:cNvPr>
          <p:cNvSpPr txBox="1"/>
          <p:nvPr/>
        </p:nvSpPr>
        <p:spPr>
          <a:xfrm>
            <a:off x="-444" y="4146945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786B68-570D-4387-B0D7-10549F440E46}"/>
              </a:ext>
            </a:extLst>
          </p:cNvPr>
          <p:cNvSpPr txBox="1"/>
          <p:nvPr/>
        </p:nvSpPr>
        <p:spPr>
          <a:xfrm>
            <a:off x="9354" y="3529067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13FE5-5DC4-4AF6-9F1F-F4CE794A226F}"/>
              </a:ext>
            </a:extLst>
          </p:cNvPr>
          <p:cNvSpPr txBox="1"/>
          <p:nvPr/>
        </p:nvSpPr>
        <p:spPr>
          <a:xfrm>
            <a:off x="9354" y="2944477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6AB015B-C13D-462F-A610-3B4D4280128C}"/>
              </a:ext>
            </a:extLst>
          </p:cNvPr>
          <p:cNvSpPr txBox="1"/>
          <p:nvPr/>
        </p:nvSpPr>
        <p:spPr>
          <a:xfrm>
            <a:off x="9354" y="2330299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B78ECC-463A-465E-903C-F12E16D78AA8}"/>
              </a:ext>
            </a:extLst>
          </p:cNvPr>
          <p:cNvSpPr txBox="1"/>
          <p:nvPr/>
        </p:nvSpPr>
        <p:spPr>
          <a:xfrm>
            <a:off x="2588022" y="978251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B08ACD7-E151-4C50-8470-A84902BEBB39}"/>
              </a:ext>
            </a:extLst>
          </p:cNvPr>
          <p:cNvSpPr txBox="1"/>
          <p:nvPr/>
        </p:nvSpPr>
        <p:spPr>
          <a:xfrm>
            <a:off x="4788028" y="2181760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0110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EA277E-5E9B-40C3-8A37-73DADE6A54EF}"/>
              </a:ext>
            </a:extLst>
          </p:cNvPr>
          <p:cNvSpPr txBox="1"/>
          <p:nvPr/>
        </p:nvSpPr>
        <p:spPr>
          <a:xfrm>
            <a:off x="7630160" y="974721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C18B1E-2484-401D-A075-06B04639058D}"/>
              </a:ext>
            </a:extLst>
          </p:cNvPr>
          <p:cNvCxnSpPr/>
          <p:nvPr/>
        </p:nvCxnSpPr>
        <p:spPr>
          <a:xfrm>
            <a:off x="912720" y="1589120"/>
            <a:ext cx="0" cy="1355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541A86A-0E73-4E43-9121-1D24B40F384D}"/>
              </a:ext>
            </a:extLst>
          </p:cNvPr>
          <p:cNvSpPr txBox="1"/>
          <p:nvPr/>
        </p:nvSpPr>
        <p:spPr>
          <a:xfrm>
            <a:off x="401279" y="1258028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input</a:t>
            </a:r>
            <a:endParaRPr lang="en-IN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A3BFA9A-12A9-4AF4-9B2C-204210E13EE1}"/>
              </a:ext>
            </a:extLst>
          </p:cNvPr>
          <p:cNvCxnSpPr/>
          <p:nvPr/>
        </p:nvCxnSpPr>
        <p:spPr>
          <a:xfrm rot="5400000">
            <a:off x="2435994" y="2243001"/>
            <a:ext cx="1780147" cy="510571"/>
          </a:xfrm>
          <a:prstGeom prst="bentConnector3">
            <a:avLst>
              <a:gd name="adj1" fmla="val 100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A9CBFEB-A582-478D-9C37-40CCF9D3929B}"/>
              </a:ext>
            </a:extLst>
          </p:cNvPr>
          <p:cNvSpPr txBox="1"/>
          <p:nvPr/>
        </p:nvSpPr>
        <p:spPr>
          <a:xfrm>
            <a:off x="3224882" y="1206180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reset</a:t>
            </a:r>
            <a:endParaRPr lang="en-I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5EC42BE-001C-4224-94EB-130DD80F711C}"/>
              </a:ext>
            </a:extLst>
          </p:cNvPr>
          <p:cNvCxnSpPr/>
          <p:nvPr/>
        </p:nvCxnSpPr>
        <p:spPr>
          <a:xfrm>
            <a:off x="6588572" y="1640840"/>
            <a:ext cx="0" cy="20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598517B-6818-4D63-92EF-C5C04FB67E3B}"/>
              </a:ext>
            </a:extLst>
          </p:cNvPr>
          <p:cNvSpPr txBox="1"/>
          <p:nvPr/>
        </p:nvSpPr>
        <p:spPr>
          <a:xfrm>
            <a:off x="5448158" y="987030"/>
            <a:ext cx="144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Staircase reference voltage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2126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FC23-590A-4FF2-B9EA-9B73DB5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A/D converter using voltage to frequency conversion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3A651-E0DB-4DD0-955C-A4113815E482}"/>
              </a:ext>
            </a:extLst>
          </p:cNvPr>
          <p:cNvGrpSpPr/>
          <p:nvPr/>
        </p:nvGrpSpPr>
        <p:grpSpPr>
          <a:xfrm>
            <a:off x="2196434" y="3293911"/>
            <a:ext cx="520986" cy="720000"/>
            <a:chOff x="2776377" y="1295400"/>
            <a:chExt cx="445500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241FA10-AE6A-48C8-9A3C-E689BAAB55FC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E9125-362B-4E09-A963-7A02FD47F95E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D78EC-745E-467D-9155-2A72E88D07FE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84F09-AB5C-491C-9A28-CC9A23C2D45B}"/>
              </a:ext>
            </a:extLst>
          </p:cNvPr>
          <p:cNvGrpSpPr/>
          <p:nvPr/>
        </p:nvGrpSpPr>
        <p:grpSpPr>
          <a:xfrm rot="5400000">
            <a:off x="2357555" y="2854052"/>
            <a:ext cx="252000" cy="101600"/>
            <a:chOff x="2786159" y="2118922"/>
            <a:chExt cx="252000" cy="101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A13001-D3D7-439B-81FE-EF867944B371}"/>
                </a:ext>
              </a:extLst>
            </p:cNvPr>
            <p:cNvCxnSpPr/>
            <p:nvPr/>
          </p:nvCxnSpPr>
          <p:spPr>
            <a:xfrm>
              <a:off x="2786159" y="21189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AB1915-B93D-4A98-8375-1669AC919A70}"/>
                </a:ext>
              </a:extLst>
            </p:cNvPr>
            <p:cNvCxnSpPr/>
            <p:nvPr/>
          </p:nvCxnSpPr>
          <p:spPr>
            <a:xfrm>
              <a:off x="2786159" y="22205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7EFC06-3638-4CE1-AD00-BD7033294F7A}"/>
              </a:ext>
            </a:extLst>
          </p:cNvPr>
          <p:cNvCxnSpPr>
            <a:cxnSpLocks/>
          </p:cNvCxnSpPr>
          <p:nvPr/>
        </p:nvCxnSpPr>
        <p:spPr>
          <a:xfrm flipV="1">
            <a:off x="1866020" y="2887760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EFB81-E8C6-4735-BE26-635D98AB3083}"/>
              </a:ext>
            </a:extLst>
          </p:cNvPr>
          <p:cNvCxnSpPr>
            <a:cxnSpLocks/>
          </p:cNvCxnSpPr>
          <p:nvPr/>
        </p:nvCxnSpPr>
        <p:spPr>
          <a:xfrm flipV="1">
            <a:off x="2524195" y="2879060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3A7879-28AB-4ACB-BE41-12BBE3DD25A4}"/>
              </a:ext>
            </a:extLst>
          </p:cNvPr>
          <p:cNvCxnSpPr>
            <a:cxnSpLocks/>
          </p:cNvCxnSpPr>
          <p:nvPr/>
        </p:nvCxnSpPr>
        <p:spPr>
          <a:xfrm flipV="1">
            <a:off x="1398426" y="354630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151E60-C24C-420F-B73F-5BE580F243C1}"/>
              </a:ext>
            </a:extLst>
          </p:cNvPr>
          <p:cNvCxnSpPr>
            <a:cxnSpLocks/>
          </p:cNvCxnSpPr>
          <p:nvPr/>
        </p:nvCxnSpPr>
        <p:spPr>
          <a:xfrm rot="5400000" flipV="1">
            <a:off x="1543180" y="3216761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13F62-17FD-42F5-8384-2F463E4F7A36}"/>
              </a:ext>
            </a:extLst>
          </p:cNvPr>
          <p:cNvGrpSpPr/>
          <p:nvPr/>
        </p:nvGrpSpPr>
        <p:grpSpPr>
          <a:xfrm rot="10800000" flipH="1" flipV="1">
            <a:off x="304800" y="3412460"/>
            <a:ext cx="1105840" cy="144000"/>
            <a:chOff x="1286360" y="2890520"/>
            <a:chExt cx="1105840" cy="144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06DE64-39EF-4FF6-B02D-4FB2AF64147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7C3F831-F08F-4A9F-B495-11F3F3377742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E57AE5F-26E0-41B9-8E26-0B5C517C0D9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3548726-7435-4838-8D71-4902183F7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B3147E-A3C0-4230-8FD4-A342F0D208D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4521994-A629-48A8-B1DD-AFB134690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3AA187D-804B-47CC-9A3C-C2EC2E029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CD2AC24-DA66-4D8D-BE4A-83521784C42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D0C3585-BFAA-4742-9210-8BFB5B3CC32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9297ABC-FFE1-4B61-8E23-11DE33BF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0F5F662-3976-427F-AACD-2083E960727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299F84-631C-4579-86BE-237E5EBD9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510F58-4171-4B60-B5EF-376C1BFDF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A00CCC-8FB1-4028-A41E-D23E527A9EDA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F98A8C-C70A-41FC-9AC1-B83BB4ADEF54}"/>
              </a:ext>
            </a:extLst>
          </p:cNvPr>
          <p:cNvCxnSpPr>
            <a:cxnSpLocks/>
          </p:cNvCxnSpPr>
          <p:nvPr/>
        </p:nvCxnSpPr>
        <p:spPr>
          <a:xfrm flipV="1">
            <a:off x="1786301" y="380563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9FAE8F-78B6-4446-B7C7-CDC5AA0E715D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6461" y="425109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89B41D-0DC1-47D4-A79B-62BBC4165D62}"/>
              </a:ext>
            </a:extLst>
          </p:cNvPr>
          <p:cNvGrpSpPr/>
          <p:nvPr/>
        </p:nvGrpSpPr>
        <p:grpSpPr>
          <a:xfrm>
            <a:off x="1576715" y="4715808"/>
            <a:ext cx="432000" cy="243840"/>
            <a:chOff x="2616200" y="4477703"/>
            <a:chExt cx="432000" cy="2438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9E48C-9073-4E36-8727-6910E44A57FC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F8E3A5-DCFE-4908-B5F2-DDBC524578AC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070AB-6807-47BF-B79A-94DD90A07963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49E723-B9FA-4189-A756-02DEE2B127AA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F01BC367-FCFB-4745-ABB3-151CDCF5F38B}"/>
              </a:ext>
            </a:extLst>
          </p:cNvPr>
          <p:cNvSpPr/>
          <p:nvPr/>
        </p:nvSpPr>
        <p:spPr>
          <a:xfrm rot="19205021">
            <a:off x="2625028" y="217999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97CCF9-73D9-4495-951D-80383E2AB20B}"/>
              </a:ext>
            </a:extLst>
          </p:cNvPr>
          <p:cNvSpPr/>
          <p:nvPr/>
        </p:nvSpPr>
        <p:spPr>
          <a:xfrm rot="19205021">
            <a:off x="2195631" y="216983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CF5329-22B7-4065-A3FF-C76C343556C1}"/>
              </a:ext>
            </a:extLst>
          </p:cNvPr>
          <p:cNvCxnSpPr>
            <a:cxnSpLocks/>
          </p:cNvCxnSpPr>
          <p:nvPr/>
        </p:nvCxnSpPr>
        <p:spPr>
          <a:xfrm flipH="1" flipV="1">
            <a:off x="2257952" y="1928934"/>
            <a:ext cx="378689" cy="248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AFD09-FB5B-4105-9E6E-DF6079ECAD59}"/>
              </a:ext>
            </a:extLst>
          </p:cNvPr>
          <p:cNvCxnSpPr>
            <a:cxnSpLocks/>
          </p:cNvCxnSpPr>
          <p:nvPr/>
        </p:nvCxnSpPr>
        <p:spPr>
          <a:xfrm flipV="1">
            <a:off x="1876180" y="2221760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673C4D-639E-4FF1-9D8C-1CCFB8762F93}"/>
              </a:ext>
            </a:extLst>
          </p:cNvPr>
          <p:cNvCxnSpPr>
            <a:cxnSpLocks/>
          </p:cNvCxnSpPr>
          <p:nvPr/>
        </p:nvCxnSpPr>
        <p:spPr>
          <a:xfrm rot="5400000" flipV="1">
            <a:off x="1543180" y="2550761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B6984A-E7B8-4BE5-BD06-4A803ACAAA84}"/>
              </a:ext>
            </a:extLst>
          </p:cNvPr>
          <p:cNvCxnSpPr>
            <a:cxnSpLocks/>
          </p:cNvCxnSpPr>
          <p:nvPr/>
        </p:nvCxnSpPr>
        <p:spPr>
          <a:xfrm rot="5400000" flipV="1">
            <a:off x="2656935" y="3268461"/>
            <a:ext cx="75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606941-D070-4FD8-AA25-5211D8CBDBE9}"/>
              </a:ext>
            </a:extLst>
          </p:cNvPr>
          <p:cNvCxnSpPr>
            <a:cxnSpLocks/>
          </p:cNvCxnSpPr>
          <p:nvPr/>
        </p:nvCxnSpPr>
        <p:spPr>
          <a:xfrm rot="5400000" flipV="1">
            <a:off x="2700209" y="2547300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FBF14D-9FB1-45B7-85E5-C3008A76DA28}"/>
              </a:ext>
            </a:extLst>
          </p:cNvPr>
          <p:cNvCxnSpPr>
            <a:cxnSpLocks/>
          </p:cNvCxnSpPr>
          <p:nvPr/>
        </p:nvCxnSpPr>
        <p:spPr>
          <a:xfrm flipV="1">
            <a:off x="2721095" y="2214700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A77515F-4A74-443E-B7B2-E477B45F3192}"/>
              </a:ext>
            </a:extLst>
          </p:cNvPr>
          <p:cNvSpPr/>
          <p:nvPr/>
        </p:nvSpPr>
        <p:spPr>
          <a:xfrm rot="19205021">
            <a:off x="214394" y="349118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71E10F-E36E-4A75-8ED4-C24BD9BA1FDE}"/>
              </a:ext>
            </a:extLst>
          </p:cNvPr>
          <p:cNvGrpSpPr/>
          <p:nvPr/>
        </p:nvGrpSpPr>
        <p:grpSpPr>
          <a:xfrm>
            <a:off x="3506941" y="3419000"/>
            <a:ext cx="520986" cy="720000"/>
            <a:chOff x="2776377" y="1295400"/>
            <a:chExt cx="445500" cy="587267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9D39F69-F84C-4761-A9E2-1CEAE4CE637F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6BF89B-A45C-4E92-AC13-D2ECA1FDAFB6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3F37B8-39D7-429C-B269-6B8FA1D36EE3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8F0B0F-1B4E-4661-9BDB-84B07254F6D4}"/>
              </a:ext>
            </a:extLst>
          </p:cNvPr>
          <p:cNvCxnSpPr>
            <a:cxnSpLocks/>
          </p:cNvCxnSpPr>
          <p:nvPr/>
        </p:nvCxnSpPr>
        <p:spPr>
          <a:xfrm flipV="1">
            <a:off x="2717420" y="365391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4E1C20-F302-4DCA-AC62-646BC8017E3B}"/>
              </a:ext>
            </a:extLst>
          </p:cNvPr>
          <p:cNvCxnSpPr>
            <a:cxnSpLocks/>
          </p:cNvCxnSpPr>
          <p:nvPr/>
        </p:nvCxnSpPr>
        <p:spPr>
          <a:xfrm flipV="1">
            <a:off x="3119401" y="391387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D0B768-126D-49F2-8073-DE53A0B8C0CB}"/>
              </a:ext>
            </a:extLst>
          </p:cNvPr>
          <p:cNvCxnSpPr>
            <a:cxnSpLocks/>
          </p:cNvCxnSpPr>
          <p:nvPr/>
        </p:nvCxnSpPr>
        <p:spPr>
          <a:xfrm rot="5400000" flipV="1">
            <a:off x="2679561" y="435933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6E59E72-D7E9-44FA-A917-FBA64D86D5FA}"/>
              </a:ext>
            </a:extLst>
          </p:cNvPr>
          <p:cNvSpPr/>
          <p:nvPr/>
        </p:nvSpPr>
        <p:spPr>
          <a:xfrm rot="19205021">
            <a:off x="3077174" y="480621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23BF96-1138-45B6-8FEC-71F769A62700}"/>
              </a:ext>
            </a:extLst>
          </p:cNvPr>
          <p:cNvCxnSpPr>
            <a:cxnSpLocks/>
          </p:cNvCxnSpPr>
          <p:nvPr/>
        </p:nvCxnSpPr>
        <p:spPr>
          <a:xfrm flipV="1">
            <a:off x="4027927" y="3770512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elay 68">
            <a:extLst>
              <a:ext uri="{FF2B5EF4-FFF2-40B4-BE49-F238E27FC236}">
                <a16:creationId xmlns:a16="http://schemas.microsoft.com/office/drawing/2014/main" id="{ABB025ED-A313-4F3D-8D8B-BFF0319C1F13}"/>
              </a:ext>
            </a:extLst>
          </p:cNvPr>
          <p:cNvSpPr/>
          <p:nvPr/>
        </p:nvSpPr>
        <p:spPr>
          <a:xfrm>
            <a:off x="4855927" y="3688212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5F5D77-51ED-4E25-898B-50FDE41859CB}"/>
              </a:ext>
            </a:extLst>
          </p:cNvPr>
          <p:cNvCxnSpPr>
            <a:cxnSpLocks/>
          </p:cNvCxnSpPr>
          <p:nvPr/>
        </p:nvCxnSpPr>
        <p:spPr>
          <a:xfrm flipV="1">
            <a:off x="4423927" y="4040179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9BBFF1-9065-4DBD-A867-6DF5847BB388}"/>
              </a:ext>
            </a:extLst>
          </p:cNvPr>
          <p:cNvCxnSpPr>
            <a:cxnSpLocks/>
          </p:cNvCxnSpPr>
          <p:nvPr/>
        </p:nvCxnSpPr>
        <p:spPr>
          <a:xfrm rot="5400000" flipV="1">
            <a:off x="4027927" y="4432284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281CD7-BEC1-4FC9-A0EE-8C430EC6FC80}"/>
              </a:ext>
            </a:extLst>
          </p:cNvPr>
          <p:cNvSpPr/>
          <p:nvPr/>
        </p:nvSpPr>
        <p:spPr>
          <a:xfrm rot="19205021">
            <a:off x="4375628" y="482958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1FE970-F149-48A1-8B26-DE44D699791A}"/>
              </a:ext>
            </a:extLst>
          </p:cNvPr>
          <p:cNvCxnSpPr>
            <a:cxnSpLocks/>
          </p:cNvCxnSpPr>
          <p:nvPr/>
        </p:nvCxnSpPr>
        <p:spPr>
          <a:xfrm flipV="1">
            <a:off x="5295457" y="3904269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117C1B4-5F4A-492D-9A89-54AD9DC1A4A8}"/>
              </a:ext>
            </a:extLst>
          </p:cNvPr>
          <p:cNvSpPr/>
          <p:nvPr/>
        </p:nvSpPr>
        <p:spPr>
          <a:xfrm rot="19205021">
            <a:off x="5739363" y="385026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C8F0D0-FD72-4E8A-9195-5413111CF22A}"/>
              </a:ext>
            </a:extLst>
          </p:cNvPr>
          <p:cNvSpPr/>
          <p:nvPr/>
        </p:nvSpPr>
        <p:spPr>
          <a:xfrm>
            <a:off x="5837226" y="3501378"/>
            <a:ext cx="1564334" cy="80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9CF63E-8A8D-427B-91F3-B8FCF60B68B9}"/>
              </a:ext>
            </a:extLst>
          </p:cNvPr>
          <p:cNvGrpSpPr/>
          <p:nvPr/>
        </p:nvGrpSpPr>
        <p:grpSpPr>
          <a:xfrm rot="618243">
            <a:off x="5815704" y="3783973"/>
            <a:ext cx="152400" cy="260400"/>
            <a:chOff x="3962400" y="3124200"/>
            <a:chExt cx="152400" cy="2604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FF42E5-4304-4B42-8B96-02CB1DDEF9A1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F877FF-7E91-4430-B74E-27001348CF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F06423-524E-4356-8723-C0AB31A6ECFC}"/>
              </a:ext>
            </a:extLst>
          </p:cNvPr>
          <p:cNvCxnSpPr>
            <a:cxnSpLocks/>
          </p:cNvCxnSpPr>
          <p:nvPr/>
        </p:nvCxnSpPr>
        <p:spPr>
          <a:xfrm flipV="1">
            <a:off x="7401560" y="359988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ACAE822-9C6F-4DFA-BFAE-71BBB3E441D1}"/>
              </a:ext>
            </a:extLst>
          </p:cNvPr>
          <p:cNvSpPr/>
          <p:nvPr/>
        </p:nvSpPr>
        <p:spPr>
          <a:xfrm rot="19205021">
            <a:off x="7849594" y="354693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F5913A-B370-41E3-A06E-361DBAD75A7B}"/>
              </a:ext>
            </a:extLst>
          </p:cNvPr>
          <p:cNvCxnSpPr>
            <a:cxnSpLocks/>
          </p:cNvCxnSpPr>
          <p:nvPr/>
        </p:nvCxnSpPr>
        <p:spPr>
          <a:xfrm flipV="1">
            <a:off x="7401560" y="4034167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6432603-D2AB-4937-983B-34D511D37B9F}"/>
              </a:ext>
            </a:extLst>
          </p:cNvPr>
          <p:cNvSpPr/>
          <p:nvPr/>
        </p:nvSpPr>
        <p:spPr>
          <a:xfrm rot="19205021">
            <a:off x="7849594" y="398122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BF750C-49DE-4142-ABA6-2C9F192ACBEA}"/>
              </a:ext>
            </a:extLst>
          </p:cNvPr>
          <p:cNvCxnSpPr>
            <a:cxnSpLocks/>
          </p:cNvCxnSpPr>
          <p:nvPr/>
        </p:nvCxnSpPr>
        <p:spPr>
          <a:xfrm flipV="1">
            <a:off x="7401560" y="4196958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03EABAD-7932-4B5A-9F6B-5D7C1EB2D399}"/>
              </a:ext>
            </a:extLst>
          </p:cNvPr>
          <p:cNvSpPr/>
          <p:nvPr/>
        </p:nvSpPr>
        <p:spPr>
          <a:xfrm rot="19205021">
            <a:off x="7849594" y="414401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722008-D348-4119-A1E8-D12E2B1AF23B}"/>
              </a:ext>
            </a:extLst>
          </p:cNvPr>
          <p:cNvCxnSpPr>
            <a:cxnSpLocks/>
          </p:cNvCxnSpPr>
          <p:nvPr/>
        </p:nvCxnSpPr>
        <p:spPr>
          <a:xfrm rot="5400000">
            <a:off x="7399800" y="3823738"/>
            <a:ext cx="288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C316BD3-9530-43E7-AD27-BCD16D2001D7}"/>
              </a:ext>
            </a:extLst>
          </p:cNvPr>
          <p:cNvSpPr/>
          <p:nvPr/>
        </p:nvSpPr>
        <p:spPr>
          <a:xfrm>
            <a:off x="3563048" y="2344109"/>
            <a:ext cx="1564334" cy="80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3399F9-AB27-4ABC-9A6A-98696ABFD1AB}"/>
              </a:ext>
            </a:extLst>
          </p:cNvPr>
          <p:cNvCxnSpPr>
            <a:cxnSpLocks/>
          </p:cNvCxnSpPr>
          <p:nvPr/>
        </p:nvCxnSpPr>
        <p:spPr>
          <a:xfrm rot="5400000" flipV="1">
            <a:off x="4036310" y="3457168"/>
            <a:ext cx="61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AF0C67-825E-470D-A9BC-C7EE9BC03359}"/>
              </a:ext>
            </a:extLst>
          </p:cNvPr>
          <p:cNvCxnSpPr>
            <a:cxnSpLocks/>
          </p:cNvCxnSpPr>
          <p:nvPr/>
        </p:nvCxnSpPr>
        <p:spPr>
          <a:xfrm rot="5400000" flipV="1">
            <a:off x="4012477" y="2017208"/>
            <a:ext cx="6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D6EF79-716A-4077-BA89-5D056C6E0BA9}"/>
              </a:ext>
            </a:extLst>
          </p:cNvPr>
          <p:cNvCxnSpPr>
            <a:cxnSpLocks/>
          </p:cNvCxnSpPr>
          <p:nvPr/>
        </p:nvCxnSpPr>
        <p:spPr>
          <a:xfrm flipV="1">
            <a:off x="3449320" y="169320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4FD60E-4397-4F64-9FEC-96E6835B3AE0}"/>
              </a:ext>
            </a:extLst>
          </p:cNvPr>
          <p:cNvCxnSpPr>
            <a:cxnSpLocks/>
          </p:cNvCxnSpPr>
          <p:nvPr/>
        </p:nvCxnSpPr>
        <p:spPr>
          <a:xfrm flipV="1">
            <a:off x="2468880" y="1693208"/>
            <a:ext cx="972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C91251-6B3C-42C2-AF71-4E104279746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05296" y="2027368"/>
            <a:ext cx="68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F96FB5-B619-4CDD-A60A-559A26FADBAC}"/>
              </a:ext>
            </a:extLst>
          </p:cNvPr>
          <p:cNvSpPr txBox="1"/>
          <p:nvPr/>
        </p:nvSpPr>
        <p:spPr>
          <a:xfrm>
            <a:off x="3563049" y="2435877"/>
            <a:ext cx="15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Monostable</a:t>
            </a:r>
          </a:p>
          <a:p>
            <a:pPr algn="ctr"/>
            <a:r>
              <a:rPr lang="en-IN" dirty="0"/>
              <a:t>Multi-vibrator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935F78-8B2B-462B-BA53-4AAD7A69C6DB}"/>
              </a:ext>
            </a:extLst>
          </p:cNvPr>
          <p:cNvSpPr txBox="1"/>
          <p:nvPr/>
        </p:nvSpPr>
        <p:spPr>
          <a:xfrm>
            <a:off x="6107575" y="3582381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F11A8A-9D5E-44E5-BF84-6E44BC17F6D6}"/>
              </a:ext>
            </a:extLst>
          </p:cNvPr>
          <p:cNvSpPr txBox="1"/>
          <p:nvPr/>
        </p:nvSpPr>
        <p:spPr>
          <a:xfrm>
            <a:off x="7916156" y="4014407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BE1035-51FF-436C-AFE3-B24806A0D49E}"/>
              </a:ext>
            </a:extLst>
          </p:cNvPr>
          <p:cNvSpPr txBox="1"/>
          <p:nvPr/>
        </p:nvSpPr>
        <p:spPr>
          <a:xfrm>
            <a:off x="7916654" y="3794149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8D75EF-D39B-4F0D-A218-57D4805A2325}"/>
              </a:ext>
            </a:extLst>
          </p:cNvPr>
          <p:cNvSpPr txBox="1"/>
          <p:nvPr/>
        </p:nvSpPr>
        <p:spPr>
          <a:xfrm>
            <a:off x="7916155" y="3397190"/>
            <a:ext cx="5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70C74F-7E1A-4A8E-88B8-466E1987DF8C}"/>
              </a:ext>
            </a:extLst>
          </p:cNvPr>
          <p:cNvSpPr txBox="1"/>
          <p:nvPr/>
        </p:nvSpPr>
        <p:spPr>
          <a:xfrm>
            <a:off x="96779" y="3598406"/>
            <a:ext cx="3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a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1A846B-1D00-4C05-B5C5-44C4AECC5CE3}"/>
              </a:ext>
            </a:extLst>
          </p:cNvPr>
          <p:cNvSpPr txBox="1"/>
          <p:nvPr/>
        </p:nvSpPr>
        <p:spPr>
          <a:xfrm>
            <a:off x="863476" y="3110628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CFEE5B-21BD-478F-9B7A-615394AAEF57}"/>
              </a:ext>
            </a:extLst>
          </p:cNvPr>
          <p:cNvSpPr txBox="1"/>
          <p:nvPr/>
        </p:nvSpPr>
        <p:spPr>
          <a:xfrm>
            <a:off x="2316305" y="3010467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EF8C63-1163-4E0F-85A3-89467F1A9AF5}"/>
              </a:ext>
            </a:extLst>
          </p:cNvPr>
          <p:cNvSpPr txBox="1"/>
          <p:nvPr/>
        </p:nvSpPr>
        <p:spPr>
          <a:xfrm>
            <a:off x="2479383" y="1791986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FFA6D5-3026-4788-A2BD-502A71C4656B}"/>
              </a:ext>
            </a:extLst>
          </p:cNvPr>
          <p:cNvSpPr txBox="1"/>
          <p:nvPr/>
        </p:nvSpPr>
        <p:spPr>
          <a:xfrm>
            <a:off x="2891394" y="4888468"/>
            <a:ext cx="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-V</a:t>
            </a:r>
            <a:r>
              <a:rPr lang="en-IN" baseline="-25000" dirty="0"/>
              <a:t>R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1773D7-32B8-46D8-9025-477EDA7D485A}"/>
              </a:ext>
            </a:extLst>
          </p:cNvPr>
          <p:cNvSpPr txBox="1"/>
          <p:nvPr/>
        </p:nvSpPr>
        <p:spPr>
          <a:xfrm>
            <a:off x="4193454" y="4888468"/>
            <a:ext cx="58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EN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FE09B5-0E0D-45CB-BCA9-CB92DC5A2E21}"/>
              </a:ext>
            </a:extLst>
          </p:cNvPr>
          <p:cNvSpPr txBox="1"/>
          <p:nvPr/>
        </p:nvSpPr>
        <p:spPr>
          <a:xfrm>
            <a:off x="3977961" y="3741956"/>
            <a:ext cx="3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c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D702E9-DD8D-43D3-9A4A-F5B9462DD5B0}"/>
              </a:ext>
            </a:extLst>
          </p:cNvPr>
          <p:cNvSpPr txBox="1"/>
          <p:nvPr/>
        </p:nvSpPr>
        <p:spPr>
          <a:xfrm>
            <a:off x="8242364" y="3563476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8C2A3119-191B-43FD-B9A1-58083E61B748}"/>
              </a:ext>
            </a:extLst>
          </p:cNvPr>
          <p:cNvSpPr/>
          <p:nvPr/>
        </p:nvSpPr>
        <p:spPr>
          <a:xfrm>
            <a:off x="8242364" y="3501378"/>
            <a:ext cx="289758" cy="7727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E4EE4-2EF2-46FA-92FE-0E6584EF1831}"/>
              </a:ext>
            </a:extLst>
          </p:cNvPr>
          <p:cNvSpPr txBox="1"/>
          <p:nvPr/>
        </p:nvSpPr>
        <p:spPr>
          <a:xfrm>
            <a:off x="2667438" y="3609483"/>
            <a:ext cx="4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85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38" grpId="0" animBg="1"/>
      <p:bldP spid="48" grpId="0" animBg="1"/>
      <p:bldP spid="56" grpId="0" animBg="1"/>
      <p:bldP spid="58" grpId="0" animBg="1"/>
      <p:bldP spid="64" grpId="0" animBg="1"/>
      <p:bldP spid="66" grpId="0" animBg="1"/>
      <p:bldP spid="67" grpId="0" animBg="1"/>
      <p:bldP spid="72" grpId="0" animBg="1"/>
      <p:bldP spid="74" grpId="0" animBg="1"/>
      <p:bldP spid="76" grpId="0" animBg="1"/>
      <p:bldP spid="80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A55-23F9-48C7-AB12-B3B6C901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A/D converter using voltage to time conversion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0AB181-F2DD-478E-927C-A044507A1C17}"/>
              </a:ext>
            </a:extLst>
          </p:cNvPr>
          <p:cNvGrpSpPr/>
          <p:nvPr/>
        </p:nvGrpSpPr>
        <p:grpSpPr>
          <a:xfrm>
            <a:off x="2196434" y="3293911"/>
            <a:ext cx="520986" cy="720000"/>
            <a:chOff x="2776377" y="1295400"/>
            <a:chExt cx="445500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8B3C951-73F6-4CAF-94A9-29FBF739777A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0A510-DE28-42BC-8788-3486F8BB50A8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6A24E6-2D17-4C30-A13B-40A3B8BD4778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643B0B-53A5-4359-A95E-9488E00D7892}"/>
              </a:ext>
            </a:extLst>
          </p:cNvPr>
          <p:cNvGrpSpPr/>
          <p:nvPr/>
        </p:nvGrpSpPr>
        <p:grpSpPr>
          <a:xfrm rot="5400000">
            <a:off x="2357555" y="2854052"/>
            <a:ext cx="252000" cy="101600"/>
            <a:chOff x="2786159" y="2118922"/>
            <a:chExt cx="252000" cy="101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B9D385-6C69-4651-A5C5-09AB253634C9}"/>
                </a:ext>
              </a:extLst>
            </p:cNvPr>
            <p:cNvCxnSpPr/>
            <p:nvPr/>
          </p:nvCxnSpPr>
          <p:spPr>
            <a:xfrm>
              <a:off x="2786159" y="21189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3B956D-98B2-4D14-9AB2-F8E94AB0FE76}"/>
                </a:ext>
              </a:extLst>
            </p:cNvPr>
            <p:cNvCxnSpPr/>
            <p:nvPr/>
          </p:nvCxnSpPr>
          <p:spPr>
            <a:xfrm>
              <a:off x="2786159" y="22205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82AA39-BDA2-4D5F-B56B-191DC074C2BD}"/>
              </a:ext>
            </a:extLst>
          </p:cNvPr>
          <p:cNvCxnSpPr>
            <a:cxnSpLocks/>
          </p:cNvCxnSpPr>
          <p:nvPr/>
        </p:nvCxnSpPr>
        <p:spPr>
          <a:xfrm flipV="1">
            <a:off x="1866020" y="2887760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192BF-5857-4BF6-9956-3F7443887B35}"/>
              </a:ext>
            </a:extLst>
          </p:cNvPr>
          <p:cNvCxnSpPr>
            <a:cxnSpLocks/>
          </p:cNvCxnSpPr>
          <p:nvPr/>
        </p:nvCxnSpPr>
        <p:spPr>
          <a:xfrm flipV="1">
            <a:off x="2524195" y="2879060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3D1454-4A13-4CF3-8675-758B5D7A7E22}"/>
              </a:ext>
            </a:extLst>
          </p:cNvPr>
          <p:cNvCxnSpPr>
            <a:cxnSpLocks/>
          </p:cNvCxnSpPr>
          <p:nvPr/>
        </p:nvCxnSpPr>
        <p:spPr>
          <a:xfrm flipV="1">
            <a:off x="1398426" y="354630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E94203-9CFD-415F-A36E-323579B2651B}"/>
              </a:ext>
            </a:extLst>
          </p:cNvPr>
          <p:cNvCxnSpPr>
            <a:cxnSpLocks/>
          </p:cNvCxnSpPr>
          <p:nvPr/>
        </p:nvCxnSpPr>
        <p:spPr>
          <a:xfrm rot="5400000" flipV="1">
            <a:off x="1543180" y="3216761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8B8310-A18B-4A10-BE1F-EA8696F5AFDB}"/>
              </a:ext>
            </a:extLst>
          </p:cNvPr>
          <p:cNvGrpSpPr/>
          <p:nvPr/>
        </p:nvGrpSpPr>
        <p:grpSpPr>
          <a:xfrm rot="10800000" flipH="1" flipV="1">
            <a:off x="304800" y="3412460"/>
            <a:ext cx="1105840" cy="144000"/>
            <a:chOff x="1286360" y="2890520"/>
            <a:chExt cx="1105840" cy="144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9218B4-B0CD-4F8E-BE58-85989995E59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D2D002F-84D6-4CEB-9C31-7E67E9B55F9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0582F39-0EE4-4CB6-A31F-47609B23BED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EC0EB1-C682-40BB-A810-CCFDA0BFB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EB43EA6-E2D3-483F-9275-4F28EDEEC03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0BF82F4-6236-458A-93DE-66CA83A21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51DD49B-E97A-4C34-B074-60DC899F1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DA5CDF3-1D9E-4136-9625-38C6BB27E38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4D9F409-91AA-4BCE-B7C6-46163EED02E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B9F5BAC-157E-40A1-8B2E-649781C0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39FA964-BBD7-4670-8328-C5671C070D7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437364D-B96D-4771-96A6-576734FDD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A76D44D-399A-425F-9748-B374EDEB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4BEF9C-CB6A-4A98-817D-EF666852D427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66AB72-33BD-4D59-B130-E4DDAF0BCE04}"/>
              </a:ext>
            </a:extLst>
          </p:cNvPr>
          <p:cNvCxnSpPr>
            <a:cxnSpLocks/>
          </p:cNvCxnSpPr>
          <p:nvPr/>
        </p:nvCxnSpPr>
        <p:spPr>
          <a:xfrm flipV="1">
            <a:off x="1786301" y="380563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67D621-95D5-416A-80DC-5DB847309CAA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6461" y="425109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3D9F8-2822-49C1-9396-8A834653EC04}"/>
              </a:ext>
            </a:extLst>
          </p:cNvPr>
          <p:cNvGrpSpPr/>
          <p:nvPr/>
        </p:nvGrpSpPr>
        <p:grpSpPr>
          <a:xfrm>
            <a:off x="1576715" y="4715808"/>
            <a:ext cx="432000" cy="243840"/>
            <a:chOff x="2616200" y="4477703"/>
            <a:chExt cx="432000" cy="2438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9B66BC-2D80-421B-9A85-CCED32693575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079A37-1814-40DD-82E6-C68BF5967E2C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D8924B-0E9E-4DD4-AED5-5FAA03B5B124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D2ADB2-FB78-4462-B1CD-39C77530B49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C31F065-E179-473D-A9CF-BA62F81E830B}"/>
              </a:ext>
            </a:extLst>
          </p:cNvPr>
          <p:cNvSpPr/>
          <p:nvPr/>
        </p:nvSpPr>
        <p:spPr>
          <a:xfrm rot="19205021">
            <a:off x="2625028" y="217999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48486E-FACB-45F5-B358-21C28B2DFD41}"/>
              </a:ext>
            </a:extLst>
          </p:cNvPr>
          <p:cNvSpPr/>
          <p:nvPr/>
        </p:nvSpPr>
        <p:spPr>
          <a:xfrm rot="19205021">
            <a:off x="2195631" y="216983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768BC5-7F57-4F72-B9BF-135CFF2BADF4}"/>
              </a:ext>
            </a:extLst>
          </p:cNvPr>
          <p:cNvCxnSpPr>
            <a:cxnSpLocks/>
          </p:cNvCxnSpPr>
          <p:nvPr/>
        </p:nvCxnSpPr>
        <p:spPr>
          <a:xfrm flipH="1" flipV="1">
            <a:off x="2257952" y="1928934"/>
            <a:ext cx="378689" cy="248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16105-7B15-4220-AE03-3FF50C0DCF30}"/>
              </a:ext>
            </a:extLst>
          </p:cNvPr>
          <p:cNvCxnSpPr>
            <a:cxnSpLocks/>
          </p:cNvCxnSpPr>
          <p:nvPr/>
        </p:nvCxnSpPr>
        <p:spPr>
          <a:xfrm flipV="1">
            <a:off x="1876180" y="2221760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1FECB1-D46D-4325-A8E8-994DC771AC87}"/>
              </a:ext>
            </a:extLst>
          </p:cNvPr>
          <p:cNvCxnSpPr>
            <a:cxnSpLocks/>
          </p:cNvCxnSpPr>
          <p:nvPr/>
        </p:nvCxnSpPr>
        <p:spPr>
          <a:xfrm rot="5400000" flipV="1">
            <a:off x="1543180" y="2550761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2AEA8E-8B1A-4A75-8059-4EC949C9E1FD}"/>
              </a:ext>
            </a:extLst>
          </p:cNvPr>
          <p:cNvCxnSpPr>
            <a:cxnSpLocks/>
          </p:cNvCxnSpPr>
          <p:nvPr/>
        </p:nvCxnSpPr>
        <p:spPr>
          <a:xfrm rot="5400000" flipV="1">
            <a:off x="2656935" y="3268461"/>
            <a:ext cx="75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73F51-6514-4B87-AEB8-AE0A30270FE6}"/>
              </a:ext>
            </a:extLst>
          </p:cNvPr>
          <p:cNvCxnSpPr>
            <a:cxnSpLocks/>
          </p:cNvCxnSpPr>
          <p:nvPr/>
        </p:nvCxnSpPr>
        <p:spPr>
          <a:xfrm rot="5400000" flipV="1">
            <a:off x="2700209" y="2547300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4531F-4EAD-456A-8193-644F6A9A23A7}"/>
              </a:ext>
            </a:extLst>
          </p:cNvPr>
          <p:cNvCxnSpPr>
            <a:cxnSpLocks/>
          </p:cNvCxnSpPr>
          <p:nvPr/>
        </p:nvCxnSpPr>
        <p:spPr>
          <a:xfrm flipV="1">
            <a:off x="2721095" y="2214700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A28B699-5B4F-46DA-BB88-631B9FFF2C59}"/>
              </a:ext>
            </a:extLst>
          </p:cNvPr>
          <p:cNvSpPr/>
          <p:nvPr/>
        </p:nvSpPr>
        <p:spPr>
          <a:xfrm rot="19205021">
            <a:off x="214394" y="349118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51D913-AF03-455F-9643-1A7BC14CD264}"/>
              </a:ext>
            </a:extLst>
          </p:cNvPr>
          <p:cNvGrpSpPr/>
          <p:nvPr/>
        </p:nvGrpSpPr>
        <p:grpSpPr>
          <a:xfrm>
            <a:off x="3506941" y="3419000"/>
            <a:ext cx="520986" cy="720000"/>
            <a:chOff x="2776377" y="1295400"/>
            <a:chExt cx="445500" cy="587267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A5B88A2-C23F-407C-AEF4-C6BDF22F3D73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2179C6-2C95-4BC6-A5E0-8661709F9442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07A5D6-F6D0-4738-9B48-760D1AB72CF7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68B48D-7239-4B3C-907B-851031D866AA}"/>
              </a:ext>
            </a:extLst>
          </p:cNvPr>
          <p:cNvCxnSpPr>
            <a:cxnSpLocks/>
          </p:cNvCxnSpPr>
          <p:nvPr/>
        </p:nvCxnSpPr>
        <p:spPr>
          <a:xfrm flipV="1">
            <a:off x="2717420" y="3653910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E78C67-157B-431F-9822-13DBDAFC39AF}"/>
              </a:ext>
            </a:extLst>
          </p:cNvPr>
          <p:cNvCxnSpPr>
            <a:cxnSpLocks/>
          </p:cNvCxnSpPr>
          <p:nvPr/>
        </p:nvCxnSpPr>
        <p:spPr>
          <a:xfrm flipV="1">
            <a:off x="3119401" y="391387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9402D6-AB5D-4F30-81F9-6BC6E77484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679561" y="4359338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243EB8-6332-4DAF-ACD5-1BF66D586BCC}"/>
              </a:ext>
            </a:extLst>
          </p:cNvPr>
          <p:cNvSpPr/>
          <p:nvPr/>
        </p:nvSpPr>
        <p:spPr>
          <a:xfrm rot="19205021">
            <a:off x="3077174" y="480621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A515B2-A3B4-40BB-98DC-932E919C9757}"/>
              </a:ext>
            </a:extLst>
          </p:cNvPr>
          <p:cNvCxnSpPr>
            <a:cxnSpLocks/>
          </p:cNvCxnSpPr>
          <p:nvPr/>
        </p:nvCxnSpPr>
        <p:spPr>
          <a:xfrm flipV="1">
            <a:off x="4027927" y="3770512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elay 68">
            <a:extLst>
              <a:ext uri="{FF2B5EF4-FFF2-40B4-BE49-F238E27FC236}">
                <a16:creationId xmlns:a16="http://schemas.microsoft.com/office/drawing/2014/main" id="{876A02C8-759F-4202-A0F6-29F008B91764}"/>
              </a:ext>
            </a:extLst>
          </p:cNvPr>
          <p:cNvSpPr/>
          <p:nvPr/>
        </p:nvSpPr>
        <p:spPr>
          <a:xfrm>
            <a:off x="4868168" y="3528027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8F3C96-17EF-4C42-82B2-11B9297EB006}"/>
              </a:ext>
            </a:extLst>
          </p:cNvPr>
          <p:cNvCxnSpPr>
            <a:cxnSpLocks/>
          </p:cNvCxnSpPr>
          <p:nvPr/>
        </p:nvCxnSpPr>
        <p:spPr>
          <a:xfrm flipV="1">
            <a:off x="4423927" y="3913179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5A1EF2-98E9-4FCB-94B1-B2AD48267C6B}"/>
              </a:ext>
            </a:extLst>
          </p:cNvPr>
          <p:cNvCxnSpPr>
            <a:cxnSpLocks/>
          </p:cNvCxnSpPr>
          <p:nvPr/>
        </p:nvCxnSpPr>
        <p:spPr>
          <a:xfrm rot="5400000" flipV="1">
            <a:off x="4038087" y="4305284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47ED0A7-59B0-4441-BF7F-7D2C525E26C9}"/>
              </a:ext>
            </a:extLst>
          </p:cNvPr>
          <p:cNvSpPr/>
          <p:nvPr/>
        </p:nvSpPr>
        <p:spPr>
          <a:xfrm rot="19205021">
            <a:off x="4385788" y="470258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6BCA26-018E-4456-8876-A905B000A780}"/>
              </a:ext>
            </a:extLst>
          </p:cNvPr>
          <p:cNvCxnSpPr>
            <a:cxnSpLocks/>
          </p:cNvCxnSpPr>
          <p:nvPr/>
        </p:nvCxnSpPr>
        <p:spPr>
          <a:xfrm flipV="1">
            <a:off x="5311694" y="376433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E9425FE-6160-422B-8C12-39D1F05114E8}"/>
              </a:ext>
            </a:extLst>
          </p:cNvPr>
          <p:cNvSpPr/>
          <p:nvPr/>
        </p:nvSpPr>
        <p:spPr>
          <a:xfrm rot="19205021">
            <a:off x="5755600" y="371033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A64100-7EB7-4FC4-A6B9-93116D227250}"/>
              </a:ext>
            </a:extLst>
          </p:cNvPr>
          <p:cNvSpPr/>
          <p:nvPr/>
        </p:nvSpPr>
        <p:spPr>
          <a:xfrm>
            <a:off x="5853463" y="3361441"/>
            <a:ext cx="1564334" cy="80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359DF1-DC19-45CB-A77C-7C0C31FF279B}"/>
              </a:ext>
            </a:extLst>
          </p:cNvPr>
          <p:cNvGrpSpPr/>
          <p:nvPr/>
        </p:nvGrpSpPr>
        <p:grpSpPr>
          <a:xfrm rot="618243">
            <a:off x="5831941" y="3644036"/>
            <a:ext cx="152400" cy="260400"/>
            <a:chOff x="3962400" y="3124200"/>
            <a:chExt cx="152400" cy="2604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397F48-03EC-4985-A0D2-5AE05D9BF5BC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366F01-62F0-4829-A2D8-1D0EE2C018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92E6B8-B90C-4F87-91CE-9BBD72BB23DD}"/>
              </a:ext>
            </a:extLst>
          </p:cNvPr>
          <p:cNvCxnSpPr>
            <a:cxnSpLocks/>
          </p:cNvCxnSpPr>
          <p:nvPr/>
        </p:nvCxnSpPr>
        <p:spPr>
          <a:xfrm flipV="1">
            <a:off x="7417797" y="3459944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B0110DB-416F-4862-90C1-9264F4CE8D42}"/>
              </a:ext>
            </a:extLst>
          </p:cNvPr>
          <p:cNvSpPr/>
          <p:nvPr/>
        </p:nvSpPr>
        <p:spPr>
          <a:xfrm rot="19205021">
            <a:off x="7865831" y="3406997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E3E015-5B39-4232-B349-979CEF66067E}"/>
              </a:ext>
            </a:extLst>
          </p:cNvPr>
          <p:cNvCxnSpPr>
            <a:cxnSpLocks/>
          </p:cNvCxnSpPr>
          <p:nvPr/>
        </p:nvCxnSpPr>
        <p:spPr>
          <a:xfrm flipV="1">
            <a:off x="7417797" y="3894230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038CF73-AFA8-4721-A39F-6F2073A24B0C}"/>
              </a:ext>
            </a:extLst>
          </p:cNvPr>
          <p:cNvSpPr/>
          <p:nvPr/>
        </p:nvSpPr>
        <p:spPr>
          <a:xfrm rot="19205021">
            <a:off x="7865831" y="384128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BC97FC-576B-435C-91C4-A7ECA603638A}"/>
              </a:ext>
            </a:extLst>
          </p:cNvPr>
          <p:cNvCxnSpPr>
            <a:cxnSpLocks/>
          </p:cNvCxnSpPr>
          <p:nvPr/>
        </p:nvCxnSpPr>
        <p:spPr>
          <a:xfrm flipV="1">
            <a:off x="7417797" y="405702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7F17DB8-14C6-4AD9-84A4-FA2DD27E4194}"/>
              </a:ext>
            </a:extLst>
          </p:cNvPr>
          <p:cNvSpPr/>
          <p:nvPr/>
        </p:nvSpPr>
        <p:spPr>
          <a:xfrm rot="19205021">
            <a:off x="7865831" y="400407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757417-3B23-4694-808B-931277BF471D}"/>
              </a:ext>
            </a:extLst>
          </p:cNvPr>
          <p:cNvCxnSpPr>
            <a:cxnSpLocks/>
          </p:cNvCxnSpPr>
          <p:nvPr/>
        </p:nvCxnSpPr>
        <p:spPr>
          <a:xfrm rot="5400000">
            <a:off x="7416037" y="3683801"/>
            <a:ext cx="288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F5AC884-C57F-401D-9BE7-758D83F23652}"/>
              </a:ext>
            </a:extLst>
          </p:cNvPr>
          <p:cNvCxnSpPr>
            <a:cxnSpLocks/>
          </p:cNvCxnSpPr>
          <p:nvPr/>
        </p:nvCxnSpPr>
        <p:spPr>
          <a:xfrm flipV="1">
            <a:off x="2468880" y="1693208"/>
            <a:ext cx="19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0C37C3-1A7B-456D-8D6D-B7FF67A4789A}"/>
              </a:ext>
            </a:extLst>
          </p:cNvPr>
          <p:cNvCxnSpPr>
            <a:cxnSpLocks/>
          </p:cNvCxnSpPr>
          <p:nvPr/>
        </p:nvCxnSpPr>
        <p:spPr>
          <a:xfrm rot="5400000" flipV="1">
            <a:off x="2105296" y="2027368"/>
            <a:ext cx="68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1A2EC3-ED2D-4CE5-B770-73F529D2B4C0}"/>
              </a:ext>
            </a:extLst>
          </p:cNvPr>
          <p:cNvSpPr txBox="1"/>
          <p:nvPr/>
        </p:nvSpPr>
        <p:spPr>
          <a:xfrm>
            <a:off x="6123812" y="3442444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9775DC-D394-4BA4-B480-B32B6A39C37C}"/>
              </a:ext>
            </a:extLst>
          </p:cNvPr>
          <p:cNvSpPr txBox="1"/>
          <p:nvPr/>
        </p:nvSpPr>
        <p:spPr>
          <a:xfrm>
            <a:off x="7932393" y="3874470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D55F92-9E70-4E3B-B1CB-5162CA5FE93B}"/>
              </a:ext>
            </a:extLst>
          </p:cNvPr>
          <p:cNvSpPr txBox="1"/>
          <p:nvPr/>
        </p:nvSpPr>
        <p:spPr>
          <a:xfrm>
            <a:off x="7932891" y="3654212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F2900-B136-4C47-B2D9-31A0D985EFC5}"/>
              </a:ext>
            </a:extLst>
          </p:cNvPr>
          <p:cNvSpPr txBox="1"/>
          <p:nvPr/>
        </p:nvSpPr>
        <p:spPr>
          <a:xfrm>
            <a:off x="7932392" y="3257253"/>
            <a:ext cx="5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22CFD-C10B-48F6-8137-123E4D668B94}"/>
              </a:ext>
            </a:extLst>
          </p:cNvPr>
          <p:cNvSpPr txBox="1"/>
          <p:nvPr/>
        </p:nvSpPr>
        <p:spPr>
          <a:xfrm>
            <a:off x="2958399" y="4888468"/>
            <a:ext cx="3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a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914AE6-6FFE-42D3-B4FF-3A74BF94574F}"/>
              </a:ext>
            </a:extLst>
          </p:cNvPr>
          <p:cNvSpPr txBox="1"/>
          <p:nvPr/>
        </p:nvSpPr>
        <p:spPr>
          <a:xfrm>
            <a:off x="863476" y="3110628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7C770D-7EC4-4748-ABDE-809C9580D08C}"/>
              </a:ext>
            </a:extLst>
          </p:cNvPr>
          <p:cNvSpPr txBox="1"/>
          <p:nvPr/>
        </p:nvSpPr>
        <p:spPr>
          <a:xfrm>
            <a:off x="2316305" y="3010467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9DEAF1-99CF-4571-A89C-64F87003CA2E}"/>
              </a:ext>
            </a:extLst>
          </p:cNvPr>
          <p:cNvSpPr txBox="1"/>
          <p:nvPr/>
        </p:nvSpPr>
        <p:spPr>
          <a:xfrm>
            <a:off x="2479383" y="1791986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64380D-7852-4B51-9048-0CCF3D52A11C}"/>
              </a:ext>
            </a:extLst>
          </p:cNvPr>
          <p:cNvSpPr txBox="1"/>
          <p:nvPr/>
        </p:nvSpPr>
        <p:spPr>
          <a:xfrm>
            <a:off x="12754" y="3626807"/>
            <a:ext cx="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-V</a:t>
            </a:r>
            <a:r>
              <a:rPr lang="en-IN" baseline="-25000" dirty="0"/>
              <a:t>R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AAD490-7808-493C-84D9-D8F28D9172CF}"/>
              </a:ext>
            </a:extLst>
          </p:cNvPr>
          <p:cNvSpPr txBox="1"/>
          <p:nvPr/>
        </p:nvSpPr>
        <p:spPr>
          <a:xfrm>
            <a:off x="4102184" y="4784148"/>
            <a:ext cx="7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DD509A-B214-4920-A311-1D7A78108175}"/>
              </a:ext>
            </a:extLst>
          </p:cNvPr>
          <p:cNvSpPr txBox="1"/>
          <p:nvPr/>
        </p:nvSpPr>
        <p:spPr>
          <a:xfrm>
            <a:off x="3977961" y="3741956"/>
            <a:ext cx="3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c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79F7D5-0EED-4AAF-BD0A-29B07E8184A6}"/>
              </a:ext>
            </a:extLst>
          </p:cNvPr>
          <p:cNvSpPr txBox="1"/>
          <p:nvPr/>
        </p:nvSpPr>
        <p:spPr>
          <a:xfrm>
            <a:off x="8258601" y="3423539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4A5E7212-24F4-492C-9D38-401C87AB07A6}"/>
              </a:ext>
            </a:extLst>
          </p:cNvPr>
          <p:cNvSpPr/>
          <p:nvPr/>
        </p:nvSpPr>
        <p:spPr>
          <a:xfrm>
            <a:off x="8258601" y="3361441"/>
            <a:ext cx="289758" cy="7727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CCAC0C-0CE9-4F8D-AAF3-8EEBC682140D}"/>
              </a:ext>
            </a:extLst>
          </p:cNvPr>
          <p:cNvSpPr txBox="1"/>
          <p:nvPr/>
        </p:nvSpPr>
        <p:spPr>
          <a:xfrm>
            <a:off x="2667438" y="3609483"/>
            <a:ext cx="4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o</a:t>
            </a:r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F1A984D-A00B-4EB7-9B49-F6F1BF460109}"/>
              </a:ext>
            </a:extLst>
          </p:cNvPr>
          <p:cNvSpPr/>
          <p:nvPr/>
        </p:nvSpPr>
        <p:spPr>
          <a:xfrm rot="19205021">
            <a:off x="4762365" y="358652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AD55E8-98A4-4DCB-93E9-345873733A4D}"/>
              </a:ext>
            </a:extLst>
          </p:cNvPr>
          <p:cNvCxnSpPr>
            <a:cxnSpLocks/>
          </p:cNvCxnSpPr>
          <p:nvPr/>
        </p:nvCxnSpPr>
        <p:spPr>
          <a:xfrm rot="5400000" flipV="1">
            <a:off x="3361927" y="2577408"/>
            <a:ext cx="21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1591E8-96FE-4454-A145-4698E748E777}"/>
              </a:ext>
            </a:extLst>
          </p:cNvPr>
          <p:cNvCxnSpPr>
            <a:cxnSpLocks/>
          </p:cNvCxnSpPr>
          <p:nvPr/>
        </p:nvCxnSpPr>
        <p:spPr>
          <a:xfrm flipV="1">
            <a:off x="4409440" y="364053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C938A58-D910-4FCD-B114-27978221CA8C}"/>
              </a:ext>
            </a:extLst>
          </p:cNvPr>
          <p:cNvSpPr/>
          <p:nvPr/>
        </p:nvSpPr>
        <p:spPr>
          <a:xfrm rot="19205021">
            <a:off x="4369927" y="141215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0E1113-2012-4F00-AFDF-DEBE2B047536}"/>
              </a:ext>
            </a:extLst>
          </p:cNvPr>
          <p:cNvSpPr txBox="1"/>
          <p:nvPr/>
        </p:nvSpPr>
        <p:spPr>
          <a:xfrm>
            <a:off x="4451425" y="1295400"/>
            <a:ext cx="50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EN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1326A2-7AC5-4747-A0E7-3DCC3BCF8F95}"/>
              </a:ext>
            </a:extLst>
          </p:cNvPr>
          <p:cNvSpPr txBox="1"/>
          <p:nvPr/>
        </p:nvSpPr>
        <p:spPr>
          <a:xfrm>
            <a:off x="5186924" y="3846580"/>
            <a:ext cx="7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36388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38" grpId="0" animBg="1"/>
      <p:bldP spid="45" grpId="0" animBg="1"/>
      <p:bldP spid="53" grpId="0" animBg="1"/>
      <p:bldP spid="55" grpId="0" animBg="1"/>
      <p:bldP spid="58" grpId="0" animBg="1"/>
      <p:bldP spid="60" grpId="0" animBg="1"/>
      <p:bldP spid="61" grpId="0" animBg="1"/>
      <p:bldP spid="66" grpId="0" animBg="1"/>
      <p:bldP spid="68" grpId="0" animBg="1"/>
      <p:bldP spid="70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/>
      <p:bldP spid="93" grpId="0" animBg="1"/>
      <p:bldP spid="96" grpId="0" animBg="1"/>
      <p:bldP spid="97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336-3A87-4418-821F-FDF5808D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ADC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4904-3A75-40D8-829F-C0BEC52F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 of input voltage</a:t>
            </a:r>
          </a:p>
          <a:p>
            <a:r>
              <a:rPr lang="en-IN" dirty="0"/>
              <a:t>Input impedance</a:t>
            </a:r>
          </a:p>
          <a:p>
            <a:r>
              <a:rPr lang="en-IN" dirty="0"/>
              <a:t>Accuracy</a:t>
            </a:r>
          </a:p>
          <a:p>
            <a:r>
              <a:rPr lang="en-IN" dirty="0"/>
              <a:t>Conversion time</a:t>
            </a:r>
          </a:p>
          <a:p>
            <a:r>
              <a:rPr lang="en-IN" dirty="0"/>
              <a:t>Format of digital output</a:t>
            </a:r>
          </a:p>
        </p:txBody>
      </p:sp>
    </p:spTree>
    <p:extLst>
      <p:ext uri="{BB962C8B-B14F-4D97-AF65-F5344CB8AC3E}">
        <p14:creationId xmlns:p14="http://schemas.microsoft.com/office/powerpoint/2010/main" val="92502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1C84-5105-4C72-A35F-7986A966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to </a:t>
            </a:r>
            <a:r>
              <a:rPr lang="en-IN" dirty="0" err="1"/>
              <a:t>analog</a:t>
            </a:r>
            <a:r>
              <a:rPr lang="en-IN" dirty="0"/>
              <a:t>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244A-A990-4D8A-B49B-47316184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8464"/>
          </a:xfrm>
        </p:spPr>
        <p:txBody>
          <a:bodyPr/>
          <a:lstStyle/>
          <a:p>
            <a:pPr algn="just"/>
            <a:r>
              <a:rPr lang="en-IN" dirty="0"/>
              <a:t>Converts straight binary or BCD code into a voltage or current which is proportional to the digital value.</a:t>
            </a:r>
          </a:p>
          <a:p>
            <a:pPr algn="just"/>
            <a:r>
              <a:rPr lang="en-IN" dirty="0"/>
              <a:t>Fig shows the symbol for a typical 4-bit D/A converter.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7B1162-C954-4CFB-A886-51BB0C359DBA}"/>
              </a:ext>
            </a:extLst>
          </p:cNvPr>
          <p:cNvGrpSpPr/>
          <p:nvPr/>
        </p:nvGrpSpPr>
        <p:grpSpPr>
          <a:xfrm>
            <a:off x="1407160" y="2667000"/>
            <a:ext cx="5415280" cy="3276600"/>
            <a:chOff x="1407160" y="2667000"/>
            <a:chExt cx="5415280" cy="3276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ECDD87-63DF-45C1-AE65-27CA6E442A24}"/>
                </a:ext>
              </a:extLst>
            </p:cNvPr>
            <p:cNvSpPr/>
            <p:nvPr/>
          </p:nvSpPr>
          <p:spPr>
            <a:xfrm>
              <a:off x="3276600" y="2667000"/>
              <a:ext cx="2438400" cy="3276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025B4A0-706F-4CFD-8038-0DFEDB724FA2}"/>
                </a:ext>
              </a:extLst>
            </p:cNvPr>
            <p:cNvCxnSpPr/>
            <p:nvPr/>
          </p:nvCxnSpPr>
          <p:spPr>
            <a:xfrm>
              <a:off x="2514600" y="34290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5F98CE-2FEE-4FA1-BD78-A6D0670FC5DA}"/>
                </a:ext>
              </a:extLst>
            </p:cNvPr>
            <p:cNvCxnSpPr/>
            <p:nvPr/>
          </p:nvCxnSpPr>
          <p:spPr>
            <a:xfrm>
              <a:off x="2514600" y="4038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089355-B328-4025-B161-2859EC71BCD8}"/>
                </a:ext>
              </a:extLst>
            </p:cNvPr>
            <p:cNvCxnSpPr/>
            <p:nvPr/>
          </p:nvCxnSpPr>
          <p:spPr>
            <a:xfrm>
              <a:off x="2514600" y="4648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31EC27-84F1-477A-91F6-1F08B3840926}"/>
                </a:ext>
              </a:extLst>
            </p:cNvPr>
            <p:cNvCxnSpPr/>
            <p:nvPr/>
          </p:nvCxnSpPr>
          <p:spPr>
            <a:xfrm>
              <a:off x="2514600" y="5257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58FB22-C4CC-46A5-9858-35305CB9BA40}"/>
                </a:ext>
              </a:extLst>
            </p:cNvPr>
            <p:cNvCxnSpPr/>
            <p:nvPr/>
          </p:nvCxnSpPr>
          <p:spPr>
            <a:xfrm>
              <a:off x="5715000" y="428752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729F42-0C7D-423D-8AC4-DF944478E05B}"/>
                </a:ext>
              </a:extLst>
            </p:cNvPr>
            <p:cNvSpPr txBox="1"/>
            <p:nvPr/>
          </p:nvSpPr>
          <p:spPr>
            <a:xfrm>
              <a:off x="2219960" y="319532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2763CC-7B5C-41EF-A6C2-D067CB0B6AB4}"/>
                </a:ext>
              </a:extLst>
            </p:cNvPr>
            <p:cNvSpPr txBox="1"/>
            <p:nvPr/>
          </p:nvSpPr>
          <p:spPr>
            <a:xfrm>
              <a:off x="2219960" y="380492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9C945F-815B-40FA-8F62-2351E28E0743}"/>
                </a:ext>
              </a:extLst>
            </p:cNvPr>
            <p:cNvSpPr txBox="1"/>
            <p:nvPr/>
          </p:nvSpPr>
          <p:spPr>
            <a:xfrm>
              <a:off x="2219960" y="441452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B1FE9F-1510-4992-A5E7-530F711308AC}"/>
                </a:ext>
              </a:extLst>
            </p:cNvPr>
            <p:cNvSpPr txBox="1"/>
            <p:nvPr/>
          </p:nvSpPr>
          <p:spPr>
            <a:xfrm>
              <a:off x="2219960" y="502411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619915-B668-4123-AAB6-24A1ACFC17D7}"/>
                </a:ext>
              </a:extLst>
            </p:cNvPr>
            <p:cNvSpPr txBox="1"/>
            <p:nvPr/>
          </p:nvSpPr>
          <p:spPr>
            <a:xfrm>
              <a:off x="2473960" y="2983468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MSB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A12798-269D-4099-8D99-CA432B07791D}"/>
                </a:ext>
              </a:extLst>
            </p:cNvPr>
            <p:cNvSpPr txBox="1"/>
            <p:nvPr/>
          </p:nvSpPr>
          <p:spPr>
            <a:xfrm>
              <a:off x="2473960" y="5301118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LSB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B15D1-A212-4318-9B15-D094FE331389}"/>
                </a:ext>
              </a:extLst>
            </p:cNvPr>
            <p:cNvSpPr txBox="1"/>
            <p:nvPr/>
          </p:nvSpPr>
          <p:spPr>
            <a:xfrm>
              <a:off x="1407160" y="4009181"/>
              <a:ext cx="802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Digital</a:t>
              </a:r>
            </a:p>
            <a:p>
              <a:r>
                <a:rPr lang="en-IN" dirty="0"/>
                <a:t>Inputs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33D8DB-BA9D-49F4-81BD-04F7E6D5D224}"/>
                </a:ext>
              </a:extLst>
            </p:cNvPr>
            <p:cNvSpPr txBox="1"/>
            <p:nvPr/>
          </p:nvSpPr>
          <p:spPr>
            <a:xfrm>
              <a:off x="5867400" y="3886200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V</a:t>
              </a:r>
              <a:r>
                <a:rPr lang="en-IN" baseline="-25000" dirty="0" err="1"/>
                <a:t>out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C240C7-64DB-42BF-8D1E-93DEBE5DC075}"/>
                </a:ext>
              </a:extLst>
            </p:cNvPr>
            <p:cNvSpPr txBox="1"/>
            <p:nvPr/>
          </p:nvSpPr>
          <p:spPr>
            <a:xfrm>
              <a:off x="5867400" y="4291706"/>
              <a:ext cx="95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Analog</a:t>
              </a:r>
            </a:p>
            <a:p>
              <a:r>
                <a:rPr lang="en-IN" dirty="0"/>
                <a:t>output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C6BC9-306C-4391-B2B5-AC0115ED01ED}"/>
                </a:ext>
              </a:extLst>
            </p:cNvPr>
            <p:cNvSpPr txBox="1"/>
            <p:nvPr/>
          </p:nvSpPr>
          <p:spPr>
            <a:xfrm>
              <a:off x="3820160" y="3701871"/>
              <a:ext cx="1437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D/A</a:t>
              </a:r>
            </a:p>
            <a:p>
              <a:pPr algn="ctr"/>
              <a:r>
                <a:rPr lang="en-IN" sz="2400" dirty="0"/>
                <a:t>Converter</a:t>
              </a:r>
            </a:p>
            <a:p>
              <a:pPr algn="ctr"/>
              <a:r>
                <a:rPr lang="en-IN" sz="2400" dirty="0"/>
                <a:t>(DAC)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48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42A0-C722-4808-A778-D3C52DD5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Weighted-resistor type DAC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0169B3-0957-4712-A5B5-F189C187A7BE}"/>
              </a:ext>
            </a:extLst>
          </p:cNvPr>
          <p:cNvGrpSpPr/>
          <p:nvPr/>
        </p:nvGrpSpPr>
        <p:grpSpPr>
          <a:xfrm>
            <a:off x="1447807" y="2057400"/>
            <a:ext cx="1239041" cy="144000"/>
            <a:chOff x="1381760" y="2890520"/>
            <a:chExt cx="1239041" cy="144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2BE8E2-4C75-48AB-91DD-E22429803546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54F25C-A552-4880-A3D2-F5DEAD9A99D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B6E34D9-026F-47F4-AD06-8D59C3EA9DF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8ADEC7E-D2EE-4EA2-9836-D2340EC51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E9867F-1B31-4650-AEEF-CBFBED8C1EA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8486D18-5079-45C5-8118-6C0307DA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6ACEA6F-EA16-47B4-BBD0-DCCD629A4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FC3F9B-990B-4598-8797-A07A263ADC2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C4414DC-E483-4F94-8556-7508577E85E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89763A4-573F-4864-AB46-DCAC661F2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B7A3DD-725A-4402-A54F-CDFB62C433E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19E4A29-F102-47DE-A5D5-CF4A88315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4A8E05F-5E04-4BA1-80D3-C1C7723F3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8C02F3-E473-4D90-BBD6-25483CDE2C74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86B01A-30C8-44E1-8E53-DEE30B0EFE44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2406-3813-41C9-8422-D4D7CA9043AC}"/>
              </a:ext>
            </a:extLst>
          </p:cNvPr>
          <p:cNvGrpSpPr/>
          <p:nvPr/>
        </p:nvGrpSpPr>
        <p:grpSpPr>
          <a:xfrm>
            <a:off x="1447807" y="2819400"/>
            <a:ext cx="1239041" cy="144000"/>
            <a:chOff x="1381760" y="2890520"/>
            <a:chExt cx="1239041" cy="144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214171-4C9A-4E9F-8E57-0114F757316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3FE5412-D634-4899-B767-2BB2A1D2ED18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1CDE04C-692A-4B43-BDD9-13768B53E00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0026853-5B1B-4483-A3B7-A38D8FEB8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9109A1E-2E9F-4B83-A0B4-6040968B6E7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D66507F-70EC-41D4-BF2B-FA87B8E31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59DD308-17A5-4AAD-B2FB-212FF5018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5DBEC3C-2166-4751-BB2F-DFBB01E55C3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3FE502C-B534-41C5-AAD0-BCFC71A6175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962475C-2EC6-4D9D-BE26-5C1C340F2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A53F971-BB89-4968-AD8F-47E40382224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DE8CA46-CF49-4392-A342-A5BC19688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53A5FB5-5AB5-4D49-A0C4-AAB0627C5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20BBA2-1B13-455D-9962-4D9776FE5BB9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CBAA-7E4E-4BFF-A5C2-FDCA9A91205D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E699A1-6E1F-48A1-8196-7315387E21CD}"/>
              </a:ext>
            </a:extLst>
          </p:cNvPr>
          <p:cNvGrpSpPr/>
          <p:nvPr/>
        </p:nvGrpSpPr>
        <p:grpSpPr>
          <a:xfrm>
            <a:off x="1441083" y="3599401"/>
            <a:ext cx="1239041" cy="144000"/>
            <a:chOff x="1381760" y="2890520"/>
            <a:chExt cx="1239041" cy="144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3409DD4-8F1C-4BF6-B5A3-EF04505BCC3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1D092B5-3FCB-4A62-81D6-9E32B71130F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46B1728-E194-467D-A615-6D2496191C3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1B3003D-227B-4684-91E8-76B2938B0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3447CEA-E3CF-49B3-9A3B-E3E41DAA425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29492B0-9078-411D-AD0B-EACCA30A2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EE095E8-3DD2-4BD8-BBBC-E1EE79B1E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EB1923-3C82-497D-9A81-188F6AAA96B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DDC0C62-93B9-4030-9314-439337B5511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725F9AC-D300-4013-9121-A6F43CB03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3019DD7-9279-41A8-95C0-C6AE96F315C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A9D24D2-0F5C-4EEE-B79C-CE5E94928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D1857E8-6CE5-4478-9D24-AAA118BA1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4FA9C2-4F47-4834-B0B8-A62EC91C87D6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032FC18-C804-4EB9-8CC2-5AB1BE9E34E1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F4EC0C-6557-467A-8F2E-399E8C42A7B4}"/>
              </a:ext>
            </a:extLst>
          </p:cNvPr>
          <p:cNvGrpSpPr/>
          <p:nvPr/>
        </p:nvGrpSpPr>
        <p:grpSpPr>
          <a:xfrm>
            <a:off x="1441083" y="4361401"/>
            <a:ext cx="1239041" cy="144000"/>
            <a:chOff x="1381760" y="2890520"/>
            <a:chExt cx="1239041" cy="144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93BA584-7F7E-4143-B311-3B4232FB58B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A5866C2-193F-443A-A65E-193E11EDB5A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483E36E-B7CD-4416-B2F4-BF1E5EF13B0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BADF11-B9B4-4CCF-9CE5-A9B0A741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51740D8-27FF-4AC5-96E9-CEB53BEFE58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AA626F7-5C88-48DD-8446-E4CFAA280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89BBEE9-4C19-466E-8363-246F4D675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0BB8F0D-A655-4E1E-BFA8-6BC42C3287A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F7BAEE0-DBF8-4737-ABD7-9E25FB8A492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D7FF36F-5779-4458-AB3A-D97AE2351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E2F709A-4D2B-46B5-9F6E-4B022A8C170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7077A50-27EA-460A-8F8F-36AD38F60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D24DFE6-3872-4DF4-830C-4C71B54BE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FAF90C5-3A96-4814-878B-1809BF7304DD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C26B25-FAB7-44A8-8454-5964B9727263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F2AC8C-C153-47A6-B0EE-BC37D73F1330}"/>
              </a:ext>
            </a:extLst>
          </p:cNvPr>
          <p:cNvCxnSpPr/>
          <p:nvPr/>
        </p:nvCxnSpPr>
        <p:spPr>
          <a:xfrm flipH="1">
            <a:off x="2680124" y="2181080"/>
            <a:ext cx="6724" cy="23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313467-1037-495D-8A5A-16BEAEB3BABF}"/>
              </a:ext>
            </a:extLst>
          </p:cNvPr>
          <p:cNvSpPr txBox="1"/>
          <p:nvPr/>
        </p:nvSpPr>
        <p:spPr>
          <a:xfrm>
            <a:off x="1904029" y="176426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459AA7-CBDD-4FA1-BCB4-B0331EDCBD3D}"/>
              </a:ext>
            </a:extLst>
          </p:cNvPr>
          <p:cNvSpPr txBox="1"/>
          <p:nvPr/>
        </p:nvSpPr>
        <p:spPr>
          <a:xfrm>
            <a:off x="1859287" y="2516988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757AF0-FAB5-452A-9941-CC186FA8C1D1}"/>
              </a:ext>
            </a:extLst>
          </p:cNvPr>
          <p:cNvSpPr txBox="1"/>
          <p:nvPr/>
        </p:nvSpPr>
        <p:spPr>
          <a:xfrm>
            <a:off x="1859287" y="3311649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FE8EE4-2C2A-43BD-B207-837287A2A6DB}"/>
              </a:ext>
            </a:extLst>
          </p:cNvPr>
          <p:cNvSpPr txBox="1"/>
          <p:nvPr/>
        </p:nvSpPr>
        <p:spPr>
          <a:xfrm>
            <a:off x="1849011" y="4063490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72CE5F-C852-4224-A13B-0617850918BE}"/>
              </a:ext>
            </a:extLst>
          </p:cNvPr>
          <p:cNvSpPr/>
          <p:nvPr/>
        </p:nvSpPr>
        <p:spPr>
          <a:xfrm>
            <a:off x="1351287" y="21336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93FCE6-E6D7-4502-A2F6-90B98C70F20B}"/>
              </a:ext>
            </a:extLst>
          </p:cNvPr>
          <p:cNvSpPr/>
          <p:nvPr/>
        </p:nvSpPr>
        <p:spPr>
          <a:xfrm>
            <a:off x="1359378" y="29060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02C0AA-6261-48BB-A767-813F13E17E5D}"/>
              </a:ext>
            </a:extLst>
          </p:cNvPr>
          <p:cNvSpPr/>
          <p:nvPr/>
        </p:nvSpPr>
        <p:spPr>
          <a:xfrm>
            <a:off x="1351287" y="367706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4D73204-CE7A-4CFF-8366-4B618553DDA7}"/>
              </a:ext>
            </a:extLst>
          </p:cNvPr>
          <p:cNvSpPr/>
          <p:nvPr/>
        </p:nvSpPr>
        <p:spPr>
          <a:xfrm>
            <a:off x="1351437" y="444082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DA6BD1F-44EE-418E-9041-8234169EE6F9}"/>
              </a:ext>
            </a:extLst>
          </p:cNvPr>
          <p:cNvGrpSpPr/>
          <p:nvPr/>
        </p:nvGrpSpPr>
        <p:grpSpPr>
          <a:xfrm>
            <a:off x="3733807" y="2819400"/>
            <a:ext cx="867894" cy="1066800"/>
            <a:chOff x="3579164" y="2716894"/>
            <a:chExt cx="867894" cy="1066800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7CABCB0-441A-4165-BDCB-81427EE63BE6}"/>
                </a:ext>
              </a:extLst>
            </p:cNvPr>
            <p:cNvSpPr/>
            <p:nvPr/>
          </p:nvSpPr>
          <p:spPr>
            <a:xfrm rot="5400000">
              <a:off x="3499658" y="2836294"/>
              <a:ext cx="1066800" cy="828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B3EEAC0-7D77-4F06-BE29-87334EAC4C8A}"/>
                </a:ext>
              </a:extLst>
            </p:cNvPr>
            <p:cNvSpPr txBox="1"/>
            <p:nvPr/>
          </p:nvSpPr>
          <p:spPr>
            <a:xfrm>
              <a:off x="3579164" y="276981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_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6818D3-7E00-46E0-8531-70D8F15C5A62}"/>
                </a:ext>
              </a:extLst>
            </p:cNvPr>
            <p:cNvSpPr txBox="1"/>
            <p:nvPr/>
          </p:nvSpPr>
          <p:spPr>
            <a:xfrm>
              <a:off x="3579164" y="3267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+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80462D3-6653-4C1D-B689-4D3AA13C6FF0}"/>
              </a:ext>
            </a:extLst>
          </p:cNvPr>
          <p:cNvCxnSpPr>
            <a:cxnSpLocks/>
          </p:cNvCxnSpPr>
          <p:nvPr/>
        </p:nvCxnSpPr>
        <p:spPr>
          <a:xfrm flipH="1">
            <a:off x="2686848" y="3200400"/>
            <a:ext cx="108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73963E-D072-4D6C-8E62-EC833C3D74A7}"/>
              </a:ext>
            </a:extLst>
          </p:cNvPr>
          <p:cNvCxnSpPr/>
          <p:nvPr/>
        </p:nvCxnSpPr>
        <p:spPr>
          <a:xfrm>
            <a:off x="3200407" y="3565732"/>
            <a:ext cx="57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E70D88-9348-4D3E-9171-D07100081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60567" y="4017330"/>
            <a:ext cx="90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ED1F8-8191-4929-8538-BB9D9DFB2846}"/>
              </a:ext>
            </a:extLst>
          </p:cNvPr>
          <p:cNvGrpSpPr/>
          <p:nvPr/>
        </p:nvGrpSpPr>
        <p:grpSpPr>
          <a:xfrm>
            <a:off x="2997207" y="4477703"/>
            <a:ext cx="432000" cy="243840"/>
            <a:chOff x="2616200" y="4477703"/>
            <a:chExt cx="432000" cy="24384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F6AC538-FC78-4520-A30A-916D72F8465F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9059590-0FD7-4B61-9F84-B88B9BFA764A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4674AE5-5047-4BDD-86EE-AE6C4988825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83CE6C0-2148-4D43-8359-43F93FF4639E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D2C56EC-AD1A-40B9-BE32-B283ABA2A4C6}"/>
              </a:ext>
            </a:extLst>
          </p:cNvPr>
          <p:cNvCxnSpPr/>
          <p:nvPr/>
        </p:nvCxnSpPr>
        <p:spPr>
          <a:xfrm>
            <a:off x="4601701" y="3352800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43111FB-77A8-4E64-96BB-89F7A0704C90}"/>
              </a:ext>
            </a:extLst>
          </p:cNvPr>
          <p:cNvSpPr/>
          <p:nvPr/>
        </p:nvSpPr>
        <p:spPr>
          <a:xfrm>
            <a:off x="5350765" y="32988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394CAB-F2E4-4BB9-BE4F-D9C6FBE8D7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061" y="2866800"/>
            <a:ext cx="97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35484DD-8D95-46A5-9DBF-E5F776AAD537}"/>
              </a:ext>
            </a:extLst>
          </p:cNvPr>
          <p:cNvGrpSpPr/>
          <p:nvPr/>
        </p:nvGrpSpPr>
        <p:grpSpPr>
          <a:xfrm>
            <a:off x="3220727" y="2251200"/>
            <a:ext cx="1730454" cy="144000"/>
            <a:chOff x="1237747" y="2890520"/>
            <a:chExt cx="1730454" cy="144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9B7A99-31B9-4893-9010-CAFD639EEE6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2998883-1A27-49E1-96A3-9D07A6C18BF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D41067F-AA46-42EC-B53E-0988C5A6854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25A4A919-45E6-461F-B3B8-416C3D30F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DD0114E-5B5D-40A7-899C-49D0CBA721D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7B1F6C1-8CFE-4C31-B172-FA5419650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568E8C2-922D-4EA8-A2DD-F624FC97B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EC734AA0-B41B-4A6C-B0EF-515CDA907DA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FF274-86C2-47C5-8999-EC016A3E2C1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B8ACD46-5BEA-44E7-A165-916A9167A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3207616-87CD-4E46-A97E-79C9988E7D9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50C4A27-1B9B-40B5-A404-CF7E95D1B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3F90B2F-4CE3-42D3-B2DB-352182FFC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30B9ACC-5866-4C71-ADEF-DBEF2307F7E5}"/>
                </a:ext>
              </a:extLst>
            </p:cNvPr>
            <p:cNvCxnSpPr/>
            <p:nvPr/>
          </p:nvCxnSpPr>
          <p:spPr>
            <a:xfrm>
              <a:off x="1237747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B1C6900-FDB4-4731-91EA-7434CC1DF2BC}"/>
                </a:ext>
              </a:extLst>
            </p:cNvPr>
            <p:cNvCxnSpPr/>
            <p:nvPr/>
          </p:nvCxnSpPr>
          <p:spPr>
            <a:xfrm>
              <a:off x="2392201" y="3024361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7F6CBF2-8E8B-49E5-A8D0-71E2B37002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5287" y="2786400"/>
            <a:ext cx="828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91EEEBD-1D33-45DB-8E22-44204FE4B8B1}"/>
              </a:ext>
            </a:extLst>
          </p:cNvPr>
          <p:cNvSpPr txBox="1"/>
          <p:nvPr/>
        </p:nvSpPr>
        <p:spPr>
          <a:xfrm>
            <a:off x="3815422" y="1905000"/>
            <a:ext cx="42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  <a:r>
              <a:rPr lang="en-IN" baseline="-25000" dirty="0"/>
              <a:t>f</a:t>
            </a:r>
            <a:endParaRPr lang="en-IN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3962799-E959-422B-A6BE-A2A67D6F4062}"/>
              </a:ext>
            </a:extLst>
          </p:cNvPr>
          <p:cNvCxnSpPr/>
          <p:nvPr/>
        </p:nvCxnSpPr>
        <p:spPr>
          <a:xfrm>
            <a:off x="2889007" y="3352800"/>
            <a:ext cx="5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50FC59A-FF4D-479F-9E94-1647F9391853}"/>
              </a:ext>
            </a:extLst>
          </p:cNvPr>
          <p:cNvSpPr txBox="1"/>
          <p:nvPr/>
        </p:nvSpPr>
        <p:spPr>
          <a:xfrm>
            <a:off x="3366859" y="3168134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7D699A8-5BFD-4290-BABE-4EEA80B4F4DB}"/>
              </a:ext>
            </a:extLst>
          </p:cNvPr>
          <p:cNvCxnSpPr/>
          <p:nvPr/>
        </p:nvCxnSpPr>
        <p:spPr>
          <a:xfrm>
            <a:off x="3669589" y="2579608"/>
            <a:ext cx="5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745C927-6F01-4C8B-ACBB-8B89A4B8DE25}"/>
              </a:ext>
            </a:extLst>
          </p:cNvPr>
          <p:cNvSpPr txBox="1"/>
          <p:nvPr/>
        </p:nvSpPr>
        <p:spPr>
          <a:xfrm>
            <a:off x="4147441" y="2394942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97EAD89-14DA-486C-AA1B-CBBC0C937C02}"/>
                  </a:ext>
                </a:extLst>
              </p:cNvPr>
              <p:cNvSpPr txBox="1"/>
              <p:nvPr/>
            </p:nvSpPr>
            <p:spPr>
              <a:xfrm>
                <a:off x="5477337" y="3168134"/>
                <a:ext cx="3361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V</a:t>
                </a:r>
                <a:r>
                  <a:rPr lang="en-IN" baseline="-25000" dirty="0" err="1"/>
                  <a:t>out</a:t>
                </a:r>
                <a:r>
                  <a:rPr lang="en-IN" dirty="0"/>
                  <a:t> = - </a:t>
                </a:r>
                <a:r>
                  <a:rPr lang="en-IN" sz="2800" dirty="0"/>
                  <a:t>(</a:t>
                </a:r>
                <a:r>
                  <a:rPr lang="en-IN" dirty="0"/>
                  <a:t>D</a:t>
                </a:r>
                <a:r>
                  <a:rPr lang="en-IN" baseline="-25000" dirty="0"/>
                  <a:t>3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2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1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0</a:t>
                </a:r>
                <a:r>
                  <a:rPr lang="en-IN" sz="2800" dirty="0"/>
                  <a:t>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97EAD89-14DA-486C-AA1B-CBBC0C93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37" y="3168134"/>
                <a:ext cx="3361863" cy="523220"/>
              </a:xfrm>
              <a:prstGeom prst="rect">
                <a:avLst/>
              </a:prstGeom>
              <a:blipFill>
                <a:blip r:embed="rId2"/>
                <a:stretch>
                  <a:fillRect l="-1633" t="-15116" b="-29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92C44EE-F8AE-4FD4-AF5C-46AE0C7E0619}"/>
              </a:ext>
            </a:extLst>
          </p:cNvPr>
          <p:cNvSpPr txBox="1"/>
          <p:nvPr/>
        </p:nvSpPr>
        <p:spPr>
          <a:xfrm>
            <a:off x="440563" y="1996413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(MSB)D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3FB43E-40B0-4F5C-8965-33F8908875BD}"/>
              </a:ext>
            </a:extLst>
          </p:cNvPr>
          <p:cNvSpPr txBox="1"/>
          <p:nvPr/>
        </p:nvSpPr>
        <p:spPr>
          <a:xfrm>
            <a:off x="992933" y="2741768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2044442-E8FA-4475-8526-0821BA434043}"/>
              </a:ext>
            </a:extLst>
          </p:cNvPr>
          <p:cNvSpPr txBox="1"/>
          <p:nvPr/>
        </p:nvSpPr>
        <p:spPr>
          <a:xfrm>
            <a:off x="992932" y="3496315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9D54C1-3A5A-4744-A321-A3D29A750E96}"/>
              </a:ext>
            </a:extLst>
          </p:cNvPr>
          <p:cNvSpPr txBox="1"/>
          <p:nvPr/>
        </p:nvSpPr>
        <p:spPr>
          <a:xfrm>
            <a:off x="530950" y="4272277"/>
            <a:ext cx="8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(LSB)D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75FED70-AE19-448C-8636-D172B473E664}"/>
              </a:ext>
            </a:extLst>
          </p:cNvPr>
          <p:cNvSpPr txBox="1"/>
          <p:nvPr/>
        </p:nvSpPr>
        <p:spPr>
          <a:xfrm>
            <a:off x="228600" y="525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main disadvantage is that a different-valued precision resistor must be used for each bit position of the digital input.</a:t>
            </a:r>
          </a:p>
        </p:txBody>
      </p:sp>
    </p:spTree>
    <p:extLst>
      <p:ext uri="{BB962C8B-B14F-4D97-AF65-F5344CB8AC3E}">
        <p14:creationId xmlns:p14="http://schemas.microsoft.com/office/powerpoint/2010/main" val="136035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25" grpId="0" animBg="1"/>
      <p:bldP spid="144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6740-DBBA-44C3-A6DA-D05940E7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Weighted-resistor type DAC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A5D5E-13FA-457A-9154-C4FD68EBF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Example:- For the weighted-resistor DAC, determine (a) the weight of each input bit if the inputs are 0 V and 5 V, (b) the full-scale output, if R</a:t>
                </a:r>
                <a:r>
                  <a:rPr lang="en-IN" baseline="-25000" dirty="0"/>
                  <a:t>f</a:t>
                </a:r>
                <a:r>
                  <a:rPr lang="en-IN" dirty="0"/>
                  <a:t> = R = 1 k</a:t>
                </a:r>
                <a:r>
                  <a:rPr lang="el-GR" dirty="0"/>
                  <a:t>Ω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Solution:- </a:t>
                </a:r>
              </a:p>
              <a:p>
                <a:r>
                  <a:rPr lang="en-IN" dirty="0"/>
                  <a:t>(a) If MSB passes with a gain of 1. so, its weight = 5 V; the next bit passes with a gain of 1/2. so, its weight = 2.5 V; the following bit passes with a gain of 1/4. so, its weight = 1.25 V; the LSB passes with a gain of 1/8. so, its weight = 0.625 V.</a:t>
                </a:r>
              </a:p>
              <a:p>
                <a:r>
                  <a:rPr lang="en-IN" dirty="0"/>
                  <a:t>(b) Therefore, the full-scale output when R</a:t>
                </a:r>
                <a:r>
                  <a:rPr lang="en-IN" baseline="-25000" dirty="0"/>
                  <a:t>f</a:t>
                </a:r>
                <a:r>
                  <a:rPr lang="en-IN" dirty="0"/>
                  <a:t> = R = 1 k</a:t>
                </a:r>
                <a:r>
                  <a:rPr lang="el-GR" dirty="0"/>
                  <a:t>Ω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=  - 9.375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A5D5E-13FA-457A-9154-C4FD68EBF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57" r="-1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795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849B-FF0B-457F-A15D-3388D1A9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37408D-A2D1-457E-A1A1-5127842B71E5}"/>
              </a:ext>
            </a:extLst>
          </p:cNvPr>
          <p:cNvGrpSpPr/>
          <p:nvPr/>
        </p:nvGrpSpPr>
        <p:grpSpPr>
          <a:xfrm>
            <a:off x="6142506" y="1676400"/>
            <a:ext cx="867894" cy="1066800"/>
            <a:chOff x="3579164" y="2716894"/>
            <a:chExt cx="867894" cy="106680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3AF4E64-D780-4468-BCD2-EEFEEAC88A4B}"/>
                </a:ext>
              </a:extLst>
            </p:cNvPr>
            <p:cNvSpPr/>
            <p:nvPr/>
          </p:nvSpPr>
          <p:spPr>
            <a:xfrm rot="5400000">
              <a:off x="3499658" y="2836294"/>
              <a:ext cx="1066800" cy="828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C9975D-FA89-4C71-A38F-2DAC952838A9}"/>
                </a:ext>
              </a:extLst>
            </p:cNvPr>
            <p:cNvSpPr txBox="1"/>
            <p:nvPr/>
          </p:nvSpPr>
          <p:spPr>
            <a:xfrm>
              <a:off x="3579164" y="2759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0C39F-F306-4EEF-9E32-3DD8FC54A5C3}"/>
                </a:ext>
              </a:extLst>
            </p:cNvPr>
            <p:cNvSpPr txBox="1"/>
            <p:nvPr/>
          </p:nvSpPr>
          <p:spPr>
            <a:xfrm>
              <a:off x="3579164" y="3267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FDCF94-8C10-44B2-97DA-458509D10EC0}"/>
              </a:ext>
            </a:extLst>
          </p:cNvPr>
          <p:cNvGrpSpPr/>
          <p:nvPr/>
        </p:nvGrpSpPr>
        <p:grpSpPr>
          <a:xfrm>
            <a:off x="4263998" y="2313691"/>
            <a:ext cx="1910441" cy="144000"/>
            <a:chOff x="1381760" y="2890520"/>
            <a:chExt cx="1910441" cy="14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4AB26E-60E3-452E-BE4B-C55CEED7074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F12DF9A-E1F5-4247-AB97-126A5A9BCE85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809EA25-7FD1-4BB0-9156-0B23FE91346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64878FA-C06E-4206-ABF2-1F21BE6F3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8E223AF-FC8F-42A4-8AAF-90388885902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554B01C-E0AE-4A29-9D1C-654A8E819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0D5BFAC-120F-4CE8-91A6-A05DFB24C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C3CD15E-0E52-4681-8614-40A1B56B37A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2A313F3-1289-4A2C-853B-ABA1B685804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396D74-CDCF-4F52-822F-CC590D0AA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C9342C1-EC30-43E6-B09C-ED3DC59A357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A06C551-B83B-45A0-9E55-D183C00D1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7DAD027-1F62-4D83-9CC7-47AD5BDCE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0C312-FA89-4EA4-99CF-4286930E9598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4333-3E13-41F5-AEB2-7265F4E9B2CF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B16F61-B54B-4A90-B3FA-696E896D5EF7}"/>
              </a:ext>
            </a:extLst>
          </p:cNvPr>
          <p:cNvGrpSpPr/>
          <p:nvPr/>
        </p:nvGrpSpPr>
        <p:grpSpPr>
          <a:xfrm rot="5400000" flipH="1">
            <a:off x="4748599" y="3220320"/>
            <a:ext cx="1687520" cy="144000"/>
            <a:chOff x="1250360" y="2890520"/>
            <a:chExt cx="1687520" cy="144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B3E8DA-1983-4813-8891-4199EE5E776E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A0B0F51-EA9E-47AE-A65A-11AE7F1E842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0DA420A-FFC0-4D12-A5AA-3FBB38E155F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2FA0E1E-D788-47CC-BB83-E93999B2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D6952E3-50E5-47B3-91C6-70C4D37EA40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DEB1D5B-E858-422A-AA60-2B97853E1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343697B-F429-44CA-98AF-193613507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C91855F-0F2F-4120-A43F-8B8B9E3DB7D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15302B6-BD28-4821-9B0F-4EADA5657FE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FF1E6F6-8D8A-49AC-8143-1191B3606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AF6015-6882-45B7-A254-AE81603D322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45FB657-675E-4A3B-A4F3-FCD674755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C33C7C4-70DF-44DD-B0FC-B7AA88F46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1DDD38-1816-4EB8-863D-209D49AE8B1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C69612-7A64-4F10-9271-A44CC43A67BD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6BB1445F-6499-4906-88FF-248E56CB948A}"/>
              </a:ext>
            </a:extLst>
          </p:cNvPr>
          <p:cNvSpPr/>
          <p:nvPr/>
        </p:nvSpPr>
        <p:spPr>
          <a:xfrm>
            <a:off x="5479859" y="413576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2EF66A-4077-4CA9-ADA6-C6CEBCB9A9A2}"/>
              </a:ext>
            </a:extLst>
          </p:cNvPr>
          <p:cNvGrpSpPr/>
          <p:nvPr/>
        </p:nvGrpSpPr>
        <p:grpSpPr>
          <a:xfrm>
            <a:off x="2982838" y="2313691"/>
            <a:ext cx="1330868" cy="144000"/>
            <a:chOff x="1381760" y="2890520"/>
            <a:chExt cx="1332571" cy="1440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45E8FEB-3068-4261-A282-C686DD3C401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B4951B-33EA-4D05-9D84-1124CA778D62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8CB720F-AA0A-423E-ACD0-FE5F6A7A929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8C7D7D2-C5C2-460C-9E81-4941A745C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05DCAB-4B18-49D5-BD8D-D18750E40DA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360BD24-7D37-4964-BA72-C0F56BFAE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6977CFE-7EA2-4E37-90DF-C190E7E93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C9DC0A4-6B1E-4AA0-8AFB-4D256F008EA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398FA05-6235-444F-B7EE-BBD260BA48F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46407B1-3420-4174-AE46-5D287BFBC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D000F3-40D7-4B18-B8B9-C796FCC1168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7BB667C-B8D6-4971-BCE2-A2046973A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B4ACCF2-30EC-4523-9D3F-3AFBD7AAC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1471436-30DF-4EA1-8BA7-64C32CE02B43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DCA88-7F24-47EB-9807-628BAD8203E7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946654D-621D-44B2-840D-CBAEA960F8C9}"/>
              </a:ext>
            </a:extLst>
          </p:cNvPr>
          <p:cNvGrpSpPr/>
          <p:nvPr/>
        </p:nvGrpSpPr>
        <p:grpSpPr>
          <a:xfrm rot="5400000" flipH="1">
            <a:off x="3459139" y="3210160"/>
            <a:ext cx="1687520" cy="144000"/>
            <a:chOff x="1250360" y="2890520"/>
            <a:chExt cx="1687520" cy="144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7BC6AE-D3FD-43CF-B502-83171BA0AAC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69F540B-F3F8-4F09-ACD9-4F8B7061209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0A3F0C0-0D5C-4D2D-823D-877F37918C4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026BEF8-4E76-4DA8-8728-09271AE8E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F77139B-00DE-4E9D-A905-A4103AD5061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9544515-CC51-41D7-A955-F08ECAB44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44AF779-30FD-41B5-A438-A1CAC1105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2771A2-FB05-4852-A783-496EFB289CB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1C80EFA-A362-4F47-BF11-4F42B57689F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D211C9B-EE7F-4109-B924-15993B2C1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ECC9AF-924C-4202-92D7-12684449321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CA50B4B-275C-4960-905B-E0BA7E4B2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AAE9C94-BFE0-4144-83E7-726AA883E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F443C1-EDC6-4CEB-A124-4A14D555D3D3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0E9F8D-C2CD-4797-8F0A-0992D607D792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B557C89-EC44-42DA-9FAC-81C517D83F80}"/>
              </a:ext>
            </a:extLst>
          </p:cNvPr>
          <p:cNvSpPr/>
          <p:nvPr/>
        </p:nvSpPr>
        <p:spPr>
          <a:xfrm>
            <a:off x="4188613" y="413576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6BE234-B3FB-48AE-BF9F-1C8A2E4E7024}"/>
              </a:ext>
            </a:extLst>
          </p:cNvPr>
          <p:cNvGrpSpPr/>
          <p:nvPr/>
        </p:nvGrpSpPr>
        <p:grpSpPr>
          <a:xfrm>
            <a:off x="1701365" y="2313691"/>
            <a:ext cx="1330868" cy="144000"/>
            <a:chOff x="1381760" y="2890520"/>
            <a:chExt cx="1332571" cy="1440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6C63030-12A1-4AD8-B81A-885D4E79949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0599F89-3C2D-4C63-B6D8-355AC2BA674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5536DBD-FEA5-4744-A93A-AA9800AE9FF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3AFF81A-F50A-4328-A0F7-55FC2CF32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8710F46-652B-4028-8D44-E7954BB5B4B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FD836F5-B777-4ECA-B306-3488BCA43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1E60F8-2ED1-4C6C-AB13-D6C5E05AB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7A015E6-454D-478D-AAFC-D05FF48F22C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B79E2E-CFB2-4C99-8EAF-FD984838FE1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C7A296B-5F45-486F-8143-A155F643E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7F7A438-58DB-430A-BB59-82D0A48B1502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C333E00-AC18-43E9-8F11-B350929A8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32862AA-22D2-44C0-9D73-1F037D387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D5BF33-651E-41ED-86AE-36B022A30F9D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5EAAD9-D54E-4A12-B79A-53C312EAD8E2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2832590-A8BF-4749-95E5-DEB89757A8F8}"/>
              </a:ext>
            </a:extLst>
          </p:cNvPr>
          <p:cNvGrpSpPr/>
          <p:nvPr/>
        </p:nvGrpSpPr>
        <p:grpSpPr>
          <a:xfrm rot="5400000" flipH="1">
            <a:off x="2189267" y="3220009"/>
            <a:ext cx="1687520" cy="144000"/>
            <a:chOff x="1250360" y="2890520"/>
            <a:chExt cx="1687520" cy="1440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0B84E8-7C07-4808-A077-F8C5802F9B9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B6995CD-FA75-4DC4-A824-C8C476B0DB88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09B8A04-8076-423B-8AA1-9FA8086C749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AC7E315-1874-4DBB-B14C-C019FD70F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C0B82C8-4B4F-4AC9-B0DF-B19622EFB80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AE4B71FF-6076-4449-BC2F-842D84278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B99426D-A12C-45D8-8BAB-EC338EB31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C7056FD-3460-4B78-9E0A-5A3DB66464F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F5F054C-4976-4A30-922D-6D1BC95C80C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1D6D257-F464-43E0-A82B-F4756FE5E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D3F613D-1291-48A7-9D3D-A0AF59B357B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4C0D311-CA71-40BA-B92E-C751814C4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A98BAFD-A4AA-4CC5-A231-A5A425213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D3BE0-BFC6-4F03-B830-FA840B89D521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C8CAC3B-1580-418D-8584-ED95E8708C44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1B21472A-3792-4368-9552-A6F07AEAC2CE}"/>
              </a:ext>
            </a:extLst>
          </p:cNvPr>
          <p:cNvSpPr/>
          <p:nvPr/>
        </p:nvSpPr>
        <p:spPr>
          <a:xfrm>
            <a:off x="2918741" y="414561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57B8F8-91ED-4D8B-A0B5-FD5664AD109D}"/>
              </a:ext>
            </a:extLst>
          </p:cNvPr>
          <p:cNvGrpSpPr/>
          <p:nvPr/>
        </p:nvGrpSpPr>
        <p:grpSpPr>
          <a:xfrm rot="5400000" flipH="1">
            <a:off x="918478" y="3210160"/>
            <a:ext cx="1687520" cy="144000"/>
            <a:chOff x="1250360" y="2890520"/>
            <a:chExt cx="1687520" cy="1440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AFB521A-88DF-49AD-ADA9-49D36C177CB8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C9AE5C0-CCF6-4D1C-97B4-2E2FD1809F8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EF7AC69-B4E2-489D-813B-9AFFD50FA18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2BE91EF4-B368-489C-824C-E1A7B240E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7C6A043-3882-426D-A7AB-4F6C17500ED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AA4EE13-8A6A-43C5-B777-CE81E01AA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FB3692C-C465-4ECC-82EC-C91B7C47A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9184203-0CD8-47B6-978D-C489FB46C9B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9F5CBD1B-96A3-4E9C-9F52-CFEE26A0CC5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20952C65-69B3-421D-B787-D3C0D5924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88D81C4-76B0-46A3-8438-BB559B67564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102059E-340B-4C97-82D2-9B6332256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613B055-E9CA-42E9-A028-B3AB9BD9F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9E20A9-8000-4B8E-9D74-E49C5171632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74EF46-E101-47DE-99A7-BB71C0EC919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04065F5C-8DCB-4F0B-8CBB-C47DBA08B418}"/>
              </a:ext>
            </a:extLst>
          </p:cNvPr>
          <p:cNvSpPr/>
          <p:nvPr/>
        </p:nvSpPr>
        <p:spPr>
          <a:xfrm>
            <a:off x="1647952" y="413576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EE7238-DEE9-4150-8596-BC70997213D9}"/>
              </a:ext>
            </a:extLst>
          </p:cNvPr>
          <p:cNvGrpSpPr/>
          <p:nvPr/>
        </p:nvGrpSpPr>
        <p:grpSpPr>
          <a:xfrm rot="5400000" flipH="1">
            <a:off x="-278426" y="3220009"/>
            <a:ext cx="1687520" cy="144000"/>
            <a:chOff x="1250360" y="2890520"/>
            <a:chExt cx="1687520" cy="144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C1CC28-443C-4E1A-B8F9-442161E6FB8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85B20A3-57C3-48B8-B8B1-22C77ADB863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721F05B-D0B5-4006-9519-A73941E3406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07BC9097-CA34-4AE5-8DBE-50676FC05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262BDC0-5155-4B19-B8C3-E8290018DAD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791E77A-2431-4789-986D-B2F2972BC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D55403D4-F46B-4044-B1F1-AB7B73222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8273626-9227-4C45-9D56-2CBDF8F0319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11895A5-A381-47BE-8892-9920A0CEC78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CE10E9B-05D9-4DF7-B185-B5FB8ED4F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AB2EE04-514D-4C93-A548-9672F01C7B3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977D57-EF35-4176-9184-DEA9E8233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7F9253D4-49F3-4DE7-8C19-BCDFD8102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05D19B1-B972-4A29-BB99-E19B9557E00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117ABB1-8C50-4B64-8302-8F949C20889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8B8435-90AC-4013-8D5D-8C9308E2AC8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2238" y="2447532"/>
            <a:ext cx="11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1B5F01A-B65B-43D9-9C48-EB6A9CC9E01C}"/>
              </a:ext>
            </a:extLst>
          </p:cNvPr>
          <p:cNvGrpSpPr/>
          <p:nvPr/>
        </p:nvGrpSpPr>
        <p:grpSpPr>
          <a:xfrm>
            <a:off x="304800" y="4131698"/>
            <a:ext cx="432000" cy="243840"/>
            <a:chOff x="2616200" y="4477703"/>
            <a:chExt cx="432000" cy="2438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B0B51FC-D2AE-4B8A-9F07-D0C389BD5F67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389444-9569-49A0-ADEF-5088647C2299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0EC0956-6608-480F-A6B6-9480845B8FA2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7D23B0-A207-4105-B3F8-B5A6468CF338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A49C60-0B09-4F8A-B36E-B7F7D789E5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10400" y="219964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47A52606-887D-4DCA-A0C4-064409BB39A4}"/>
              </a:ext>
            </a:extLst>
          </p:cNvPr>
          <p:cNvSpPr/>
          <p:nvPr/>
        </p:nvSpPr>
        <p:spPr>
          <a:xfrm>
            <a:off x="7986759" y="214357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00FE659-9E44-4EAE-978E-306F9ABC8C1C}"/>
              </a:ext>
            </a:extLst>
          </p:cNvPr>
          <p:cNvGrpSpPr/>
          <p:nvPr/>
        </p:nvGrpSpPr>
        <p:grpSpPr>
          <a:xfrm>
            <a:off x="7824759" y="3664010"/>
            <a:ext cx="432000" cy="243840"/>
            <a:chOff x="2616200" y="4477703"/>
            <a:chExt cx="432000" cy="24384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6CA637-BBC5-42FF-AD33-FC59DA259E1F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5787346-FD49-45F9-87BD-ECAC8D73161B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B0A6E76-E815-4430-AA8E-9DC4C690EDA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8899541-D3FD-4A34-98F2-F436723B2C8C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F1818D2-E8C2-4224-9DDB-BDD0E8685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1600" y="1713640"/>
            <a:ext cx="97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8D307E-F572-498F-B3C1-E31CB2E28B7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21760" y="1227640"/>
            <a:ext cx="16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068281-3680-419E-AC23-2020B5E69C49}"/>
              </a:ext>
            </a:extLst>
          </p:cNvPr>
          <p:cNvCxnSpPr/>
          <p:nvPr/>
        </p:nvCxnSpPr>
        <p:spPr>
          <a:xfrm rot="5400000" flipH="1">
            <a:off x="5440386" y="1623639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A28D51C-21C5-4407-8FB3-0754DCE88D3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27200" y="201719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96C0B99-8211-4F99-903C-FE64DB21988E}"/>
              </a:ext>
            </a:extLst>
          </p:cNvPr>
          <p:cNvSpPr txBox="1"/>
          <p:nvPr/>
        </p:nvSpPr>
        <p:spPr>
          <a:xfrm>
            <a:off x="4728910" y="204669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F19C882-7910-4233-8B16-FD983E707FEA}"/>
              </a:ext>
            </a:extLst>
          </p:cNvPr>
          <p:cNvSpPr txBox="1"/>
          <p:nvPr/>
        </p:nvSpPr>
        <p:spPr>
          <a:xfrm>
            <a:off x="3438289" y="2042490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C44032-D29F-4F0B-A58B-C4D20FAD8C13}"/>
              </a:ext>
            </a:extLst>
          </p:cNvPr>
          <p:cNvSpPr txBox="1"/>
          <p:nvPr/>
        </p:nvSpPr>
        <p:spPr>
          <a:xfrm>
            <a:off x="2159025" y="203110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DF1045C-FE47-461C-B918-EDD3A00C1131}"/>
              </a:ext>
            </a:extLst>
          </p:cNvPr>
          <p:cNvSpPr txBox="1"/>
          <p:nvPr/>
        </p:nvSpPr>
        <p:spPr>
          <a:xfrm>
            <a:off x="105424" y="319897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8AFE92-3EF6-45F8-BC18-F83BA64B4A09}"/>
              </a:ext>
            </a:extLst>
          </p:cNvPr>
          <p:cNvSpPr txBox="1"/>
          <p:nvPr/>
        </p:nvSpPr>
        <p:spPr>
          <a:xfrm>
            <a:off x="1317589" y="319897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9849167-AC00-482D-AF14-ACF1EFE6F428}"/>
              </a:ext>
            </a:extLst>
          </p:cNvPr>
          <p:cNvSpPr txBox="1"/>
          <p:nvPr/>
        </p:nvSpPr>
        <p:spPr>
          <a:xfrm>
            <a:off x="2595476" y="319897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F165D1-FEFE-44E3-A2FC-9693D6E27458}"/>
              </a:ext>
            </a:extLst>
          </p:cNvPr>
          <p:cNvSpPr txBox="1"/>
          <p:nvPr/>
        </p:nvSpPr>
        <p:spPr>
          <a:xfrm>
            <a:off x="3873363" y="319110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E6F300B-A6F2-4EFD-97AD-CBF0C168A61D}"/>
              </a:ext>
            </a:extLst>
          </p:cNvPr>
          <p:cNvSpPr txBox="1"/>
          <p:nvPr/>
        </p:nvSpPr>
        <p:spPr>
          <a:xfrm>
            <a:off x="5151685" y="319897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1341702-208C-46F9-BC31-0CFC24B4299E}"/>
              </a:ext>
            </a:extLst>
          </p:cNvPr>
          <p:cNvSpPr txBox="1"/>
          <p:nvPr/>
        </p:nvSpPr>
        <p:spPr>
          <a:xfrm>
            <a:off x="5075554" y="4212978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(MSB)D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FD77BA8-6515-4917-888E-31701D9EED55}"/>
              </a:ext>
            </a:extLst>
          </p:cNvPr>
          <p:cNvSpPr txBox="1"/>
          <p:nvPr/>
        </p:nvSpPr>
        <p:spPr>
          <a:xfrm>
            <a:off x="4056903" y="4202071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9B11747-43E8-4E8E-9576-D53FD9B0E7DC}"/>
              </a:ext>
            </a:extLst>
          </p:cNvPr>
          <p:cNvSpPr txBox="1"/>
          <p:nvPr/>
        </p:nvSpPr>
        <p:spPr>
          <a:xfrm>
            <a:off x="2796957" y="4212978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03B93B7-A841-492D-978F-5DFCCBD4607B}"/>
              </a:ext>
            </a:extLst>
          </p:cNvPr>
          <p:cNvSpPr txBox="1"/>
          <p:nvPr/>
        </p:nvSpPr>
        <p:spPr>
          <a:xfrm>
            <a:off x="1302689" y="4220144"/>
            <a:ext cx="8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(LSB)D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DEE1043-B3C3-4E51-A479-66D8D70ED963}"/>
              </a:ext>
            </a:extLst>
          </p:cNvPr>
          <p:cNvCxnSpPr>
            <a:cxnSpLocks/>
          </p:cNvCxnSpPr>
          <p:nvPr/>
        </p:nvCxnSpPr>
        <p:spPr>
          <a:xfrm rot="5400000">
            <a:off x="7826439" y="3436720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430E3-CDBB-436C-AA6E-0602E5B3D7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26439" y="2479624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4EBF7A8-E523-45AB-B8FB-231190F0A1C0}"/>
              </a:ext>
            </a:extLst>
          </p:cNvPr>
          <p:cNvSpPr txBox="1"/>
          <p:nvPr/>
        </p:nvSpPr>
        <p:spPr>
          <a:xfrm>
            <a:off x="7075529" y="2758458"/>
            <a:ext cx="21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= Analog output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890F794-977B-4AD9-AE91-8B0EF5041E9B}"/>
              </a:ext>
            </a:extLst>
          </p:cNvPr>
          <p:cNvSpPr txBox="1"/>
          <p:nvPr/>
        </p:nvSpPr>
        <p:spPr>
          <a:xfrm>
            <a:off x="7727121" y="1842435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5751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73" grpId="0" animBg="1"/>
      <p:bldP spid="106" grpId="0" animBg="1"/>
      <p:bldP spid="123" grpId="0" animBg="1"/>
      <p:bldP spid="147" grpId="0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2" grpId="0"/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B2E4-1DF5-457C-838A-B5D35AD1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2B7B-CAA4-4664-A2F0-6EA18919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47" y="978248"/>
            <a:ext cx="8763000" cy="41667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Case 1: Input is 1000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39ED0-3A67-42D2-A81F-70CAF9658D5D}"/>
              </a:ext>
            </a:extLst>
          </p:cNvPr>
          <p:cNvGrpSpPr/>
          <p:nvPr/>
        </p:nvGrpSpPr>
        <p:grpSpPr>
          <a:xfrm>
            <a:off x="5134784" y="1654183"/>
            <a:ext cx="1910441" cy="144000"/>
            <a:chOff x="1381760" y="2890520"/>
            <a:chExt cx="1910441" cy="144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905D07-167A-4CB0-B255-FE4349942FE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510A773-8F8B-494F-8E7E-EF7D1AC8E00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43A1F30-3B99-4276-9DE0-4B798F36BEF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2B70675-8375-4CF2-B5AB-48B7C4C9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F105857-EFA0-45E1-AB14-BFAE25DF423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C52A99D-2A1D-4BBF-94E8-7215B7E9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5ABA280-25D7-4748-A8A3-E660049FB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6EC221-D1F8-4A35-B44F-8CA78EC4354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C59BD9C-C107-4272-AD80-5FF1A41EEDF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1769C9D-CE70-468F-B9BA-2D799347C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96915F6-A6F7-47A2-9518-71B6C7B8559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BB77F69-A21D-4322-A94E-81DE3620B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6791AC6-1A73-464E-83A2-2EB9B9571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8FC744-C37E-46B7-9759-649BBC89EDA9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913521-E499-4505-94BF-7DFCE9636726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C7BB9A-E631-44CB-801A-C5B72A3D7029}"/>
              </a:ext>
            </a:extLst>
          </p:cNvPr>
          <p:cNvGrpSpPr/>
          <p:nvPr/>
        </p:nvGrpSpPr>
        <p:grpSpPr>
          <a:xfrm rot="5400000" flipH="1">
            <a:off x="5619385" y="2560812"/>
            <a:ext cx="1687520" cy="144000"/>
            <a:chOff x="1250360" y="2890520"/>
            <a:chExt cx="1687520" cy="144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C0F307-59FB-466B-ADA2-0982F4554C0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6547676-713C-4606-99E8-6E90C42A79A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47C3402-13A6-422D-B087-75B0748D901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9EDADBB-2811-4951-8453-60F2DB6B2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819BE15-B509-49FA-9C5C-D9BA73737D6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4686B23-D473-4B3E-BA0A-ECE915C46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94C3277-DF39-4736-AFC5-F0968186D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0076DB-2A40-4D8D-98E8-672FEB1A1E7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2E166E1-0E2C-4437-B97B-9D4DCA814B2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3EF2C81-B52B-44F2-9ACF-EA9BAD5C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02E5264-658C-49BC-9BF2-5C01FC92CEC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C726D42-8D4C-4B9D-96C6-A7EE25AE2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9B77C66-4CA5-42AB-B4F1-C3E1FC2E8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D0AC2B-C570-4DC9-A93F-3E87630D936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F32FB5-3498-4DB1-A9F3-9B72373A85E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2E8C915-EA8F-453E-9F8A-3ED0F99F2A20}"/>
              </a:ext>
            </a:extLst>
          </p:cNvPr>
          <p:cNvSpPr/>
          <p:nvPr/>
        </p:nvSpPr>
        <p:spPr>
          <a:xfrm>
            <a:off x="6350645" y="347626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0CA0A-750A-48A2-913D-61037DAA309C}"/>
              </a:ext>
            </a:extLst>
          </p:cNvPr>
          <p:cNvGrpSpPr/>
          <p:nvPr/>
        </p:nvGrpSpPr>
        <p:grpSpPr>
          <a:xfrm>
            <a:off x="3853624" y="1654183"/>
            <a:ext cx="1330868" cy="144000"/>
            <a:chOff x="1381760" y="2890520"/>
            <a:chExt cx="1332571" cy="14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6A1A6C-5F64-480E-9571-FCBB88EE41C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E30504-A4EF-4A2E-8E9A-07C95F1050C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D0ED3E1-0A80-4F66-B158-CE61B0A344D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0A3599B-1C02-49BA-A23A-BA71D2167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9D8E4A5-FCD4-43EE-898B-A558E2EA5C6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CF2A7D2-31B6-43B2-BAF0-A462CD858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03D09F6-E6D8-4A5E-8AD5-165333654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1F2DA50-B088-433F-8812-C197E40E6EB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81D658B-5E91-4734-97AA-F3E1E05E37D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86BB0D8-0205-47F6-B50D-4EFC6D0D7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61B1F9D-CB3C-44A9-833E-0E608DFD3FF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DA3A00F-AA32-4EE2-ADE3-5AE72A8E7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3C2C79C-1CBF-4CD3-92A7-CE4AFCD85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8F401C-7948-43DA-ABEB-255FD12E12CE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94CF4-643F-4D5B-A752-F97C99E47A34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573B19-A8BC-4B28-8CDC-023618C42D1D}"/>
              </a:ext>
            </a:extLst>
          </p:cNvPr>
          <p:cNvGrpSpPr/>
          <p:nvPr/>
        </p:nvGrpSpPr>
        <p:grpSpPr>
          <a:xfrm rot="5400000" flipH="1">
            <a:off x="4329925" y="2550652"/>
            <a:ext cx="1687520" cy="144000"/>
            <a:chOff x="1250360" y="2890520"/>
            <a:chExt cx="1687520" cy="144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28602-5597-45D0-B2EF-C630C515EB8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879E934-EC61-453A-BAB8-D4BA397F0533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9A3DBE7-7687-41C5-8776-AA15D3D14AD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BE66B69-9B03-4F8B-91FF-39E629DB8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7BC1BD8-2A55-4782-BB0F-EF450B84084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F8C0ECD-4151-4621-A884-FC03B4B6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A59DA81-995A-493C-90C6-18D0705E3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6D9D946-797F-4A1D-A73D-C86189D9155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D6A08D1-D287-4AF7-AAD8-22B7FA32AF0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98015CF-B1A6-4EA7-B660-269EFB3F6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1D8F7F-99FF-42B8-A969-F45F3181B2C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F82608F-AB95-44C8-8F00-2F0C45C22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195F5CD-B188-498E-84D9-CB4462175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F0276A7-F52A-4969-83A9-3F657449AD46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69D0B-E913-43C0-8DD1-861F71CEC76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F29859-B693-4EB7-A789-943FE24CE52A}"/>
              </a:ext>
            </a:extLst>
          </p:cNvPr>
          <p:cNvGrpSpPr/>
          <p:nvPr/>
        </p:nvGrpSpPr>
        <p:grpSpPr>
          <a:xfrm>
            <a:off x="2572151" y="1654183"/>
            <a:ext cx="1330868" cy="144000"/>
            <a:chOff x="1381760" y="2890520"/>
            <a:chExt cx="1332571" cy="144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A2F944-E2D9-4BC3-9C92-874A077B899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09844C6-DFF6-4FE1-9E6D-6F131BF1954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03B15CB-D1FC-47BC-BB35-43E8460CEAC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D0D9864-1817-4694-90A2-6AA117C93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7EED2AA-57E4-4E37-A048-BCD4E814797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86B12E-0563-47C6-8AEA-40E79481B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2C0F747-27B8-4146-B61F-1EA60FA9B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190B1A1-7D5D-4875-A63D-6E2B61607B7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5A11710-4D95-4666-971E-6C769FEF78C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E0EFAC5-575C-4BF6-BCFB-8E9432B59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D851F03-924E-4C10-958C-43DF652ABC1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EFB4A1D-54ED-4565-8CE4-FFD6B3673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A007E07-1477-4391-ACF4-71B596AFA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EA2558-975E-4741-91B8-2411E8BD074F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4EC04C8-9FBD-4E38-BF93-9E34DD3E4007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8B55B9-B447-4085-AFC8-7F7321655004}"/>
              </a:ext>
            </a:extLst>
          </p:cNvPr>
          <p:cNvGrpSpPr/>
          <p:nvPr/>
        </p:nvGrpSpPr>
        <p:grpSpPr>
          <a:xfrm rot="5400000" flipH="1">
            <a:off x="3060053" y="2560501"/>
            <a:ext cx="1687520" cy="144000"/>
            <a:chOff x="1250360" y="2890520"/>
            <a:chExt cx="1687520" cy="144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8562C71-3E13-4BD1-A208-C82A23E10C3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3A54767-38DA-4884-9FFB-7C5DC48B489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47F886B-497F-440A-95DE-05C98A7FFCB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21682E4-F8FD-440A-8DB7-509E5FBBE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818C39-8E42-4093-8A42-8E0E31B5ADF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9E1FEA1-F5A1-40DB-B703-6D026F524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9D1F5CC-CADF-410A-896B-53A5C2440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403D1A9-6060-4F9C-AB28-544AD03E295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7EC0C00-5F37-41B6-B961-7B537738019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C372DDB-0665-40E1-AB1E-1BB62548C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932A416-5C0F-456A-9A20-B83943F4118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FC975A-2D07-4191-AE71-ECB24222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6CFCD93-1866-4523-B9F5-B244487BA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D2F4EC7-E0E8-45D3-89F5-58D2CEF6A5A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F79018-9A1F-422E-8375-3F94642F074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FB43672-826F-489A-840A-83C6C5DE9CE2}"/>
              </a:ext>
            </a:extLst>
          </p:cNvPr>
          <p:cNvGrpSpPr/>
          <p:nvPr/>
        </p:nvGrpSpPr>
        <p:grpSpPr>
          <a:xfrm rot="5400000" flipH="1">
            <a:off x="1789264" y="2550652"/>
            <a:ext cx="1687520" cy="144000"/>
            <a:chOff x="1250360" y="2890520"/>
            <a:chExt cx="1687520" cy="1440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2596C8C-AEAF-43D1-8A19-B9B6392F86D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01228C8-E4E4-4203-8185-8F8C1C1942A7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557846E-8D11-4F9D-9813-BCAF2D0A4ED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C45DF19-EE31-47F7-BF5D-1F70036B1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C8CC526-7E81-4CDC-8394-EB4041A7FE7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814D6C5-534B-453A-84CA-27A5DC280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C598FBC-2D66-4A3A-9A12-45440DCAF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6159266-0EEF-4AA5-8FE1-784C0277BB7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AE642E9-321B-42D1-84B4-5C3542CE209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796FAF8C-A511-4067-8F91-6CAEFB164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7AE467B-4316-48F9-8BA8-F45895C05052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05A9FF4-D6D7-48F3-B8DD-0CED47D84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AD09AA7-4429-41D1-B3F1-1CA2764EF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F8D3A5-943A-4536-8549-B3D057773119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E2DFAEF-9763-4B3F-BA84-0D7B6F3B6E8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9BDD1FD-62C1-4707-B37C-EB44DF38878D}"/>
              </a:ext>
            </a:extLst>
          </p:cNvPr>
          <p:cNvGrpSpPr/>
          <p:nvPr/>
        </p:nvGrpSpPr>
        <p:grpSpPr>
          <a:xfrm rot="5400000" flipH="1">
            <a:off x="592360" y="2560501"/>
            <a:ext cx="1687520" cy="144000"/>
            <a:chOff x="1250360" y="2890520"/>
            <a:chExt cx="1687520" cy="14400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CBA998E-6873-447C-AC23-ED6B5FEFF99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9A344CA1-7BF4-4DE9-A20E-659FA604B138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B63F09D-8016-4ED0-A691-C7E5671F015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829BFD1-DA9F-44DE-8378-2E66DDB66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6CF4B20-63CB-48F2-9161-237391A446C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E67C434-72E6-4BCE-A7CA-B24880237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5CFEF33-047F-479D-B451-40FDD10E8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C0A3A1F-A3CA-4B3D-8C3A-E308E8D7F47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CDC3FC7-A469-44C3-8D46-6DF0B9BF270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2DCAB63-A725-42DD-A98E-DF7666EA7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6CA43E5-2108-4DA5-9A75-352DE919065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FFD5EAE-E352-4B3E-B3A8-6C6A611D0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90E0849-50D1-49D6-8A40-00D9A42C4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95A8A8B-3D24-4F9C-B403-E2C724A16411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3C03182-2985-4EF7-B432-469F956C8CA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CF2A839-E090-4C29-8A5A-F8D03454AF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73024" y="1788024"/>
            <a:ext cx="11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51B065-F4E3-4844-B078-11E7FBD94A5A}"/>
              </a:ext>
            </a:extLst>
          </p:cNvPr>
          <p:cNvGrpSpPr/>
          <p:nvPr/>
        </p:nvGrpSpPr>
        <p:grpSpPr>
          <a:xfrm>
            <a:off x="1145106" y="3472190"/>
            <a:ext cx="432000" cy="243840"/>
            <a:chOff x="2616200" y="4477703"/>
            <a:chExt cx="432000" cy="24384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DE43A0-8750-4D03-9D83-2C409159F1BE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AD3A62-5421-4A71-8CB8-CD758705BE70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FD814F1-993E-44FB-AE6E-147F61388124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B5BD0D3-4C27-4890-9493-EC507F6A8A4F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50443C65-DD4F-4064-965E-3D513B3DF009}"/>
              </a:ext>
            </a:extLst>
          </p:cNvPr>
          <p:cNvSpPr txBox="1"/>
          <p:nvPr/>
        </p:nvSpPr>
        <p:spPr>
          <a:xfrm>
            <a:off x="5599696" y="138718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5C6AB7-D2D1-4145-A066-42ABC966880F}"/>
              </a:ext>
            </a:extLst>
          </p:cNvPr>
          <p:cNvSpPr txBox="1"/>
          <p:nvPr/>
        </p:nvSpPr>
        <p:spPr>
          <a:xfrm>
            <a:off x="4309075" y="1382982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122035-5CB6-41BE-832A-0EB209DE4846}"/>
              </a:ext>
            </a:extLst>
          </p:cNvPr>
          <p:cNvSpPr txBox="1"/>
          <p:nvPr/>
        </p:nvSpPr>
        <p:spPr>
          <a:xfrm>
            <a:off x="3029811" y="1371600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562EB2-F828-490E-8220-9651E931AE18}"/>
              </a:ext>
            </a:extLst>
          </p:cNvPr>
          <p:cNvSpPr txBox="1"/>
          <p:nvPr/>
        </p:nvSpPr>
        <p:spPr>
          <a:xfrm>
            <a:off x="976210" y="253946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E2E722A-2E14-4F57-87A3-A207663D70B2}"/>
              </a:ext>
            </a:extLst>
          </p:cNvPr>
          <p:cNvSpPr txBox="1"/>
          <p:nvPr/>
        </p:nvSpPr>
        <p:spPr>
          <a:xfrm>
            <a:off x="2188375" y="253946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852304F-5A78-48B4-A6BA-1E0C737E5182}"/>
              </a:ext>
            </a:extLst>
          </p:cNvPr>
          <p:cNvSpPr txBox="1"/>
          <p:nvPr/>
        </p:nvSpPr>
        <p:spPr>
          <a:xfrm>
            <a:off x="3466262" y="253946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6CA94B-2F1A-46DF-A26B-4B30E37C4140}"/>
              </a:ext>
            </a:extLst>
          </p:cNvPr>
          <p:cNvSpPr txBox="1"/>
          <p:nvPr/>
        </p:nvSpPr>
        <p:spPr>
          <a:xfrm>
            <a:off x="4744149" y="253160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0869D0-B575-4CD2-A1B9-BE07594FC7D5}"/>
              </a:ext>
            </a:extLst>
          </p:cNvPr>
          <p:cNvSpPr txBox="1"/>
          <p:nvPr/>
        </p:nvSpPr>
        <p:spPr>
          <a:xfrm>
            <a:off x="6022471" y="253946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8121F9-8EC9-4BD5-BD7D-D3F550AE5C10}"/>
              </a:ext>
            </a:extLst>
          </p:cNvPr>
          <p:cNvSpPr txBox="1"/>
          <p:nvPr/>
        </p:nvSpPr>
        <p:spPr>
          <a:xfrm>
            <a:off x="6403696" y="3197965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0B4DB1E-5046-4CB4-A3AB-6B0535E138C8}"/>
              </a:ext>
            </a:extLst>
          </p:cNvPr>
          <p:cNvSpPr txBox="1"/>
          <p:nvPr/>
        </p:nvSpPr>
        <p:spPr>
          <a:xfrm>
            <a:off x="5090267" y="3186163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BBC506-FCB4-4B8D-A9D2-1D18D9CFD356}"/>
              </a:ext>
            </a:extLst>
          </p:cNvPr>
          <p:cNvSpPr txBox="1"/>
          <p:nvPr/>
        </p:nvSpPr>
        <p:spPr>
          <a:xfrm>
            <a:off x="3829890" y="3189802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318595-C51C-4A90-8D20-59EB1D9022DD}"/>
              </a:ext>
            </a:extLst>
          </p:cNvPr>
          <p:cNvSpPr txBox="1"/>
          <p:nvPr/>
        </p:nvSpPr>
        <p:spPr>
          <a:xfrm>
            <a:off x="2560050" y="3165217"/>
            <a:ext cx="8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2D874F-5BBE-4691-9819-87223399E63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14386" y="179078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0CF6D408-5AB7-4844-B0E8-1684F685BF87}"/>
              </a:ext>
            </a:extLst>
          </p:cNvPr>
          <p:cNvSpPr/>
          <p:nvPr/>
        </p:nvSpPr>
        <p:spPr>
          <a:xfrm>
            <a:off x="7790745" y="173471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070E44-1A0F-43CF-85A1-25C42A164DD0}"/>
              </a:ext>
            </a:extLst>
          </p:cNvPr>
          <p:cNvGrpSpPr/>
          <p:nvPr/>
        </p:nvGrpSpPr>
        <p:grpSpPr>
          <a:xfrm>
            <a:off x="7628745" y="3482688"/>
            <a:ext cx="432000" cy="243840"/>
            <a:chOff x="2616200" y="4477703"/>
            <a:chExt cx="432000" cy="24384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B0AD333-9503-4FE6-8A09-6D8592F59FF4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9044A3-FA92-4DB6-88F7-B25932494DDD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DBD53C-41BC-432C-992D-364377AB229B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9D30B7F-9532-4C17-8BF7-D0DFA6F140D9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00D07FB-1B64-4D9A-953A-237BB2455797}"/>
              </a:ext>
            </a:extLst>
          </p:cNvPr>
          <p:cNvCxnSpPr>
            <a:cxnSpLocks/>
          </p:cNvCxnSpPr>
          <p:nvPr/>
        </p:nvCxnSpPr>
        <p:spPr>
          <a:xfrm rot="5400000">
            <a:off x="7540425" y="3195012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1E9EAD-7360-4B55-A3C3-EDE348F100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4425" y="2198892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6CA8DA2-35C5-474C-AC55-F55B5E4C47E7}"/>
              </a:ext>
            </a:extLst>
          </p:cNvPr>
          <p:cNvSpPr txBox="1"/>
          <p:nvPr/>
        </p:nvSpPr>
        <p:spPr>
          <a:xfrm>
            <a:off x="7598692" y="2473788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3777AA1-4E16-4F8F-B8B6-5764522421D2}"/>
              </a:ext>
            </a:extLst>
          </p:cNvPr>
          <p:cNvGrpSpPr/>
          <p:nvPr/>
        </p:nvGrpSpPr>
        <p:grpSpPr>
          <a:xfrm>
            <a:off x="2349066" y="3472190"/>
            <a:ext cx="432000" cy="243840"/>
            <a:chOff x="2616200" y="4477703"/>
            <a:chExt cx="432000" cy="24384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A8134EB-BAF5-4332-A806-4D5072FC88E5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76312E9-ED65-480B-BD85-89C7BFADA014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70C152-5BE9-4627-91A7-7C7BEB128A4B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D746BCE-D29D-4C03-97A9-BB60906DA1F4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3250EA-7DFE-4056-9670-E11EBF1F33B6}"/>
              </a:ext>
            </a:extLst>
          </p:cNvPr>
          <p:cNvGrpSpPr/>
          <p:nvPr/>
        </p:nvGrpSpPr>
        <p:grpSpPr>
          <a:xfrm>
            <a:off x="3613890" y="3482688"/>
            <a:ext cx="432000" cy="243840"/>
            <a:chOff x="2616200" y="4477703"/>
            <a:chExt cx="432000" cy="24384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C886C67-E89B-4375-9057-BB2F0BDAB021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92E8A81-E0A8-40D0-B532-E9F8565B69E8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4C7145F-264B-42CE-9F32-A8D3F4F2290B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6EF143A-F0BF-4770-9E2C-45750842E063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DCE10A8-CD0F-4D74-B6E4-FBF66E65E3CE}"/>
              </a:ext>
            </a:extLst>
          </p:cNvPr>
          <p:cNvGrpSpPr/>
          <p:nvPr/>
        </p:nvGrpSpPr>
        <p:grpSpPr>
          <a:xfrm>
            <a:off x="4886478" y="3482688"/>
            <a:ext cx="432000" cy="243840"/>
            <a:chOff x="2616200" y="4477703"/>
            <a:chExt cx="432000" cy="243840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E6352D4-2655-42DB-8998-10F9C252714C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EA7CEAD-E216-40EF-87D3-87C077619B0B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E4793C1-D725-4A7B-B3D0-2D458047969D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CA36690-A29F-474F-ABF9-E75365341802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DD28B556-5201-4C65-AF28-44B5F0E42E2D}"/>
              </a:ext>
            </a:extLst>
          </p:cNvPr>
          <p:cNvSpPr txBox="1"/>
          <p:nvPr/>
        </p:nvSpPr>
        <p:spPr>
          <a:xfrm>
            <a:off x="5977195" y="3348612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C50339D-3FFE-4251-9945-2B814FFC4C42}"/>
              </a:ext>
            </a:extLst>
          </p:cNvPr>
          <p:cNvGrpSpPr/>
          <p:nvPr/>
        </p:nvGrpSpPr>
        <p:grpSpPr>
          <a:xfrm rot="5400000" flipH="1">
            <a:off x="1150166" y="4968597"/>
            <a:ext cx="1687520" cy="144000"/>
            <a:chOff x="1250360" y="2890520"/>
            <a:chExt cx="1687520" cy="144000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2CCD82A-D15B-4BDB-AAF1-64E21AE550EE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85B4F5A-FA62-4826-A464-6629CF71535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61F51CB5-A283-4C20-9CFA-3A825BC3E65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392AD3EB-3B29-48B0-85A1-39025DF5A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748F029-FA2E-46F0-9D62-4E26459D2CA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E5BD36CF-3666-45DC-ADA2-69B9B442E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8F250478-7B5B-481D-AF66-4B18E28E1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4F527B7-C91F-406B-B428-D74036C1323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C4DCA91-5D0D-41D1-B7E8-9C3AADB70C9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39EE893-8515-4EF6-9863-7EA5879D4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3516959-2219-440B-BF58-D356563AD94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E01E5AE6-C351-4221-9BEB-D5BF95251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77A1872-8E2E-486F-B2FF-6064BB16B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01E7C3-B445-450D-8ED3-6FC7ED475D88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33DED2F-211E-4FAD-AFD1-E13A92911CD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Oval 213">
            <a:extLst>
              <a:ext uri="{FF2B5EF4-FFF2-40B4-BE49-F238E27FC236}">
                <a16:creationId xmlns:a16="http://schemas.microsoft.com/office/drawing/2014/main" id="{6BC0B58E-2EDC-4E00-8E74-C5CE39543608}"/>
              </a:ext>
            </a:extLst>
          </p:cNvPr>
          <p:cNvSpPr/>
          <p:nvPr/>
        </p:nvSpPr>
        <p:spPr>
          <a:xfrm>
            <a:off x="1881426" y="588404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791D03-6DC5-41B4-9FFC-B4CD3C3A25F7}"/>
              </a:ext>
            </a:extLst>
          </p:cNvPr>
          <p:cNvGrpSpPr/>
          <p:nvPr/>
        </p:nvGrpSpPr>
        <p:grpSpPr>
          <a:xfrm rot="5400000" flipH="1">
            <a:off x="-159614" y="4958437"/>
            <a:ext cx="1687520" cy="144000"/>
            <a:chOff x="1250360" y="2890520"/>
            <a:chExt cx="1687520" cy="14400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2FDF5816-1AB9-491C-9CDA-EEE170FCAA1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C085FD46-CD51-4E08-976E-445FDD0DA4F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B45E668-5EFF-48F7-95A0-B28A14BDDFB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C2446B3-2BB9-4541-976B-8A3EEE132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562D61D-32DD-47C0-90CA-61C8C16EFE0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CA518FD7-4465-4049-A0FE-904D72B58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67FDE0B1-D553-4A21-945E-1AFB91D3C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5A9AAB0D-343F-4E45-9E98-2095158B008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4925CD2F-A8CE-4588-9119-6F148B3BCE5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81AD3F6-2169-4360-B380-A14C4E6A4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AFDF8CDC-D296-48CC-993B-5918A3ABA85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8774E86-A07E-459B-AA66-840901559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168B385-6317-431F-AF0E-12383CA29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E49765C-940A-4F14-8427-ACB77624A0F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A44C52D-02F3-4E4E-A7D5-93E70AC00285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7695E56F-36AC-4A6F-92FE-7C34248C6F17}"/>
              </a:ext>
            </a:extLst>
          </p:cNvPr>
          <p:cNvSpPr txBox="1"/>
          <p:nvPr/>
        </p:nvSpPr>
        <p:spPr>
          <a:xfrm>
            <a:off x="1553252" y="494724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D80D3E-C85A-4445-A2B4-8DC927EF22D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7167" y="4198565"/>
            <a:ext cx="27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1F3DB873-707C-4826-8141-A8D5CDAAF10A}"/>
              </a:ext>
            </a:extLst>
          </p:cNvPr>
          <p:cNvSpPr/>
          <p:nvPr/>
        </p:nvSpPr>
        <p:spPr>
          <a:xfrm>
            <a:off x="3321526" y="41425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DE045E3-9B8D-47A9-B564-23AD12A3C9C9}"/>
              </a:ext>
            </a:extLst>
          </p:cNvPr>
          <p:cNvGrpSpPr/>
          <p:nvPr/>
        </p:nvGrpSpPr>
        <p:grpSpPr>
          <a:xfrm>
            <a:off x="3159526" y="5890473"/>
            <a:ext cx="432000" cy="243840"/>
            <a:chOff x="2616200" y="4477703"/>
            <a:chExt cx="432000" cy="243840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27086DF-239A-4BC3-A668-544154D0C702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FB0293C-92C5-4CE4-B0EC-58E36544E624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8F84893-DED9-4B2E-8463-4E280D30C3D1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62AA14-60B6-45D4-9EF0-05C725549E01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73FC0EC-A72E-4B93-9A96-39F4B3EAE1E6}"/>
              </a:ext>
            </a:extLst>
          </p:cNvPr>
          <p:cNvCxnSpPr>
            <a:cxnSpLocks/>
          </p:cNvCxnSpPr>
          <p:nvPr/>
        </p:nvCxnSpPr>
        <p:spPr>
          <a:xfrm rot="5400000">
            <a:off x="3071206" y="5602797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4F5D72B-D2BB-42D1-BEDD-D98512AF67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5206" y="4606677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FCEE3BF6-015A-4231-8828-0421D6E4CEF8}"/>
              </a:ext>
            </a:extLst>
          </p:cNvPr>
          <p:cNvSpPr txBox="1"/>
          <p:nvPr/>
        </p:nvSpPr>
        <p:spPr>
          <a:xfrm>
            <a:off x="3129473" y="4881573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5D6EBED-629A-46E4-B777-C2CBD96BB775}"/>
              </a:ext>
            </a:extLst>
          </p:cNvPr>
          <p:cNvGrpSpPr/>
          <p:nvPr/>
        </p:nvGrpSpPr>
        <p:grpSpPr>
          <a:xfrm>
            <a:off x="396939" y="5890473"/>
            <a:ext cx="432000" cy="243840"/>
            <a:chOff x="2616200" y="4477703"/>
            <a:chExt cx="432000" cy="243840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E7A55DC-4BA0-4102-9DB8-1814E5B46414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C925230-FBD4-4CC0-B2AF-D904004C1586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B72F59-5CC7-4DEB-BBE2-FC978F21AE9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772F782-86BA-4E35-8181-5E532F7C80E4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7FDE6787-0358-4B04-900D-F9B114FDBE5E}"/>
              </a:ext>
            </a:extLst>
          </p:cNvPr>
          <p:cNvSpPr txBox="1"/>
          <p:nvPr/>
        </p:nvSpPr>
        <p:spPr>
          <a:xfrm>
            <a:off x="1507976" y="5756397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E654D83-A817-42E4-8073-F7115C967202}"/>
              </a:ext>
            </a:extLst>
          </p:cNvPr>
          <p:cNvSpPr txBox="1"/>
          <p:nvPr/>
        </p:nvSpPr>
        <p:spPr>
          <a:xfrm>
            <a:off x="253813" y="493800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8E41AAE-C500-4605-9A4D-82E63C07DAF7}"/>
              </a:ext>
            </a:extLst>
          </p:cNvPr>
          <p:cNvSpPr txBox="1"/>
          <p:nvPr/>
        </p:nvSpPr>
        <p:spPr>
          <a:xfrm>
            <a:off x="7874785" y="1578837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027ECFD-E6EA-4C1F-B03B-4A279960092F}"/>
              </a:ext>
            </a:extLst>
          </p:cNvPr>
          <p:cNvSpPr txBox="1"/>
          <p:nvPr/>
        </p:nvSpPr>
        <p:spPr>
          <a:xfrm>
            <a:off x="3406827" y="3996519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2EFD285-8BCF-4675-A9D5-A859DB66D864}"/>
              </a:ext>
            </a:extLst>
          </p:cNvPr>
          <p:cNvGrpSpPr/>
          <p:nvPr/>
        </p:nvGrpSpPr>
        <p:grpSpPr>
          <a:xfrm rot="5400000" flipH="1">
            <a:off x="6475639" y="4971960"/>
            <a:ext cx="1687520" cy="144000"/>
            <a:chOff x="1250360" y="2890520"/>
            <a:chExt cx="1687520" cy="14400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0EF52C29-1B36-4862-B28A-6F62C690477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977DF20C-C507-4A69-A833-51479885FA9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534909F0-C8D9-4F8E-BC69-0F1E90DC02C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39A93BB4-0556-4D7E-8094-090D9D7F9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F718721-11EC-4E0A-9FD3-1BA4461617E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EAAD4BE-6172-45EC-8207-0E5359F58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CBA3A454-CE44-4341-B7B7-0C019CCEB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0468D19-B64F-45EE-B843-8A9BF308AB1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7BC1A229-4F63-4789-8106-417CBE4332E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936DC69A-5420-4826-8E9E-4E60FE79A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2CA6E286-6826-4968-9DB3-E17ED5E3CD2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1158C6A-E3DE-498C-AE1D-C6342BBF6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17BA6E21-F204-4724-BB6D-219169DFC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097F955-95CE-46C0-A58E-800E56DB61DD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16013F8-AEF3-4C38-A65C-DFFE52E1B54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7C2686D-F98C-4FC9-9695-FEECBA86FF68}"/>
              </a:ext>
            </a:extLst>
          </p:cNvPr>
          <p:cNvGrpSpPr/>
          <p:nvPr/>
        </p:nvGrpSpPr>
        <p:grpSpPr>
          <a:xfrm rot="10800000" flipH="1" flipV="1">
            <a:off x="4923802" y="4068745"/>
            <a:ext cx="2341199" cy="144000"/>
            <a:chOff x="890360" y="2890520"/>
            <a:chExt cx="2341199" cy="144000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2F2689B-B457-4D04-9254-E7887CC81C0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DFE2ED69-7AD1-49B0-8616-8C7BB1ED782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E7E633B4-F767-4D46-8465-92E98CE03C9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AFD80BC6-A490-4DB0-8906-F31F457AC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2836A939-827D-4F53-BDDF-BFE18F1ED1D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FC1F81C0-E9EB-48E3-920D-A06F3A30E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7E8B7ADE-CDC8-4E27-B554-01F735105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F956F38B-9186-45EF-8284-E13FDD33DF4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11FC05B7-4FE1-433F-82DC-D9B87AC3BFE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0F9BE265-239E-4316-A73F-266F220D4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503B0A3-EBB1-4275-AE7D-8B05617021C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86B8B31-BDFF-487F-9AC0-758E8800B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7C6248-CB55-4F93-9532-291815A4E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4BA6FBE-466A-41F3-9E3C-EC0B60F898E1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DA60D7-8A76-4EFC-8765-3BE6869FA51F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50DCD3C-0A15-45B5-BF1E-36AE431E0F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7281" y="5488565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44D1B33-031F-4381-BC29-C0A705DEB7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25001" y="5880922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2BFA11D-DCDB-43A1-9733-E83E9BAABA5C}"/>
              </a:ext>
            </a:extLst>
          </p:cNvPr>
          <p:cNvCxnSpPr/>
          <p:nvPr/>
        </p:nvCxnSpPr>
        <p:spPr>
          <a:xfrm>
            <a:off x="4843003" y="5079762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9D44200-5F3F-4059-BA46-2922E007C82A}"/>
              </a:ext>
            </a:extLst>
          </p:cNvPr>
          <p:cNvCxnSpPr/>
          <p:nvPr/>
        </p:nvCxnSpPr>
        <p:spPr>
          <a:xfrm>
            <a:off x="4766761" y="4960772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E25DB7D-EFCE-4590-BDA7-4E19450A14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5961" y="4582524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FA5C0B34-7DDD-4C30-A4BE-020AD86A3651}"/>
              </a:ext>
            </a:extLst>
          </p:cNvPr>
          <p:cNvSpPr txBox="1"/>
          <p:nvPr/>
        </p:nvSpPr>
        <p:spPr>
          <a:xfrm>
            <a:off x="5830819" y="418521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D8AF39B-818B-423F-89BB-481AB207C2D5}"/>
              </a:ext>
            </a:extLst>
          </p:cNvPr>
          <p:cNvSpPr txBox="1"/>
          <p:nvPr/>
        </p:nvSpPr>
        <p:spPr>
          <a:xfrm>
            <a:off x="6877252" y="497559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2FBD126-6B0B-4958-B4EC-0BC21CFE7B70}"/>
              </a:ext>
            </a:extLst>
          </p:cNvPr>
          <p:cNvSpPr txBox="1"/>
          <p:nvPr/>
        </p:nvSpPr>
        <p:spPr>
          <a:xfrm>
            <a:off x="4470920" y="483108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2DCE62E-5956-40B4-88DC-511BB3702AEE}"/>
              </a:ext>
            </a:extLst>
          </p:cNvPr>
          <p:cNvCxnSpPr>
            <a:cxnSpLocks/>
          </p:cNvCxnSpPr>
          <p:nvPr/>
        </p:nvCxnSpPr>
        <p:spPr>
          <a:xfrm rot="5400000">
            <a:off x="7400798" y="5535626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11468C5-E087-45FA-A5B0-007433AD24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64798" y="453950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00108D8E-B037-4D5E-A398-4AE918BB44AB}"/>
              </a:ext>
            </a:extLst>
          </p:cNvPr>
          <p:cNvSpPr txBox="1"/>
          <p:nvPr/>
        </p:nvSpPr>
        <p:spPr>
          <a:xfrm>
            <a:off x="7459064" y="4814402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E/2 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C19E77A-FF54-497C-86A7-5447D3658990}"/>
              </a:ext>
            </a:extLst>
          </p:cNvPr>
          <p:cNvSpPr txBox="1"/>
          <p:nvPr/>
        </p:nvSpPr>
        <p:spPr>
          <a:xfrm>
            <a:off x="1791269" y="383086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465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7" grpId="0" animBg="1"/>
      <p:bldP spid="165" grpId="0"/>
      <p:bldP spid="181" grpId="0"/>
      <p:bldP spid="214" grpId="0" animBg="1"/>
      <p:bldP spid="232" grpId="0"/>
      <p:bldP spid="236" grpId="0" animBg="1"/>
      <p:bldP spid="244" grpId="0"/>
      <p:bldP spid="250" grpId="0"/>
      <p:bldP spid="251" grpId="0"/>
      <p:bldP spid="252" grpId="0"/>
      <p:bldP spid="253" grpId="0"/>
      <p:bldP spid="292" grpId="0"/>
      <p:bldP spid="293" grpId="0"/>
      <p:bldP spid="294" grpId="0"/>
      <p:bldP spid="297" grpId="0"/>
      <p:bldP spid="3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D9BB-BAA4-4A7C-BD06-688FE955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9FF4-F394-41DE-A432-89F7930A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" y="970280"/>
            <a:ext cx="8763000" cy="457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Case 2: Input is 0100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9798-802C-4860-A2D3-B437033E77C9}"/>
              </a:ext>
            </a:extLst>
          </p:cNvPr>
          <p:cNvGrpSpPr/>
          <p:nvPr/>
        </p:nvGrpSpPr>
        <p:grpSpPr>
          <a:xfrm>
            <a:off x="3777360" y="1568893"/>
            <a:ext cx="1910441" cy="144000"/>
            <a:chOff x="1381760" y="2890520"/>
            <a:chExt cx="1910441" cy="144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2BDB2D-4F82-4B87-8DBA-B1C0711DF8FE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B86D115-E119-4586-9BF9-04E428B29D45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7AF805-42A9-4430-A5B9-5B057DA9BA4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813337F-CA54-42F8-89C8-87605138A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AD661A-A69B-4B8E-8F20-2F1FEC48FC9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783BD9A-F6E1-49ED-AD03-143BA569A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6A3F6CF-F981-4387-BF01-182FFDEE6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4594295-1619-4930-BCB1-E52083A5C06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8AD1A31-946F-4DBD-B7EA-0CE1EF1E6A0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620FC8D-BE2F-4AA3-842E-E31D42D81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7BCBE93-CDB3-4FCA-B570-4A757442CAE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9603556-7DA4-4E0C-BDF1-FEA674A7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B895694-A729-44E0-AC12-E9E003C14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DEEA0F-E97E-42BC-A247-2F46B53015CC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278EF05-C684-44E4-9F6D-D390B219B47B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9D206A-3A40-418D-91CB-D1E942207480}"/>
              </a:ext>
            </a:extLst>
          </p:cNvPr>
          <p:cNvGrpSpPr/>
          <p:nvPr/>
        </p:nvGrpSpPr>
        <p:grpSpPr>
          <a:xfrm rot="5400000" flipH="1">
            <a:off x="4292441" y="2475522"/>
            <a:ext cx="1687520" cy="144000"/>
            <a:chOff x="1250360" y="2890520"/>
            <a:chExt cx="1687520" cy="144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738184-085D-4931-A5C7-F86BEF37EB0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EE08101-EEF7-46DA-ABD4-467CDDC9765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7684BAC-C97B-448D-A1F0-45EA27F259F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F9BE2E4-60B5-41CC-AEFB-5605D146D3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5119AE3-2CC4-42ED-878E-84D9CDB9CF4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B996F8F-DA1D-45EA-A1D0-AE6B16BCC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10A73CA-A42A-4472-8AE7-1C411F90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3DEF3FF-8B11-487A-99A3-1C6B54329EF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4AD683B-2DC6-4D64-87F7-34CD456AAB1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119BC6-B93D-4A4B-9282-B3DB0C825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78DC776-C667-44EF-A064-5B8E00309AA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A479E25-7E55-4699-BCB4-6AB495D43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A80FC1B-DBE4-4A6C-B7E4-B97E0FD44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DCEE57-4468-446B-9E95-839ED19FABA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E061BA-1CAC-4CD5-BCEF-69D04717D65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8186489-237E-4E1C-BD4F-C98115F53D18}"/>
              </a:ext>
            </a:extLst>
          </p:cNvPr>
          <p:cNvSpPr/>
          <p:nvPr/>
        </p:nvSpPr>
        <p:spPr>
          <a:xfrm>
            <a:off x="3729428" y="340113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657003-EF94-412D-A0BF-A0E9D62C4FBE}"/>
              </a:ext>
            </a:extLst>
          </p:cNvPr>
          <p:cNvGrpSpPr/>
          <p:nvPr/>
        </p:nvGrpSpPr>
        <p:grpSpPr>
          <a:xfrm rot="5400000" flipH="1">
            <a:off x="3002981" y="2475522"/>
            <a:ext cx="1687520" cy="144000"/>
            <a:chOff x="1250360" y="2890520"/>
            <a:chExt cx="1687520" cy="144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5145C98-06EA-4698-A5D3-1328638DF0B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8C10FBE-3168-4F16-92A2-E270D7759CB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FF01AA8-FDE9-4FDC-BB87-FEFA25DC0BB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87E608B-B661-4586-951E-889D21910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3DB5389-3FF5-4033-9D14-06AE3FC8B39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4895794-9492-4F38-9397-91F6F8EAC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2D59FC-A249-4ED6-9E9E-7DA8CBDFB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B56A482-A357-409D-99F4-3D8CFAA91EA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FF8C6E6-FC54-418D-AC1D-B37777FEADB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9AD8F-5783-4B0D-9A15-6786D4CEA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6CFD203-63E1-40E3-8734-DFCE1824A61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71E9A25-CDEF-4AB4-A422-E8C46804AA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610CEE8-79A4-432B-AD5B-FC9949F20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F61025-CCE9-45D7-9117-78C2BE4650A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4C8E99D-AB4A-406B-8243-AA3FF3429D77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7411A5-9BE4-4868-A9DC-CD16F7ECE869}"/>
              </a:ext>
            </a:extLst>
          </p:cNvPr>
          <p:cNvGrpSpPr/>
          <p:nvPr/>
        </p:nvGrpSpPr>
        <p:grpSpPr>
          <a:xfrm rot="5400000" flipH="1">
            <a:off x="1733109" y="2485371"/>
            <a:ext cx="1687520" cy="144000"/>
            <a:chOff x="1250360" y="2890520"/>
            <a:chExt cx="1687520" cy="144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1B9B3B2-99A8-4A90-B88A-B802B9AC4C0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F66ECB9-41E3-41E9-B053-77DA0BF5CE3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B4BF1F6-A467-4CB3-9F5D-C0C3213195C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E8B2C1D-416A-4E68-9A0D-4740B3079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F9BDB33-0630-48B0-8270-A2ABD8739076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2BB74DA-899D-45C3-AE26-2BEB39213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3F1EFE7-62B6-41B9-B0D8-5C38EC999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2E6C261-F349-49B4-8969-F2B086FB917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9E60135-D12E-4F62-9964-D4D7143A0A4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1221074-8757-4CDE-BD41-6A99F99F9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BE3B95B-FBC7-4B89-9854-0B9A31EA1BF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B49B36C-20B7-49A3-A69C-7BAE3C60C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9EE8226-3947-4562-8490-FD95D55D8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C530F5-81BC-4CA4-8E2F-D1503B000137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C31790-3449-4C77-AD72-E06EDB2AB619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41BBD2B-D0F2-47EA-BE1B-636F4009467D}"/>
              </a:ext>
            </a:extLst>
          </p:cNvPr>
          <p:cNvSpPr txBox="1"/>
          <p:nvPr/>
        </p:nvSpPr>
        <p:spPr>
          <a:xfrm>
            <a:off x="4242272" y="128157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46D4A7-FDF3-4E4C-B5F2-97B0AA1A4D66}"/>
              </a:ext>
            </a:extLst>
          </p:cNvPr>
          <p:cNvSpPr txBox="1"/>
          <p:nvPr/>
        </p:nvSpPr>
        <p:spPr>
          <a:xfrm>
            <a:off x="2139318" y="246433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2CD333-A7CE-4BF2-9FD4-AEB3D59637CB}"/>
              </a:ext>
            </a:extLst>
          </p:cNvPr>
          <p:cNvSpPr txBox="1"/>
          <p:nvPr/>
        </p:nvSpPr>
        <p:spPr>
          <a:xfrm>
            <a:off x="3417205" y="245647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91ACE3-15A7-46D3-9CF5-631798C64B6A}"/>
              </a:ext>
            </a:extLst>
          </p:cNvPr>
          <p:cNvSpPr txBox="1"/>
          <p:nvPr/>
        </p:nvSpPr>
        <p:spPr>
          <a:xfrm>
            <a:off x="4695527" y="246433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0B10C5-4D48-4CED-88AB-DD3296452C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87442" y="170549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F74875A4-A996-4AE4-B5F8-06C8854FB11B}"/>
              </a:ext>
            </a:extLst>
          </p:cNvPr>
          <p:cNvSpPr/>
          <p:nvPr/>
        </p:nvSpPr>
        <p:spPr>
          <a:xfrm>
            <a:off x="6463801" y="165958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4A107C4-39BA-4FCA-8F68-3581D9E4030D}"/>
              </a:ext>
            </a:extLst>
          </p:cNvPr>
          <p:cNvGrpSpPr/>
          <p:nvPr/>
        </p:nvGrpSpPr>
        <p:grpSpPr>
          <a:xfrm>
            <a:off x="6301801" y="3407558"/>
            <a:ext cx="432000" cy="243840"/>
            <a:chOff x="2616200" y="4477703"/>
            <a:chExt cx="432000" cy="24384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BDF495-302E-4F48-9098-DF7BD8E42AAA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0D5AC65-9611-482F-9A8D-CF8ACEA16520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2BEF5E-2AEF-42BB-9303-EFDC56FBB61F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E758AF-8A77-456A-9E67-D8105F1CA231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49AC6CA-94D0-4299-A390-FA14A6D48EFE}"/>
              </a:ext>
            </a:extLst>
          </p:cNvPr>
          <p:cNvCxnSpPr>
            <a:cxnSpLocks/>
          </p:cNvCxnSpPr>
          <p:nvPr/>
        </p:nvCxnSpPr>
        <p:spPr>
          <a:xfrm rot="5400000">
            <a:off x="6213481" y="3119882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CFFC59-536E-4508-BA54-943B064479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7481" y="2123762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FF53C5-8652-43A4-B730-6AE475611075}"/>
              </a:ext>
            </a:extLst>
          </p:cNvPr>
          <p:cNvSpPr txBox="1"/>
          <p:nvPr/>
        </p:nvSpPr>
        <p:spPr>
          <a:xfrm>
            <a:off x="6271748" y="2398658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3261B7-B5EB-409A-8BC4-9162758646A8}"/>
              </a:ext>
            </a:extLst>
          </p:cNvPr>
          <p:cNvGrpSpPr/>
          <p:nvPr/>
        </p:nvGrpSpPr>
        <p:grpSpPr>
          <a:xfrm>
            <a:off x="2286946" y="3407558"/>
            <a:ext cx="432000" cy="243840"/>
            <a:chOff x="2616200" y="4477703"/>
            <a:chExt cx="432000" cy="24384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4341D2C-2C18-4AD4-B577-2E177EF0EFC7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F5E94F9-2928-43D1-88EF-A3DC632E090A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B0896EB-4182-4CCC-8C1A-D3042ECDFDB7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CA622D9-14EA-47B8-9FFC-B145EEE9BB96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93C62A1-8871-4215-928C-E326951028B7}"/>
              </a:ext>
            </a:extLst>
          </p:cNvPr>
          <p:cNvSpPr txBox="1"/>
          <p:nvPr/>
        </p:nvSpPr>
        <p:spPr>
          <a:xfrm>
            <a:off x="3355978" y="3273482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E870D5-B530-42ED-B232-8CDCFD30B2A4}"/>
              </a:ext>
            </a:extLst>
          </p:cNvPr>
          <p:cNvSpPr txBox="1"/>
          <p:nvPr/>
        </p:nvSpPr>
        <p:spPr>
          <a:xfrm>
            <a:off x="6547841" y="1503707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5F179F7-D241-47FB-BC8C-C36E3B23B4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04539" y="1712894"/>
            <a:ext cx="129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4FA0662-255C-412B-BBFA-6F667D05323D}"/>
              </a:ext>
            </a:extLst>
          </p:cNvPr>
          <p:cNvGrpSpPr/>
          <p:nvPr/>
        </p:nvGrpSpPr>
        <p:grpSpPr>
          <a:xfrm>
            <a:off x="4857439" y="3399604"/>
            <a:ext cx="432000" cy="243840"/>
            <a:chOff x="2616200" y="4477703"/>
            <a:chExt cx="432000" cy="24384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4B6125-131F-4E94-BC92-5B9854B99F40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264926-9CEC-4FA7-99CC-888FAE6D4A23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8ACC558-699C-4C01-9815-9FED3D4BFCB9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88EF25F-276D-482A-9771-C958A9994FF7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034C135-0EBD-4783-87D4-3BB8D7AF1EC9}"/>
              </a:ext>
            </a:extLst>
          </p:cNvPr>
          <p:cNvGrpSpPr/>
          <p:nvPr/>
        </p:nvGrpSpPr>
        <p:grpSpPr>
          <a:xfrm rot="5400000" flipH="1">
            <a:off x="1659784" y="5126605"/>
            <a:ext cx="1687520" cy="144000"/>
            <a:chOff x="1250360" y="2890520"/>
            <a:chExt cx="1687520" cy="1440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30CB683-F369-4C90-8F24-C47BB0D2424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775D80-6797-4B4F-8AFC-6D0091BA7C3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AB1A680-391B-4961-AEE6-923F194A380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FB22E40-3640-4500-9986-F19F105B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D66A515-58EB-4B49-BD2E-341B5D5AD07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BB837E9-A4A3-451C-A39D-AFE483F1D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6507A4A6-9AC1-468C-B56C-8A97096A8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A890662-36B2-4CC6-A5A6-1DFD17AEE60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86B1F440-83D8-4D44-855F-DA7AD07FCE7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7054CB2-4AC9-4B6F-97B9-237DCE038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94971CE-D1F1-4BD8-8456-BC8D4AFB205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3DC24181-9A22-401A-8198-CB6FB06F1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9B088CC5-D0A5-4D71-B3C6-33870A900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053F38F-B4F6-489D-A5CB-7B064739A2B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6CC72B-3DED-4286-8AE8-0E2CC982C865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387B9E3-7641-4167-9668-40E9D4A64DCD}"/>
              </a:ext>
            </a:extLst>
          </p:cNvPr>
          <p:cNvGrpSpPr/>
          <p:nvPr/>
        </p:nvGrpSpPr>
        <p:grpSpPr>
          <a:xfrm rot="10800000" flipH="1" flipV="1">
            <a:off x="760615" y="4231288"/>
            <a:ext cx="1676064" cy="144000"/>
            <a:chOff x="1250360" y="2890520"/>
            <a:chExt cx="1676064" cy="1440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B3FAE0C-9389-4278-867E-DBE7F614FF7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D5E5CE3E-9350-46F6-8871-3AE610B6F6E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52835F4-3212-4CC1-85C3-D04907AD9D3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E32099C-F7D3-4BA8-B2B3-753D93658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08E5BF87-28EF-4604-A4C1-9C249B3071C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92E5228-5158-4EB1-8E5E-773DB6397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B1FFE21-2182-46C5-AFCD-EFF654509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6FDB79A-6C55-4B0C-92AE-02392738C74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CFE9F50-4A87-4234-93AC-1A844C5369C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97BF364-FDE8-4F7B-85EF-B9FEDB42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3AB9A898-839C-4FBF-B6E1-DC8117D318C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857B94DA-E91F-404F-82D2-E833F26B7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296A807-7263-4598-B71F-6CB1356B3E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64D90D6-C6D7-4736-B7C2-F3DBA8B9EE4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989151-0FA1-406B-90DF-08FFD70A8AE6}"/>
                </a:ext>
              </a:extLst>
            </p:cNvPr>
            <p:cNvCxnSpPr/>
            <p:nvPr/>
          </p:nvCxnSpPr>
          <p:spPr>
            <a:xfrm>
              <a:off x="2386424" y="3024361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6DA9E6-ED9B-4E76-8D60-3584C0DFEB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550" y="5651108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FB13FB8-F72A-4FF9-A908-F898944150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0175" y="6043465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A27F55A-578E-4AE6-A26C-EBC724A53C20}"/>
              </a:ext>
            </a:extLst>
          </p:cNvPr>
          <p:cNvCxnSpPr/>
          <p:nvPr/>
        </p:nvCxnSpPr>
        <p:spPr>
          <a:xfrm>
            <a:off x="677272" y="5242305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B9D9D05-B394-4089-87A3-C7ECF091398F}"/>
              </a:ext>
            </a:extLst>
          </p:cNvPr>
          <p:cNvCxnSpPr/>
          <p:nvPr/>
        </p:nvCxnSpPr>
        <p:spPr>
          <a:xfrm>
            <a:off x="601030" y="5123315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6EF091-7EDF-42E8-B665-7CA5678033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230" y="4745067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78048D3-D0CF-4A62-9CB9-502282FB2662}"/>
              </a:ext>
            </a:extLst>
          </p:cNvPr>
          <p:cNvSpPr txBox="1"/>
          <p:nvPr/>
        </p:nvSpPr>
        <p:spPr>
          <a:xfrm>
            <a:off x="1329813" y="394794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C73ECD9-FA6A-489F-B090-B23B79B91167}"/>
              </a:ext>
            </a:extLst>
          </p:cNvPr>
          <p:cNvSpPr txBox="1"/>
          <p:nvPr/>
        </p:nvSpPr>
        <p:spPr>
          <a:xfrm>
            <a:off x="2045855" y="511782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2B187A-7F9F-4180-A8BB-836B793BF668}"/>
              </a:ext>
            </a:extLst>
          </p:cNvPr>
          <p:cNvSpPr txBox="1"/>
          <p:nvPr/>
        </p:nvSpPr>
        <p:spPr>
          <a:xfrm>
            <a:off x="305189" y="4993623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ADD90D3-8244-47BA-8A10-2CBEB8A889E0}"/>
              </a:ext>
            </a:extLst>
          </p:cNvPr>
          <p:cNvGrpSpPr/>
          <p:nvPr/>
        </p:nvGrpSpPr>
        <p:grpSpPr>
          <a:xfrm>
            <a:off x="2433640" y="4222288"/>
            <a:ext cx="1442441" cy="144000"/>
            <a:chOff x="1381760" y="2890520"/>
            <a:chExt cx="1442441" cy="14400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C3A4EE5-D354-4DF8-B9A1-7C8C157BCD9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1784511-148C-4432-A1F1-20CB03731858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7F1C3A4F-6F87-4923-85AE-8C13669CAF6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566BAF3-48AA-468A-8B39-63C594925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C1BF184-8557-4395-A687-7EB04EDFFE76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CBF332C-2A85-48C9-9E6F-A7F2A749C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791706C-3C6B-4238-BC9A-9029DB96F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6A0A9AA-6D90-464F-B416-1309F0BF820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2B80DDD-4250-40C4-B50C-8ED27321DA0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EC48F95-AAF1-488C-AB12-A26161DC0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661047-946B-4866-A75F-7198813374F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A23039B-C192-4F4F-871C-0A82D2772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0FC93C4-5D1E-4907-96B9-1B49FC347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23286D4-C2CA-4312-89AA-1E5A3BDBB1EE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7287700-3D5F-4BB0-B614-2BF5C9303DD6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2F7238DB-7EB0-487B-B3E7-FAEDAF130614}"/>
              </a:ext>
            </a:extLst>
          </p:cNvPr>
          <p:cNvSpPr txBox="1"/>
          <p:nvPr/>
        </p:nvSpPr>
        <p:spPr>
          <a:xfrm>
            <a:off x="2888392" y="3945133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248C0B9-CFEE-4208-8396-DF089B0000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00437" y="6047108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9D49B3C-029B-410D-AB89-AAC8DE5BBAC6}"/>
              </a:ext>
            </a:extLst>
          </p:cNvPr>
          <p:cNvSpPr txBox="1"/>
          <p:nvPr/>
        </p:nvSpPr>
        <p:spPr>
          <a:xfrm>
            <a:off x="4922342" y="138422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4E2769-F2DA-4271-BD93-559744B24570}"/>
              </a:ext>
            </a:extLst>
          </p:cNvPr>
          <p:cNvSpPr txBox="1"/>
          <p:nvPr/>
        </p:nvSpPr>
        <p:spPr>
          <a:xfrm>
            <a:off x="3632897" y="138422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77BFC5-0D47-440A-9256-1E666407A152}"/>
              </a:ext>
            </a:extLst>
          </p:cNvPr>
          <p:cNvSpPr txBox="1"/>
          <p:nvPr/>
        </p:nvSpPr>
        <p:spPr>
          <a:xfrm>
            <a:off x="3586979" y="4024921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07CCC34-2058-458F-A72E-DFE51A43FCD4}"/>
              </a:ext>
            </a:extLst>
          </p:cNvPr>
          <p:cNvSpPr txBox="1"/>
          <p:nvPr/>
        </p:nvSpPr>
        <p:spPr>
          <a:xfrm>
            <a:off x="2297534" y="4024921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F3E24EC-B822-416E-B7DD-7A73FB6491AD}"/>
              </a:ext>
            </a:extLst>
          </p:cNvPr>
          <p:cNvSpPr/>
          <p:nvPr/>
        </p:nvSpPr>
        <p:spPr>
          <a:xfrm>
            <a:off x="3863176" y="429436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14EAEAB-A257-4AA8-9303-5ABF813B4E20}"/>
              </a:ext>
            </a:extLst>
          </p:cNvPr>
          <p:cNvSpPr/>
          <p:nvPr/>
        </p:nvSpPr>
        <p:spPr>
          <a:xfrm>
            <a:off x="3885061" y="598356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E7EDB94-801C-4FC2-87CD-127363E9033F}"/>
              </a:ext>
            </a:extLst>
          </p:cNvPr>
          <p:cNvGrpSpPr/>
          <p:nvPr/>
        </p:nvGrpSpPr>
        <p:grpSpPr>
          <a:xfrm rot="252508">
            <a:off x="974179" y="4726658"/>
            <a:ext cx="945279" cy="940123"/>
            <a:chOff x="5720284" y="2001059"/>
            <a:chExt cx="945279" cy="940123"/>
          </a:xfrm>
        </p:grpSpPr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39EBD781-054F-4716-94EB-EA3533749EFA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3A2C1DF8-E963-4E85-94F1-AD88303AFFCB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20F6FAAF-6C33-4607-937C-B1B6D86C9583}"/>
              </a:ext>
            </a:extLst>
          </p:cNvPr>
          <p:cNvSpPr txBox="1"/>
          <p:nvPr/>
        </p:nvSpPr>
        <p:spPr>
          <a:xfrm>
            <a:off x="1442882" y="5002861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1921256-E94A-44B7-95E7-5E9623B3AD5E}"/>
              </a:ext>
            </a:extLst>
          </p:cNvPr>
          <p:cNvGrpSpPr/>
          <p:nvPr/>
        </p:nvGrpSpPr>
        <p:grpSpPr>
          <a:xfrm rot="5400000" flipH="1">
            <a:off x="6574745" y="5124392"/>
            <a:ext cx="1687520" cy="144000"/>
            <a:chOff x="1250360" y="2890520"/>
            <a:chExt cx="1687520" cy="14400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17EBB28-24C0-4925-961D-CA71E36B7316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1AF502F-FC90-4168-9FA0-602097FF12FC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BF159538-6DC5-49DA-962F-E8FECF16971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B009C5A5-822D-4284-A3EF-0FBD30C67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DFF91FD-D701-4605-BE83-486C037A89D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AA4D56CD-240E-47A0-8768-286B2E547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94A2A34C-5284-4A0F-AF44-EB67AC651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18C5B54-C57C-4BC2-8F9C-5DD209941F4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D5D9AC6-C8F6-459D-94DD-AD2FA9355C0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4C416E9-2078-40F4-A555-F1DE4003D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1A8E540-61BD-4BB1-8A70-13C859BD423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A3E49110-1259-4935-B17B-E5BD602E9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29152E65-ED6E-4C74-98BB-9FF1DB3D1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2B671C-8DDB-423A-83E1-78ACB0E61FE9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08C0AE4-E2AB-4E72-AC8F-5B153BF8D172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42B90EE-41FB-4F93-9C7F-DE0D095E8775}"/>
              </a:ext>
            </a:extLst>
          </p:cNvPr>
          <p:cNvGrpSpPr/>
          <p:nvPr/>
        </p:nvGrpSpPr>
        <p:grpSpPr>
          <a:xfrm rot="10800000" flipH="1" flipV="1">
            <a:off x="5022908" y="4221177"/>
            <a:ext cx="2341199" cy="144000"/>
            <a:chOff x="890360" y="2890520"/>
            <a:chExt cx="2341199" cy="144000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DCE495A-BF01-4206-8F5F-D7F21F01079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4F7381DE-934A-42D8-8F70-F6E7EEA816D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5AAD6D27-4366-4A8F-93D0-CDA475342F9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87AFC100-35BA-4617-88C4-756C0C526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7B4D30F-6296-4253-96E6-B8C148A9630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7FECB77E-D7AB-4BF5-A9E3-031B631A50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EDF846FC-8A69-4625-9CD4-F3B6D73F0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F7D88BF-B9E5-4676-B90E-89AA55D1BFF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0EBB365E-1DF3-4655-97F9-58B61D3544C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5A295D7-90BA-4ECD-B9E8-D2F307258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02245CF-580F-4049-B97F-E4BBEB0B59C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2D5D272-526A-4C91-AAF1-FBC32388B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223A8BE4-5A68-4183-9699-63AECEFF0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B215FB-566F-49DA-8CB2-3F160E31C7EC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6ED8622-0D4F-40E4-B37C-715885C41811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86BB0C-1029-45DC-9D2A-A893FF3C3C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6387" y="5640997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644C51D-EE1A-46EF-AED4-192F61BB8D6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24107" y="6033354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F232AFE-1362-4CA4-8FDD-F83EB556F5F2}"/>
              </a:ext>
            </a:extLst>
          </p:cNvPr>
          <p:cNvCxnSpPr/>
          <p:nvPr/>
        </p:nvCxnSpPr>
        <p:spPr>
          <a:xfrm>
            <a:off x="4942109" y="5232194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71A01D5-99C3-436A-84B5-A473E18315DE}"/>
              </a:ext>
            </a:extLst>
          </p:cNvPr>
          <p:cNvCxnSpPr/>
          <p:nvPr/>
        </p:nvCxnSpPr>
        <p:spPr>
          <a:xfrm>
            <a:off x="4865867" y="5113204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C3666B4-13BA-4BF6-A920-86A4AEB69F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5067" y="4734956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A8F673EE-2BF4-46D1-B216-0185C60E2FBB}"/>
              </a:ext>
            </a:extLst>
          </p:cNvPr>
          <p:cNvSpPr txBox="1"/>
          <p:nvPr/>
        </p:nvSpPr>
        <p:spPr>
          <a:xfrm>
            <a:off x="5929925" y="433764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8F26582-BBDB-44B3-9662-AC6B70F97E24}"/>
              </a:ext>
            </a:extLst>
          </p:cNvPr>
          <p:cNvSpPr txBox="1"/>
          <p:nvPr/>
        </p:nvSpPr>
        <p:spPr>
          <a:xfrm>
            <a:off x="6976358" y="512803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9DA8449-B2D7-4E3D-BD95-529652714778}"/>
              </a:ext>
            </a:extLst>
          </p:cNvPr>
          <p:cNvSpPr txBox="1"/>
          <p:nvPr/>
        </p:nvSpPr>
        <p:spPr>
          <a:xfrm>
            <a:off x="4415550" y="4993672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E/2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5B3526F-44AB-47C6-BB97-5C40B94FEA28}"/>
              </a:ext>
            </a:extLst>
          </p:cNvPr>
          <p:cNvCxnSpPr>
            <a:cxnSpLocks/>
          </p:cNvCxnSpPr>
          <p:nvPr/>
        </p:nvCxnSpPr>
        <p:spPr>
          <a:xfrm rot="5400000">
            <a:off x="7499904" y="5688058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B4B1570-0272-4D00-BC1E-4647DCBE60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3904" y="4691938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A5A1B378-D86D-463D-9D27-9A2D8E432731}"/>
              </a:ext>
            </a:extLst>
          </p:cNvPr>
          <p:cNvSpPr txBox="1"/>
          <p:nvPr/>
        </p:nvSpPr>
        <p:spPr>
          <a:xfrm>
            <a:off x="7558170" y="4966834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E/4 </a:t>
            </a:r>
          </a:p>
        </p:txBody>
      </p:sp>
    </p:spTree>
    <p:extLst>
      <p:ext uri="{BB962C8B-B14F-4D97-AF65-F5344CB8AC3E}">
        <p14:creationId xmlns:p14="http://schemas.microsoft.com/office/powerpoint/2010/main" val="3653870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" grpId="0" animBg="1"/>
      <p:bldP spid="85" grpId="0"/>
      <p:bldP spid="87" grpId="0"/>
      <p:bldP spid="88" grpId="0"/>
      <p:bldP spid="89" grpId="0"/>
      <p:bldP spid="94" grpId="0" animBg="1"/>
      <p:bldP spid="102" grpId="0"/>
      <p:bldP spid="113" grpId="0"/>
      <p:bldP spid="114" grpId="0"/>
      <p:bldP spid="158" grpId="0"/>
      <p:bldP spid="159" grpId="0"/>
      <p:bldP spid="160" grpId="0"/>
      <p:bldP spid="177" grpId="0"/>
      <p:bldP spid="179" grpId="0"/>
      <p:bldP spid="180" grpId="0"/>
      <p:bldP spid="181" grpId="0"/>
      <p:bldP spid="182" grpId="0"/>
      <p:bldP spid="183" grpId="0" animBg="1"/>
      <p:bldP spid="184" grpId="0" animBg="1"/>
      <p:bldP spid="195" grpId="0"/>
      <p:bldP spid="233" grpId="0"/>
      <p:bldP spid="234" grpId="0"/>
      <p:bldP spid="235" grpId="0"/>
      <p:bldP spid="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D74A-C9A0-47BD-AAF3-0D4F72E5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457D94-9516-4537-B0EA-D2B11FA8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" y="970280"/>
            <a:ext cx="8763000" cy="457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Case 3: Input is 0010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96F9F1-C436-48E1-865E-02FA009DB852}"/>
              </a:ext>
            </a:extLst>
          </p:cNvPr>
          <p:cNvGrpSpPr/>
          <p:nvPr/>
        </p:nvGrpSpPr>
        <p:grpSpPr>
          <a:xfrm>
            <a:off x="4611039" y="1606611"/>
            <a:ext cx="1910441" cy="144000"/>
            <a:chOff x="1381760" y="2890520"/>
            <a:chExt cx="1910441" cy="14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55206E-F71A-488A-9E96-6E4244AE6D9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AE9BDB2-4244-4EFC-9933-AAA48868F625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9220CC7-60DF-4BD6-9D12-F3FBE1D64AD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866B990-3705-4C78-B3EB-6BCA24F77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F6F861E-BAAD-403F-84D2-1ABA90A8DCD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606A7BE-40D5-479C-8710-7C9F73697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215C1AA-1188-432A-B3F5-8D3600728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CF4F6D8-262C-43C2-8307-65599C2211F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10732C4-BD69-4856-A29B-12A11D44088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2266450-5DA6-42DD-8FDC-4A424F1CB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7FAF9C5-3ECC-4DDF-8EEB-DD2220D39C95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228E27B-97E8-49C4-8B31-384A4C4F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AEAAC8B-5EF0-4247-BB81-195E0390E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EC40B5-7A86-42D4-823C-FA91501A2050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0E3949-3BE4-4CD9-815E-B82B40149EED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1B0022-33E9-41F2-8A7E-7C55FF9BD1F6}"/>
              </a:ext>
            </a:extLst>
          </p:cNvPr>
          <p:cNvGrpSpPr/>
          <p:nvPr/>
        </p:nvGrpSpPr>
        <p:grpSpPr>
          <a:xfrm rot="5400000" flipH="1">
            <a:off x="5095640" y="2513240"/>
            <a:ext cx="1687520" cy="144000"/>
            <a:chOff x="1250360" y="2890520"/>
            <a:chExt cx="1687520" cy="144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0C686F-3F72-4B21-8E29-D593B11B3F8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B7D6FE-D7DC-4794-8E89-0D7D3D40E0A2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74D4910-E1EF-423F-A9ED-1CCA94B2E26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5D7A99A-E570-4435-8A78-65DEA3389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D4929F5-C0C3-44A3-B554-B7AAC30F6A7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C5680EB-F978-4DC3-A3E2-A12F7E4D9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6D29F60-850D-4737-BC4F-AE4465603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0DE00E3-B937-4881-A933-E809604C27D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448E06C-07D2-449F-8BEF-84B6E51AFC0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7A35A87-1957-4882-A589-2EB42F85A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A3B3B8-CC24-4BAA-AC13-73CC7B6995D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CA974D1-6B98-4DB4-A822-3299DF490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7FF8565-06B3-4934-8838-F934B3A0D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3BB081-9503-4F98-A1F4-B2BEF8EED5EA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61ECB9-A42F-4419-85C8-B3343CA5B4D3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B7044F-1A93-4C14-88C3-91E1E78674D6}"/>
              </a:ext>
            </a:extLst>
          </p:cNvPr>
          <p:cNvGrpSpPr/>
          <p:nvPr/>
        </p:nvGrpSpPr>
        <p:grpSpPr>
          <a:xfrm>
            <a:off x="3329879" y="1606611"/>
            <a:ext cx="1330868" cy="144000"/>
            <a:chOff x="1381760" y="2890520"/>
            <a:chExt cx="1332571" cy="144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A415BAE-917E-4438-A372-391A16FD804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B6AEFDD-597B-4E31-9C93-E3C07173AC4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B03F5A8-0E77-41BC-A6EB-DEC26935739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062448C-6E9B-4B5F-A994-21AFE9882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F6BE3E1-8905-4A75-B6D3-1F57BDF90B2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A59D4CA-223F-4006-9C1D-D6FC845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D747AA8-5A19-474C-BE19-DE716211A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52DFAAB-2C04-4977-B0AA-D8CC2141A6B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8F2B541-C3AE-42C7-8780-3414C1C6F8E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D6E2EE8-7FB6-4FFA-A333-50BB5C0CC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6DEAFFC-F7DF-490C-B50D-B4721CA12E2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490C47A-C173-4CBB-90F6-D0FCB0DBC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402EC50-833A-4674-8402-0868781DD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866EEFD-BFC6-4355-A369-2F813B5A9970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710B27-9054-4396-9A86-94DB679BA1C2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2DB07-AE68-4DB1-B8C2-67C867CE6222}"/>
              </a:ext>
            </a:extLst>
          </p:cNvPr>
          <p:cNvGrpSpPr/>
          <p:nvPr/>
        </p:nvGrpSpPr>
        <p:grpSpPr>
          <a:xfrm rot="5400000" flipH="1">
            <a:off x="3806180" y="2503080"/>
            <a:ext cx="1687520" cy="144000"/>
            <a:chOff x="1250360" y="2890520"/>
            <a:chExt cx="1687520" cy="144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0BA3448-891F-48D9-BA07-8C0926E96726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66A65A3-369B-459A-B44A-AE0D405621E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CD0B863-F58A-4C52-B3E6-3F64925E0D0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D173183-8590-45B5-B82A-7EFCF1F49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C2270C0-2338-4B05-BC84-7D58C18CD90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98F4AAB-ACC0-47C7-A31B-4F45F8BA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A7A131A-1B9E-4710-AA95-79F636BB8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8DDC194-5208-46F6-93E4-1698C53F7D0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904ACD3-9246-4E1D-8C8E-A164BD14F84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D99795E-57E1-44EF-9F04-9B7EA9F3B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E24E89-6E94-4AC3-A31F-E8A40D3F9E3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49D607B-0CF8-4390-86DC-C4CDCBBB1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2AE171A-1E07-48B2-94C2-9F212C01F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D70192-DABF-4EB9-83EE-94DBF2F9BF24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8E1059-7821-41A6-8161-61359D7D8E9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4372242-3D60-47FC-8244-85CD2842195A}"/>
              </a:ext>
            </a:extLst>
          </p:cNvPr>
          <p:cNvGrpSpPr/>
          <p:nvPr/>
        </p:nvGrpSpPr>
        <p:grpSpPr>
          <a:xfrm rot="5400000" flipH="1">
            <a:off x="2536308" y="2512929"/>
            <a:ext cx="1687520" cy="144000"/>
            <a:chOff x="1250360" y="2890520"/>
            <a:chExt cx="1687520" cy="1440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7B8826C-5265-4B23-A443-4D0754873B4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2090E18-7173-4C62-86A1-44A6614E1FA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7802EE3E-DB0E-4E65-87A5-48115B720E8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2E0099F-58F4-4DBB-BD8A-E337304F0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20C31AF-41A7-4A1D-884B-4FDF6D36EC9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2CA807B-BABD-40D4-AAF7-86218E503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657D15A-30E9-41E7-A5A0-A055D7AFF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507B2AD-1970-4FC5-BC4C-6389A5FDD60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6426B66-83FE-44EB-8230-3C6DCBD8F84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9E26249-349A-4F84-AE15-367868003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F1590E-6AC0-4038-85A5-96B92571B3A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7F42D19-03BA-4B83-B066-27BEB09DE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684AB7F-2434-40C2-BFEB-24E2D9BD9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3D81C1-BBDE-4736-B1FD-982ACE78B156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CA7962-B87D-4B71-BC0F-0CC19FB7BA6E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8232B26-954E-49FF-B295-01A511CE4AFA}"/>
              </a:ext>
            </a:extLst>
          </p:cNvPr>
          <p:cNvSpPr/>
          <p:nvPr/>
        </p:nvSpPr>
        <p:spPr>
          <a:xfrm>
            <a:off x="3265782" y="343853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9A0A1C8-08DF-4ECC-980B-F02D069D3632}"/>
              </a:ext>
            </a:extLst>
          </p:cNvPr>
          <p:cNvGrpSpPr/>
          <p:nvPr/>
        </p:nvGrpSpPr>
        <p:grpSpPr>
          <a:xfrm rot="5400000" flipH="1">
            <a:off x="1265519" y="2503080"/>
            <a:ext cx="1687520" cy="144000"/>
            <a:chOff x="1250360" y="2890520"/>
            <a:chExt cx="1687520" cy="1440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0C96503-6E78-4EB0-A179-64AF708D8EC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90A1414-D328-46E5-A0FA-16DD9B2581C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28C40D7-A37B-4924-8163-0CEE7E51C06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309F67D-CFA8-4B05-A184-6B6D71B74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AE7E065-5614-49B9-9DC8-3C034AC1115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9363738-9E8D-4C4B-81DC-F906D3CFF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F74A367-4985-44A9-BAD5-CEE68D45C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C884D04-6AB8-4172-8131-BE17BC1EBF3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51104B8-F9BB-440E-9B7F-AB37BF70459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CCBB02D-2902-4770-8B66-179056234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C700EA2-40B4-4F15-AB0B-A9EE0AADB68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09D6A6E-B556-4A42-9CD0-1D3428E34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381037F-79DE-45EF-8657-4ADE057C0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66A5D43-0F11-4875-BAB0-8A80DF06497D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312127-9829-4E0A-B622-290EE4E061CF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D01BBA9-6E51-4E0F-A4C9-53DDD76307BD}"/>
              </a:ext>
            </a:extLst>
          </p:cNvPr>
          <p:cNvSpPr txBox="1"/>
          <p:nvPr/>
        </p:nvSpPr>
        <p:spPr>
          <a:xfrm>
            <a:off x="5075951" y="133961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8F11B0-8C32-4178-83F8-996234141C91}"/>
              </a:ext>
            </a:extLst>
          </p:cNvPr>
          <p:cNvSpPr txBox="1"/>
          <p:nvPr/>
        </p:nvSpPr>
        <p:spPr>
          <a:xfrm>
            <a:off x="3785330" y="1335410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1348C0-898D-47A9-9728-565752C9039D}"/>
              </a:ext>
            </a:extLst>
          </p:cNvPr>
          <p:cNvSpPr txBox="1"/>
          <p:nvPr/>
        </p:nvSpPr>
        <p:spPr>
          <a:xfrm>
            <a:off x="1664630" y="249189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7B800F0-258C-4625-AADC-B80AA2E81656}"/>
              </a:ext>
            </a:extLst>
          </p:cNvPr>
          <p:cNvSpPr txBox="1"/>
          <p:nvPr/>
        </p:nvSpPr>
        <p:spPr>
          <a:xfrm>
            <a:off x="2942517" y="249189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D08D2D-4A13-4BA9-8A2B-5F4653F2C863}"/>
              </a:ext>
            </a:extLst>
          </p:cNvPr>
          <p:cNvSpPr txBox="1"/>
          <p:nvPr/>
        </p:nvSpPr>
        <p:spPr>
          <a:xfrm>
            <a:off x="4220404" y="248402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E6E004-80B1-4B99-86CE-933C172941BF}"/>
              </a:ext>
            </a:extLst>
          </p:cNvPr>
          <p:cNvSpPr txBox="1"/>
          <p:nvPr/>
        </p:nvSpPr>
        <p:spPr>
          <a:xfrm>
            <a:off x="5498726" y="249189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115E11-4C03-45EE-9E2C-0AE4D6C2FEE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28765" y="1735943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32CC63E-D1F3-495B-99C7-83D3DE07540A}"/>
              </a:ext>
            </a:extLst>
          </p:cNvPr>
          <p:cNvSpPr/>
          <p:nvPr/>
        </p:nvSpPr>
        <p:spPr>
          <a:xfrm>
            <a:off x="7305124" y="169003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A9EF34-3776-4FA2-8B5B-4668FAD1D5F1}"/>
              </a:ext>
            </a:extLst>
          </p:cNvPr>
          <p:cNvGrpSpPr/>
          <p:nvPr/>
        </p:nvGrpSpPr>
        <p:grpSpPr>
          <a:xfrm>
            <a:off x="7143124" y="3438011"/>
            <a:ext cx="432000" cy="243840"/>
            <a:chOff x="2616200" y="4477703"/>
            <a:chExt cx="432000" cy="24384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3A33B37-C5E4-47F6-8AE7-8BB25649F29D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5C9514C-6F7A-42D1-874A-ABBD5F8AC736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A81D4CF-91EF-4748-AEF8-D8BAF1668BD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DEF48A-3640-4C97-99E3-27A980BEA3D7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36C0469-319E-448A-8DAA-4E5103B04853}"/>
              </a:ext>
            </a:extLst>
          </p:cNvPr>
          <p:cNvCxnSpPr>
            <a:cxnSpLocks/>
          </p:cNvCxnSpPr>
          <p:nvPr/>
        </p:nvCxnSpPr>
        <p:spPr>
          <a:xfrm rot="5400000">
            <a:off x="7054804" y="3150335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3A7866-85D2-4538-BDDD-4E9EC1BD20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18804" y="215421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F8A28D2-4270-4D02-916F-47C17DEC213F}"/>
              </a:ext>
            </a:extLst>
          </p:cNvPr>
          <p:cNvSpPr txBox="1"/>
          <p:nvPr/>
        </p:nvSpPr>
        <p:spPr>
          <a:xfrm>
            <a:off x="7113071" y="2429111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93A8335-2683-495A-AB73-AF7FF2085D9B}"/>
              </a:ext>
            </a:extLst>
          </p:cNvPr>
          <p:cNvSpPr txBox="1"/>
          <p:nvPr/>
        </p:nvSpPr>
        <p:spPr>
          <a:xfrm>
            <a:off x="7389164" y="1534160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6EDD137-394D-4D00-BA0C-2E9AF210A6D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59840" y="1740063"/>
            <a:ext cx="1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EF928F7-113A-498B-A069-974DEB4F93B5}"/>
              </a:ext>
            </a:extLst>
          </p:cNvPr>
          <p:cNvSpPr txBox="1"/>
          <p:nvPr/>
        </p:nvSpPr>
        <p:spPr>
          <a:xfrm>
            <a:off x="5735173" y="139910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CF4F904-598C-4F5E-8326-ADBDE46B8010}"/>
              </a:ext>
            </a:extLst>
          </p:cNvPr>
          <p:cNvSpPr txBox="1"/>
          <p:nvPr/>
        </p:nvSpPr>
        <p:spPr>
          <a:xfrm>
            <a:off x="4465096" y="143064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9F1EF6-20CF-484A-8DC9-E9557119456D}"/>
              </a:ext>
            </a:extLst>
          </p:cNvPr>
          <p:cNvSpPr txBox="1"/>
          <p:nvPr/>
        </p:nvSpPr>
        <p:spPr>
          <a:xfrm>
            <a:off x="3175675" y="1421945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8378B35-22CD-4505-B36E-793D9DE4CD44}"/>
              </a:ext>
            </a:extLst>
          </p:cNvPr>
          <p:cNvGrpSpPr/>
          <p:nvPr/>
        </p:nvGrpSpPr>
        <p:grpSpPr>
          <a:xfrm>
            <a:off x="5672062" y="3442438"/>
            <a:ext cx="432000" cy="243840"/>
            <a:chOff x="2616200" y="4477703"/>
            <a:chExt cx="432000" cy="24384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1827353-FB48-4B9F-8DB0-8FA3D82E1245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C4A99F8-3A6D-4B1D-891D-99A1DB86BC40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C7C9951-EF1B-46DC-88B4-0FE28C06C48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8C2C0B3-480B-4AC7-8DE6-3DDE2B22CC13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525C65-24CA-45EE-9D30-08FEBA04D94C}"/>
              </a:ext>
            </a:extLst>
          </p:cNvPr>
          <p:cNvGrpSpPr/>
          <p:nvPr/>
        </p:nvGrpSpPr>
        <p:grpSpPr>
          <a:xfrm>
            <a:off x="4359956" y="3428689"/>
            <a:ext cx="432000" cy="243840"/>
            <a:chOff x="2616200" y="4477703"/>
            <a:chExt cx="432000" cy="24384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0AA98-13D5-4763-838E-51E2632BE348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84D96C-C5D5-4086-BB63-09FEB1101EC6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615BD49-0CB1-4808-A8EF-81396BDF4BA4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1640F0-75D9-4E98-B725-9EEDBA8DAE2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ED8FD8-2025-4BB5-BB3F-26FEE924D905}"/>
              </a:ext>
            </a:extLst>
          </p:cNvPr>
          <p:cNvGrpSpPr/>
          <p:nvPr/>
        </p:nvGrpSpPr>
        <p:grpSpPr>
          <a:xfrm>
            <a:off x="1817933" y="3432620"/>
            <a:ext cx="432000" cy="243840"/>
            <a:chOff x="2616200" y="4477703"/>
            <a:chExt cx="432000" cy="24384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1898A37-0114-4B50-B341-0E56D44778DD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532471-DA4B-4153-8D32-0844188F55F3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F5F805-CD3E-495B-8291-03888FF7D4E2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333B5A2-BA4D-4565-8675-2BAAAEFB7CD3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99EFB6B-0C55-4E4E-A34E-DED858B0AF69}"/>
              </a:ext>
            </a:extLst>
          </p:cNvPr>
          <p:cNvSpPr txBox="1"/>
          <p:nvPr/>
        </p:nvSpPr>
        <p:spPr>
          <a:xfrm>
            <a:off x="2878817" y="3304145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D15B67-3BA9-45DF-856A-8817B02724C4}"/>
              </a:ext>
            </a:extLst>
          </p:cNvPr>
          <p:cNvGrpSpPr/>
          <p:nvPr/>
        </p:nvGrpSpPr>
        <p:grpSpPr>
          <a:xfrm rot="5400000" flipH="1">
            <a:off x="2371440" y="5136181"/>
            <a:ext cx="1687520" cy="144000"/>
            <a:chOff x="1250360" y="2890520"/>
            <a:chExt cx="1687520" cy="14400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562FC42-0240-4EA1-B7AC-EEED823373E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B83D295-941E-48B7-BF2F-CA238DDEFDA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9E867799-5F21-4E5E-97ED-90EF24228F8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15CA53F-0DE7-4DA4-A445-1AAA40315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9086F29-4A41-4D00-8228-F5F6D9CDD2E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7222D2D-9F6C-4C97-8F4E-38BA6AEF2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72630B5D-EC98-4BF6-B5C4-4B88815A7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E6FB6B0-88F9-4C51-B820-D0F51A1C9A1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9FD0A01-148F-4607-83DF-BEFFDEF771B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46411D02-3F7C-44D5-BE82-BF52587D2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879124C-189B-46C4-8FA2-C6F0EAE0A27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26991CF-71B4-4DCC-AA58-4AAA611C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A058FD59-B545-4081-8D82-8AF880657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FB5498-52A4-4C6C-947E-517BE872DAA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2083FC-234B-4A4E-ACC2-A302A2AA7297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C7A0F97-4D87-45EA-BB43-913D5D78AE31}"/>
              </a:ext>
            </a:extLst>
          </p:cNvPr>
          <p:cNvGrpSpPr/>
          <p:nvPr/>
        </p:nvGrpSpPr>
        <p:grpSpPr>
          <a:xfrm rot="10800000" flipH="1" flipV="1">
            <a:off x="1684428" y="4240864"/>
            <a:ext cx="1467813" cy="144000"/>
            <a:chOff x="1250360" y="2890520"/>
            <a:chExt cx="1467813" cy="14400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FEE334B-8532-47A5-BDA8-A34E7A690AB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DD872A0-1451-4193-8BD2-914A10B254A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2085563-A05B-4793-B946-0A5FB8B6F47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CD4B5936-95B2-4B8B-AF47-C76CE0CFE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FC805FB-CC40-4E46-A80B-93C56871983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51FA2C3-38A8-4689-BF47-834BAD602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2D19558-0920-4EE0-BE6B-059AE4717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3DE2CAB-2F26-4A28-AEF0-388863C0A47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9AA62C3-E5E1-45F8-8643-0197E9CD577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C24D1CC6-8783-4CCC-BC48-2D8010897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2D5AF3F-EE4E-421E-85F0-07C2EC7D496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CB0BE7-D535-47A1-9A3B-D6A7FF943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5629866-188E-4AF3-A1AF-C873B7C28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94F5306-5159-4950-9792-03CA2EB2F1CA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410DD16-02C3-4AD4-A568-85582060CA8D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81C8CDD-8BA0-418C-96F7-5BDB3DAC99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999" y="5660684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3B4C71C-22BE-4D2D-9AC8-B78F42785DD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83988" y="6053041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BE18775-9E50-43BB-A0BC-C73BC6D76646}"/>
              </a:ext>
            </a:extLst>
          </p:cNvPr>
          <p:cNvCxnSpPr/>
          <p:nvPr/>
        </p:nvCxnSpPr>
        <p:spPr>
          <a:xfrm>
            <a:off x="304723" y="5251881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56D2729-3DA7-4E10-898D-7FF5D3559345}"/>
              </a:ext>
            </a:extLst>
          </p:cNvPr>
          <p:cNvCxnSpPr/>
          <p:nvPr/>
        </p:nvCxnSpPr>
        <p:spPr>
          <a:xfrm>
            <a:off x="228481" y="5132891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3B041E-31D5-4F44-AA53-86AE5412B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81" y="4754643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BE19B91-46AA-40A6-8A58-676B6B088FF1}"/>
              </a:ext>
            </a:extLst>
          </p:cNvPr>
          <p:cNvSpPr txBox="1"/>
          <p:nvPr/>
        </p:nvSpPr>
        <p:spPr>
          <a:xfrm>
            <a:off x="2772360" y="5127397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86DE88E-4059-4061-A424-7BD4FA2D2657}"/>
              </a:ext>
            </a:extLst>
          </p:cNvPr>
          <p:cNvSpPr txBox="1"/>
          <p:nvPr/>
        </p:nvSpPr>
        <p:spPr>
          <a:xfrm>
            <a:off x="-36880" y="5003199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0BF13F-4465-4486-AC4A-F9D79F3254A4}"/>
              </a:ext>
            </a:extLst>
          </p:cNvPr>
          <p:cNvGrpSpPr/>
          <p:nvPr/>
        </p:nvGrpSpPr>
        <p:grpSpPr>
          <a:xfrm>
            <a:off x="3133040" y="4241800"/>
            <a:ext cx="1442441" cy="144000"/>
            <a:chOff x="1381760" y="2890520"/>
            <a:chExt cx="1442441" cy="14400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420C1E7-1C65-4EE3-BDC6-9F5F63ACFCB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5DDBAB35-0899-4C79-A608-563B42E2DC6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5F95CA87-71DF-4B6D-A0CF-89FAF824B32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6C5347C0-9DE4-4B33-AFB4-50BAF534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EEB0FC8-2F2A-4837-9437-799976ACCE3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256B3306-F9C6-435A-B654-F8E22D221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8470C5C-3728-4F81-B296-4D4170F3C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F39C386-270F-4898-911C-C125C154077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28460B06-327E-4312-881E-E4B44588623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6ACC2C34-EC47-4C9D-AB7F-B955E44B4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E9656EAB-0897-47D4-9CFB-5548E24F2DD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6A72FBE-7CF9-4341-9984-12FFB15FC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53B69B2F-D5E8-445C-BE2E-8A7EBAEEC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077EECC-DAC9-404E-999E-C42229F7DAD6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73187DD-DEEA-41B0-A2E7-E32A579E17F3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985FAEA-8D83-4BB6-9944-1D9DBD8B959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49800" y="6056684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D7737B7-CF0E-42ED-91EE-06924D8C7D8C}"/>
              </a:ext>
            </a:extLst>
          </p:cNvPr>
          <p:cNvSpPr txBox="1"/>
          <p:nvPr/>
        </p:nvSpPr>
        <p:spPr>
          <a:xfrm>
            <a:off x="4276040" y="403449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87C58CD-5896-467A-B3F5-5B0589829D1D}"/>
              </a:ext>
            </a:extLst>
          </p:cNvPr>
          <p:cNvSpPr txBox="1"/>
          <p:nvPr/>
        </p:nvSpPr>
        <p:spPr>
          <a:xfrm>
            <a:off x="3000960" y="403449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ABE46B3-99E7-460E-9EAB-5DDF09796EE7}"/>
              </a:ext>
            </a:extLst>
          </p:cNvPr>
          <p:cNvSpPr/>
          <p:nvPr/>
        </p:nvSpPr>
        <p:spPr>
          <a:xfrm>
            <a:off x="4585920" y="43141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85ED2F3-883B-45F1-90E2-A7DDE8D9259D}"/>
              </a:ext>
            </a:extLst>
          </p:cNvPr>
          <p:cNvSpPr/>
          <p:nvPr/>
        </p:nvSpPr>
        <p:spPr>
          <a:xfrm>
            <a:off x="4616400" y="599313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9156D7D-D127-428E-9331-8B725915D4C8}"/>
              </a:ext>
            </a:extLst>
          </p:cNvPr>
          <p:cNvGrpSpPr/>
          <p:nvPr/>
        </p:nvGrpSpPr>
        <p:grpSpPr>
          <a:xfrm rot="252508">
            <a:off x="1718462" y="4736234"/>
            <a:ext cx="945279" cy="940123"/>
            <a:chOff x="5720284" y="2001059"/>
            <a:chExt cx="945279" cy="940123"/>
          </a:xfrm>
        </p:grpSpPr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654547FB-D5AE-4B94-96FB-B11E3C09D711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44121072-F488-431C-B4CE-31CE68AD5BF4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5EE0EAF2-F977-477E-B4AB-4227042A49BB}"/>
              </a:ext>
            </a:extLst>
          </p:cNvPr>
          <p:cNvSpPr txBox="1"/>
          <p:nvPr/>
        </p:nvSpPr>
        <p:spPr>
          <a:xfrm>
            <a:off x="2187165" y="5012437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A930A98-888B-41BA-AD65-422C6B7BF400}"/>
              </a:ext>
            </a:extLst>
          </p:cNvPr>
          <p:cNvGrpSpPr/>
          <p:nvPr/>
        </p:nvGrpSpPr>
        <p:grpSpPr>
          <a:xfrm rot="5400000" flipH="1">
            <a:off x="917971" y="5143124"/>
            <a:ext cx="1687520" cy="144000"/>
            <a:chOff x="1250360" y="2890520"/>
            <a:chExt cx="1687520" cy="144000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45B9349-441A-4E45-8D37-F08253866A40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41880340-4537-4360-8281-82D0BD001CB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6811540-C0B2-4615-BF99-065B6659E67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57F020AF-4B84-4454-8A73-2A83B3C2E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D8B92D8B-1379-4885-9F82-2851AEA16D4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D1CDE37C-5E3A-4E96-8BD9-3851D5381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4E608C1F-0D9C-4333-A162-438A39155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B54C3BD-F7C2-460A-B1FB-86211972216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A1A23682-9D42-44BD-824B-FC0635ABACE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F414B78-F303-4801-85DB-5C11CD87D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9F61C251-8A32-4177-BC2C-20811B86991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F6CD109-4A99-4844-810B-736C33C3D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8DE2789-1F06-47A4-B701-C5B9682BB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9B49B19-A346-4936-8BE6-36587E31F227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74A5C1-F363-464A-8531-4036685E409C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57BAB7ED-8404-49DB-A296-062006C557DA}"/>
              </a:ext>
            </a:extLst>
          </p:cNvPr>
          <p:cNvSpPr txBox="1"/>
          <p:nvPr/>
        </p:nvSpPr>
        <p:spPr>
          <a:xfrm>
            <a:off x="1304042" y="513434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CF5F5C3-E370-46B5-B526-211549DABA70}"/>
              </a:ext>
            </a:extLst>
          </p:cNvPr>
          <p:cNvSpPr txBox="1"/>
          <p:nvPr/>
        </p:nvSpPr>
        <p:spPr>
          <a:xfrm>
            <a:off x="2289823" y="394591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0BBE312-F23A-4074-B3CD-16D777FADBD8}"/>
              </a:ext>
            </a:extLst>
          </p:cNvPr>
          <p:cNvSpPr txBox="1"/>
          <p:nvPr/>
        </p:nvSpPr>
        <p:spPr>
          <a:xfrm>
            <a:off x="3620431" y="3953115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E81F549-E7EE-4E39-9F18-ECCC515D4AE2}"/>
              </a:ext>
            </a:extLst>
          </p:cNvPr>
          <p:cNvGrpSpPr/>
          <p:nvPr/>
        </p:nvGrpSpPr>
        <p:grpSpPr>
          <a:xfrm rot="10800000" flipH="1" flipV="1">
            <a:off x="388727" y="4249355"/>
            <a:ext cx="1640064" cy="144000"/>
            <a:chOff x="1286360" y="2890520"/>
            <a:chExt cx="1640064" cy="144000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DEA88FAF-9D54-446E-AB82-40BE756429A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F2A6F08C-028B-4246-9933-D1A437228BE7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E7DF4FD-97D5-4B05-AD74-EE4D6895897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9FD613F9-037D-4FB4-B7B3-2B2BB8328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5C160AD-90B9-43D7-9654-7C0016A2211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AE8BB79D-2FC9-401C-813D-FAF7EC958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CC648E1-32AE-403E-8005-442FB2A63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1E84F66-FC6E-4904-84E6-C7B0E7A5D07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301D82AA-CCE3-44B4-BB3D-1FCC12C229B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0232D20B-81E2-44FB-80D6-0BE85AD2F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350078A1-C736-431E-8818-250B74743B7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D8C4691-511E-40CF-83EC-D27097A77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BB45605-72C2-4E5F-B0F5-EF3351098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D7503CF-D5A4-4C76-816C-D61DA304EC5C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853CF10-3E92-4110-9763-86587A1DFE18}"/>
                </a:ext>
              </a:extLst>
            </p:cNvPr>
            <p:cNvCxnSpPr/>
            <p:nvPr/>
          </p:nvCxnSpPr>
          <p:spPr>
            <a:xfrm>
              <a:off x="2386424" y="3024361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F7F92A9-391F-4E13-91F7-DA39CE7F12E3}"/>
              </a:ext>
            </a:extLst>
          </p:cNvPr>
          <p:cNvSpPr txBox="1"/>
          <p:nvPr/>
        </p:nvSpPr>
        <p:spPr>
          <a:xfrm>
            <a:off x="897162" y="395441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F2293F0-B78F-407D-BF79-40AEEEEE707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8886" y="6051941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14A7BCD-25FB-45A0-8BD6-EDB81F9ACCC4}"/>
              </a:ext>
            </a:extLst>
          </p:cNvPr>
          <p:cNvGrpSpPr/>
          <p:nvPr/>
        </p:nvGrpSpPr>
        <p:grpSpPr>
          <a:xfrm rot="252508">
            <a:off x="334366" y="4745000"/>
            <a:ext cx="945279" cy="940123"/>
            <a:chOff x="5720284" y="2001059"/>
            <a:chExt cx="945279" cy="940123"/>
          </a:xfrm>
        </p:grpSpPr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3E884453-4BA0-4D35-B2C2-33F788DF12CC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02C776C3-3A4B-4EB6-B20F-9B1964EF6939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AA7F3D68-8D65-4B45-8313-F685CE68F7A5}"/>
              </a:ext>
            </a:extLst>
          </p:cNvPr>
          <p:cNvSpPr txBox="1"/>
          <p:nvPr/>
        </p:nvSpPr>
        <p:spPr>
          <a:xfrm>
            <a:off x="803069" y="5021203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A9D4F2-7288-4093-94D9-295F1D5AC374}"/>
              </a:ext>
            </a:extLst>
          </p:cNvPr>
          <p:cNvSpPr txBox="1"/>
          <p:nvPr/>
        </p:nvSpPr>
        <p:spPr>
          <a:xfrm>
            <a:off x="1548353" y="4064044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378C492-CF66-45F3-90AB-5E87BCD7C393}"/>
              </a:ext>
            </a:extLst>
          </p:cNvPr>
          <p:cNvGrpSpPr/>
          <p:nvPr/>
        </p:nvGrpSpPr>
        <p:grpSpPr>
          <a:xfrm rot="5400000" flipH="1">
            <a:off x="7083160" y="5175589"/>
            <a:ext cx="1687520" cy="144000"/>
            <a:chOff x="1250360" y="2890520"/>
            <a:chExt cx="1687520" cy="144000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DFB3B74-31B8-434B-BD44-A42123F5D27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5D8DE6A9-4439-4709-9AEF-3EECBD6DC8A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9A5A417C-057B-434C-8B10-BE22ED39B3B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0F74266D-97E8-4977-8BB5-1D5BF10A7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FEB42BAF-C806-4549-92B2-208985C788C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FA50A2CC-04C0-4D33-B8ED-3C307D00B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2137326-7559-4562-B6A6-5EC775EC5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2A74298-E3E1-4FA4-BC18-1B7C91A7984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957EB2A5-F0EB-412D-88B1-AD9DBA6FE73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223CCDEA-5B01-4247-8FCD-A65F7F790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4CE0FB9F-CF2A-4F6C-AEA9-6EC9D48535F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A0BC471-4EAC-4ACD-A31F-BE152393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56394561-1283-46BF-B69B-CF6C7AFD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9DD2D0-9FE6-4F4A-B06B-8726EABE6CA6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C79BCEB-8522-4CAF-A680-EABC480271E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81BE2E6-1B30-47EC-AE2B-E24A1D5D6098}"/>
              </a:ext>
            </a:extLst>
          </p:cNvPr>
          <p:cNvGrpSpPr/>
          <p:nvPr/>
        </p:nvGrpSpPr>
        <p:grpSpPr>
          <a:xfrm rot="10800000" flipH="1" flipV="1">
            <a:off x="5531323" y="4272374"/>
            <a:ext cx="2341199" cy="144000"/>
            <a:chOff x="890360" y="2890520"/>
            <a:chExt cx="2341199" cy="144000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6F1DD77-0305-4699-9099-EDB6F077596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FB379D3-9964-4CF4-AC6D-355FA435A83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D5DCFEF-21EF-4359-8872-7E9E16E27DA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6BD0747-610B-4140-A514-E7011494F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FC27871C-AC75-489E-9634-9637DD31644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C84CFBBF-6E06-4EDB-8E39-F1C192A58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6102ECAC-CE04-4CBF-B001-05F873CBE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5D6F7F3E-763C-4557-BE1F-9C98FEFE73B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42FA62F-9F17-4F6E-84C1-C7DE7D6A563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F3C78F9C-712E-464F-AB35-2DCE3F638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4C9BAA68-DCCB-4EFB-B294-127C9A146035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EB6B4ACA-C1A0-49AC-9476-C89709823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DFBC331-DD48-45EE-B8A9-27ECCC539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2F8E0EC-9642-4D45-8D16-83B81967BD26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FE024BE-BBC6-4450-BD37-7B354641F3DA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E476625-5525-40A0-AE3A-56E458F5B9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4802" y="5692194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895ED83D-346D-4C4A-92DB-9DC6BB74BA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32522" y="6084551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FBC203F-F80B-4FE7-9D51-A8AE7A718A76}"/>
              </a:ext>
            </a:extLst>
          </p:cNvPr>
          <p:cNvCxnSpPr/>
          <p:nvPr/>
        </p:nvCxnSpPr>
        <p:spPr>
          <a:xfrm>
            <a:off x="5450524" y="5283391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91750F3-5B04-4BC8-944B-1FA049AC71E5}"/>
              </a:ext>
            </a:extLst>
          </p:cNvPr>
          <p:cNvCxnSpPr/>
          <p:nvPr/>
        </p:nvCxnSpPr>
        <p:spPr>
          <a:xfrm>
            <a:off x="5374282" y="5164401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5603BF4-F381-4327-8DD5-307EE10371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3482" y="4786153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8D9BE60A-4DD1-4CAA-A84F-F394086424CC}"/>
              </a:ext>
            </a:extLst>
          </p:cNvPr>
          <p:cNvSpPr txBox="1"/>
          <p:nvPr/>
        </p:nvSpPr>
        <p:spPr>
          <a:xfrm>
            <a:off x="6438340" y="438884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018381B-4ADA-436F-8544-1798985AD406}"/>
              </a:ext>
            </a:extLst>
          </p:cNvPr>
          <p:cNvSpPr txBox="1"/>
          <p:nvPr/>
        </p:nvSpPr>
        <p:spPr>
          <a:xfrm>
            <a:off x="7484773" y="5179227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5BF8825-7662-4A3F-A52F-FE707A54052E}"/>
              </a:ext>
            </a:extLst>
          </p:cNvPr>
          <p:cNvSpPr txBox="1"/>
          <p:nvPr/>
        </p:nvSpPr>
        <p:spPr>
          <a:xfrm>
            <a:off x="4923965" y="5044869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E/4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A48A1DB7-916D-432A-A76C-70E402DB64D7}"/>
              </a:ext>
            </a:extLst>
          </p:cNvPr>
          <p:cNvCxnSpPr>
            <a:cxnSpLocks/>
          </p:cNvCxnSpPr>
          <p:nvPr/>
        </p:nvCxnSpPr>
        <p:spPr>
          <a:xfrm rot="5400000">
            <a:off x="8008319" y="5739255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A0FB5D9C-1427-40BD-AB7D-93B5981A51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72319" y="474313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09E7614C-2408-4974-9E4F-EA077C962555}"/>
              </a:ext>
            </a:extLst>
          </p:cNvPr>
          <p:cNvSpPr txBox="1"/>
          <p:nvPr/>
        </p:nvSpPr>
        <p:spPr>
          <a:xfrm>
            <a:off x="8066585" y="5018031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E/8 </a:t>
            </a:r>
          </a:p>
        </p:txBody>
      </p:sp>
    </p:spTree>
    <p:extLst>
      <p:ext uri="{BB962C8B-B14F-4D97-AF65-F5344CB8AC3E}">
        <p14:creationId xmlns:p14="http://schemas.microsoft.com/office/powerpoint/2010/main" val="2553849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03" grpId="0" animBg="1"/>
      <p:bldP spid="122" grpId="0"/>
      <p:bldP spid="123" grpId="0"/>
      <p:bldP spid="125" grpId="0"/>
      <p:bldP spid="126" grpId="0"/>
      <p:bldP spid="127" grpId="0"/>
      <p:bldP spid="128" grpId="0"/>
      <p:bldP spid="134" grpId="0" animBg="1"/>
      <p:bldP spid="142" grpId="0"/>
      <p:bldP spid="143" grpId="0"/>
      <p:bldP spid="145" grpId="0"/>
      <p:bldP spid="146" grpId="0"/>
      <p:bldP spid="147" grpId="0"/>
      <p:bldP spid="163" grpId="0"/>
      <p:bldP spid="201" grpId="0"/>
      <p:bldP spid="202" grpId="0"/>
      <p:bldP spid="220" grpId="0"/>
      <p:bldP spid="221" grpId="0"/>
      <p:bldP spid="222" grpId="0" animBg="1"/>
      <p:bldP spid="223" grpId="0" animBg="1"/>
      <p:bldP spid="227" grpId="0"/>
      <p:bldP spid="244" grpId="0"/>
      <p:bldP spid="245" grpId="0"/>
      <p:bldP spid="246" grpId="0"/>
      <p:bldP spid="263" grpId="0"/>
      <p:bldP spid="269" grpId="0"/>
      <p:bldP spid="270" grpId="0"/>
      <p:bldP spid="308" grpId="0"/>
      <p:bldP spid="309" grpId="0"/>
      <p:bldP spid="310" grpId="0"/>
      <p:bldP spid="3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32984</TotalTime>
  <Words>1216</Words>
  <Application>Microsoft Office PowerPoint</Application>
  <PresentationFormat>On-screen Show (4:3)</PresentationFormat>
  <Paragraphs>453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Open Sans Extrabold</vt:lpstr>
      <vt:lpstr>Open Sans Semibold</vt:lpstr>
      <vt:lpstr>Wingdings</vt:lpstr>
      <vt:lpstr>Office Theme</vt:lpstr>
      <vt:lpstr>PowerPoint Presentation</vt:lpstr>
      <vt:lpstr>Topics to be covered</vt:lpstr>
      <vt:lpstr>Digital to analog converter</vt:lpstr>
      <vt:lpstr>Weighted-resistor type DAC</vt:lpstr>
      <vt:lpstr>Weighted-resistor type DAC</vt:lpstr>
      <vt:lpstr>R-2R ladder type DAC</vt:lpstr>
      <vt:lpstr>R-2R ladder type DAC</vt:lpstr>
      <vt:lpstr>R-2R ladder type DAC</vt:lpstr>
      <vt:lpstr>R-2R ladder type DAC</vt:lpstr>
      <vt:lpstr>R-2R ladder type DAC</vt:lpstr>
      <vt:lpstr>Specifications for DAC</vt:lpstr>
      <vt:lpstr>Specifications for DAC</vt:lpstr>
      <vt:lpstr>Specifications for DAC</vt:lpstr>
      <vt:lpstr>Specifications for DAC</vt:lpstr>
      <vt:lpstr>Specifications for DAC</vt:lpstr>
      <vt:lpstr>Sample and hold circuit</vt:lpstr>
      <vt:lpstr>Quantization and encoding</vt:lpstr>
      <vt:lpstr>Parallel comparator A/D converter</vt:lpstr>
      <vt:lpstr>Successive approximation type ADC</vt:lpstr>
      <vt:lpstr>Dual-slope type ADC</vt:lpstr>
      <vt:lpstr>Counter-type ADC</vt:lpstr>
      <vt:lpstr>Counter-type ADC</vt:lpstr>
      <vt:lpstr>A/D converter using voltage to frequency conversion</vt:lpstr>
      <vt:lpstr>A/D converter using voltage to time conversion</vt:lpstr>
      <vt:lpstr>Specifications for ADC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1842</cp:revision>
  <dcterms:created xsi:type="dcterms:W3CDTF">2013-05-17T03:00:03Z</dcterms:created>
  <dcterms:modified xsi:type="dcterms:W3CDTF">2019-09-30T04:54:55Z</dcterms:modified>
</cp:coreProperties>
</file>