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73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353" r:id="rId10"/>
    <p:sldId id="354" r:id="rId11"/>
    <p:sldId id="355" r:id="rId12"/>
    <p:sldId id="356" r:id="rId13"/>
    <p:sldId id="357" r:id="rId14"/>
    <p:sldId id="358" r:id="rId15"/>
    <p:sldId id="360" r:id="rId16"/>
    <p:sldId id="361" r:id="rId17"/>
    <p:sldId id="362" r:id="rId18"/>
    <p:sldId id="283" r:id="rId19"/>
    <p:sldId id="284" r:id="rId20"/>
    <p:sldId id="285" r:id="rId21"/>
    <p:sldId id="363" r:id="rId22"/>
    <p:sldId id="364" r:id="rId23"/>
    <p:sldId id="386" r:id="rId24"/>
    <p:sldId id="365" r:id="rId25"/>
    <p:sldId id="366" r:id="rId26"/>
    <p:sldId id="367" r:id="rId27"/>
    <p:sldId id="387" r:id="rId28"/>
    <p:sldId id="388" r:id="rId29"/>
    <p:sldId id="389" r:id="rId30"/>
    <p:sldId id="390" r:id="rId31"/>
    <p:sldId id="372" r:id="rId32"/>
    <p:sldId id="373" r:id="rId33"/>
    <p:sldId id="374" r:id="rId34"/>
    <p:sldId id="375" r:id="rId35"/>
    <p:sldId id="376" r:id="rId36"/>
    <p:sldId id="382" r:id="rId37"/>
    <p:sldId id="377" r:id="rId38"/>
    <p:sldId id="391" r:id="rId39"/>
    <p:sldId id="379" r:id="rId40"/>
    <p:sldId id="380" r:id="rId41"/>
    <p:sldId id="381" r:id="rId42"/>
    <p:sldId id="383" r:id="rId43"/>
    <p:sldId id="384" r:id="rId44"/>
    <p:sldId id="38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H5pSfUstbfQMlay7cjqa0Q==" hashData="VaLmReP1QpQR1Js/1JijJNZnb+8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9E2"/>
    <a:srgbClr val="4AA743"/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24" autoAdjust="0"/>
  </p:normalViewPr>
  <p:slideViewPr>
    <p:cSldViewPr>
      <p:cViewPr>
        <p:scale>
          <a:sx n="95" d="100"/>
          <a:sy n="95" d="100"/>
        </p:scale>
        <p:origin x="-126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3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dirty="0"/>
              <a:t>Semiconductor memories and PLDs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34" b="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6" name="Group 19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30" name="TextBox 29"/>
            <p:cNvSpPr txBox="1"/>
            <p:nvPr/>
          </p:nvSpPr>
          <p:spPr>
            <a:xfrm>
              <a:off x="177782" y="4812105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Prof. </a:t>
              </a:r>
              <a:r>
                <a:rPr lang="en-US" sz="2000" b="1" dirty="0" err="1"/>
                <a:t>Krunal</a:t>
              </a:r>
              <a:r>
                <a:rPr lang="en-US" sz="2000" b="1" dirty="0"/>
                <a:t> D. </a:t>
              </a:r>
              <a:r>
                <a:rPr lang="en-US" sz="2000" b="1" dirty="0" err="1"/>
                <a:t>Vyas</a:t>
              </a:r>
              <a:endParaRPr lang="en-US" sz="20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7915" y="5225106"/>
              <a:ext cx="3406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9601901005</a:t>
              </a:r>
            </a:p>
            <a:p>
              <a:r>
                <a:rPr lang="en-US" dirty="0"/>
                <a:t>     krunal.vyas@darshan.ac.in</a:t>
              </a: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33" name="Shape 411"/>
            <p:cNvGrpSpPr/>
            <p:nvPr/>
          </p:nvGrpSpPr>
          <p:grpSpPr>
            <a:xfrm>
              <a:off x="272251" y="5632139"/>
              <a:ext cx="216000" cy="143995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44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45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46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34" name="Shape 509"/>
            <p:cNvSpPr/>
            <p:nvPr/>
          </p:nvSpPr>
          <p:spPr>
            <a:xfrm>
              <a:off x="308251" y="5275944"/>
              <a:ext cx="144000" cy="252000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solidFill>
              <a:schemeClr val="accent2"/>
            </a:solidFill>
            <a:ln w="12175" cap="rnd" cmpd="sng">
              <a:solidFill>
                <a:srgbClr val="5959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ED7D31"/>
                </a:solidFill>
              </a:endParaRPr>
            </a:p>
          </p:txBody>
        </p:sp>
        <p:grpSp>
          <p:nvGrpSpPr>
            <p:cNvPr id="35" name="Group 25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36" name="Freeform 35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Pentagon 36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29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41" name="Pentagon 40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237041" y="1195624"/>
                  <a:ext cx="4181886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3130704</a:t>
                  </a:r>
                </a:p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Digital Fundamentals</a:t>
                  </a: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101582" y="2286000"/>
                <a:ext cx="4775218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Module 5:</a:t>
                </a:r>
              </a:p>
              <a:p>
                <a:r>
                  <a:rPr lang="en-US" sz="32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Semiconductor memories and Programmable logic devices</a:t>
                </a: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7" name="Picture 46" descr="output-onlinepngtool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1905000"/>
            <a:ext cx="4800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5830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Read-Only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using a ROM as a PLD</a:t>
            </a:r>
          </a:p>
          <a:p>
            <a:pPr lvl="1"/>
            <a:r>
              <a:rPr lang="en-US" dirty="0"/>
              <a:t>Ease of design since no simplification or minimization of logic function is required</a:t>
            </a:r>
          </a:p>
          <a:p>
            <a:pPr lvl="1"/>
            <a:r>
              <a:rPr lang="en-US" dirty="0"/>
              <a:t>Designs can be changed, modified easily</a:t>
            </a:r>
          </a:p>
          <a:p>
            <a:pPr lvl="1"/>
            <a:r>
              <a:rPr lang="en-US" dirty="0"/>
              <a:t>Faster than discrete MSI/SSI circuit</a:t>
            </a:r>
          </a:p>
          <a:p>
            <a:pPr lvl="1"/>
            <a:r>
              <a:rPr lang="en-US" dirty="0"/>
              <a:t>Cost is reduced</a:t>
            </a:r>
          </a:p>
          <a:p>
            <a:r>
              <a:rPr lang="en-US" dirty="0"/>
              <a:t>Disadvantages of ROM based circuits</a:t>
            </a:r>
          </a:p>
          <a:p>
            <a:pPr lvl="1"/>
            <a:r>
              <a:rPr lang="en-US" dirty="0"/>
              <a:t>Non-utilization of complete circuit</a:t>
            </a:r>
          </a:p>
          <a:p>
            <a:pPr lvl="1"/>
            <a:r>
              <a:rPr lang="en-US" dirty="0"/>
              <a:t>Increased power requirement</a:t>
            </a:r>
          </a:p>
          <a:p>
            <a:pPr lvl="1"/>
            <a:r>
              <a:rPr lang="en-US" dirty="0"/>
              <a:t>Enormous increase in size with increase in number of input variables</a:t>
            </a:r>
          </a:p>
        </p:txBody>
      </p:sp>
    </p:spTree>
    <p:extLst>
      <p:ext uri="{BB962C8B-B14F-4D97-AF65-F5344CB8AC3E}">
        <p14:creationId xmlns:p14="http://schemas.microsoft.com/office/powerpoint/2010/main" val="2672625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2550556"/>
            <a:ext cx="8763000" cy="3774044"/>
          </a:xfrm>
        </p:spPr>
        <p:txBody>
          <a:bodyPr/>
          <a:lstStyle/>
          <a:p>
            <a:pPr algn="just"/>
            <a:r>
              <a:rPr lang="en-US" dirty="0"/>
              <a:t>k inputs – provide address for the memory</a:t>
            </a:r>
          </a:p>
          <a:p>
            <a:pPr algn="just"/>
            <a:r>
              <a:rPr lang="en-US" dirty="0"/>
              <a:t>n outputs – data bits of the stored word selected by address</a:t>
            </a:r>
          </a:p>
          <a:p>
            <a:pPr algn="just"/>
            <a:r>
              <a:rPr lang="en-US" dirty="0"/>
              <a:t>k address input lines specify 2</a:t>
            </a:r>
            <a:r>
              <a:rPr lang="en-US" baseline="30000" dirty="0"/>
              <a:t>k</a:t>
            </a:r>
            <a:r>
              <a:rPr lang="en-US" dirty="0"/>
              <a:t> words</a:t>
            </a:r>
          </a:p>
          <a:p>
            <a:pPr algn="just"/>
            <a:r>
              <a:rPr lang="en-US" dirty="0"/>
              <a:t>ROM does not have data inputs because it does not have write operation.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2800" y="1219200"/>
            <a:ext cx="2590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k</a:t>
            </a:r>
            <a:r>
              <a:rPr lang="en-US" sz="2400" dirty="0"/>
              <a:t> x n</a:t>
            </a:r>
          </a:p>
          <a:p>
            <a:pPr algn="ctr"/>
            <a:r>
              <a:rPr lang="en-US" sz="2400" dirty="0"/>
              <a:t>ROM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4600" y="1800224"/>
            <a:ext cx="8382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" y="1600200"/>
            <a:ext cx="184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inputs (address)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43600" y="1800224"/>
            <a:ext cx="8382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39628" y="1600200"/>
            <a:ext cx="16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outputs (data)</a:t>
            </a:r>
          </a:p>
        </p:txBody>
      </p:sp>
    </p:spTree>
    <p:extLst>
      <p:ext uri="{BB962C8B-B14F-4D97-AF65-F5344CB8AC3E}">
        <p14:creationId xmlns:p14="http://schemas.microsoft.com/office/powerpoint/2010/main" val="6088383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 Organization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1600200"/>
            <a:ext cx="1600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5400000">
            <a:off x="1033826" y="3461974"/>
            <a:ext cx="4572001" cy="543652"/>
            <a:chOff x="-2088886" y="3048834"/>
            <a:chExt cx="7363245" cy="723601"/>
          </a:xfrm>
        </p:grpSpPr>
        <p:cxnSp>
          <p:nvCxnSpPr>
            <p:cNvPr id="6" name="Straight Connector 5"/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0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 rot="5400000">
            <a:off x="1785573" y="3461975"/>
            <a:ext cx="4572001" cy="543652"/>
            <a:chOff x="-2088886" y="3048834"/>
            <a:chExt cx="7363245" cy="723601"/>
          </a:xfrm>
        </p:grpSpPr>
        <p:cxnSp>
          <p:nvCxnSpPr>
            <p:cNvPr id="14" name="Straight Connector 13"/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7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 rot="5400000">
            <a:off x="2547573" y="3461975"/>
            <a:ext cx="4572001" cy="543652"/>
            <a:chOff x="-2088886" y="3048834"/>
            <a:chExt cx="7363245" cy="723601"/>
          </a:xfrm>
        </p:grpSpPr>
        <p:cxnSp>
          <p:nvCxnSpPr>
            <p:cNvPr id="20" name="Straight Connector 19"/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3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 rot="5400000">
            <a:off x="3309573" y="3461975"/>
            <a:ext cx="4572001" cy="543652"/>
            <a:chOff x="-2088886" y="3048834"/>
            <a:chExt cx="7363245" cy="723601"/>
          </a:xfrm>
        </p:grpSpPr>
        <p:cxnSp>
          <p:nvCxnSpPr>
            <p:cNvPr id="26" name="Straight Connector 25"/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9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 rot="5400000">
            <a:off x="4081826" y="3461975"/>
            <a:ext cx="4572001" cy="543652"/>
            <a:chOff x="-2088886" y="3048834"/>
            <a:chExt cx="7363245" cy="723601"/>
          </a:xfrm>
        </p:grpSpPr>
        <p:cxnSp>
          <p:nvCxnSpPr>
            <p:cNvPr id="32" name="Straight Connector 31"/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35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 rot="5400000">
            <a:off x="4833573" y="3461976"/>
            <a:ext cx="4572001" cy="543652"/>
            <a:chOff x="-2088886" y="3048834"/>
            <a:chExt cx="7363245" cy="723601"/>
          </a:xfrm>
        </p:grpSpPr>
        <p:cxnSp>
          <p:nvCxnSpPr>
            <p:cNvPr id="38" name="Straight Connector 37"/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41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 rot="5400000">
            <a:off x="5595573" y="3461976"/>
            <a:ext cx="4572001" cy="543652"/>
            <a:chOff x="-2088886" y="3048834"/>
            <a:chExt cx="7363245" cy="723601"/>
          </a:xfrm>
        </p:grpSpPr>
        <p:cxnSp>
          <p:nvCxnSpPr>
            <p:cNvPr id="44" name="Straight Connector 43"/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47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 rot="5400000">
            <a:off x="6357573" y="3461976"/>
            <a:ext cx="4572001" cy="543652"/>
            <a:chOff x="-2088886" y="3048834"/>
            <a:chExt cx="7363245" cy="723601"/>
          </a:xfrm>
        </p:grpSpPr>
        <p:cxnSp>
          <p:nvCxnSpPr>
            <p:cNvPr id="50" name="Straight Connector 49"/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53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56" name="Straight Connector 55"/>
          <p:cNvCxnSpPr/>
          <p:nvPr/>
        </p:nvCxnSpPr>
        <p:spPr>
          <a:xfrm>
            <a:off x="2743200" y="1828800"/>
            <a:ext cx="621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743200" y="2133600"/>
            <a:ext cx="621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743200" y="2438400"/>
            <a:ext cx="621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743200" y="2743200"/>
            <a:ext cx="621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743200" y="3505200"/>
            <a:ext cx="621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743200" y="3810000"/>
            <a:ext cx="621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743200" y="4114800"/>
            <a:ext cx="621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743200" y="4419600"/>
            <a:ext cx="621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35157" y="2590800"/>
            <a:ext cx="69355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35157" y="2895600"/>
            <a:ext cx="69355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35157" y="3200400"/>
            <a:ext cx="69355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35157" y="3505200"/>
            <a:ext cx="69355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9445" y="3810000"/>
            <a:ext cx="69355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9940" y="234309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baseline="-25000" dirty="0"/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200" y="266700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baseline="-25000" dirty="0"/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6200" y="297180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baseline="-25000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6200" y="327660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baseline="-25000" dirty="0"/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6200" y="358140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baseline="-25000" dirty="0"/>
              <a:t>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534400" y="594360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741852" y="596271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979852" y="596271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217852" y="596271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426460" y="600069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677592" y="596271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915592" y="596271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24200" y="600069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28690" y="16002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438400" y="1905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438400" y="22098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438400" y="24954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362200" y="32766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28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362200" y="35814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29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362200" y="38862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30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362200" y="41718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31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428690" y="27240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•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428690" y="28764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•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428690" y="307175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•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409887" y="2724152"/>
            <a:ext cx="1042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 x 32 decoder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868465" y="914400"/>
            <a:ext cx="3637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Internal logic of 32 x 8 ROM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064984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101" grpId="0"/>
      <p:bldP spid="102" grpId="0"/>
      <p:bldP spid="103" grpId="0"/>
      <p:bldP spid="104" grpId="0"/>
      <p:bldP spid="1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 x 8 ROM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Consider, for example, a 32 x 8 ROM. </a:t>
            </a:r>
          </a:p>
          <a:p>
            <a:pPr algn="just"/>
            <a:r>
              <a:rPr lang="en-US" dirty="0"/>
              <a:t>The unit consists of 32 words of 8 bits each. </a:t>
            </a:r>
          </a:p>
          <a:p>
            <a:pPr algn="just"/>
            <a:r>
              <a:rPr lang="en-US" dirty="0"/>
              <a:t>There are five input lines that form the binary numbers from 0 through 31 for the address. </a:t>
            </a:r>
          </a:p>
          <a:p>
            <a:pPr algn="just"/>
            <a:r>
              <a:rPr lang="en-US" dirty="0"/>
              <a:t>The five inputs are decoded into 32 distinct outputs by means of a 5 x 32 decoder. </a:t>
            </a:r>
          </a:p>
          <a:p>
            <a:pPr algn="just"/>
            <a:r>
              <a:rPr lang="en-US" dirty="0"/>
              <a:t>Each output of the decoder represents a memory address.</a:t>
            </a:r>
          </a:p>
        </p:txBody>
      </p:sp>
    </p:spTree>
    <p:extLst>
      <p:ext uri="{BB962C8B-B14F-4D97-AF65-F5344CB8AC3E}">
        <p14:creationId xmlns:p14="http://schemas.microsoft.com/office/powerpoint/2010/main" val="3736133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 x 8 ROM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32 outputs of the decoder are connected to each of the 8 OR gates. </a:t>
            </a:r>
          </a:p>
          <a:p>
            <a:pPr algn="just"/>
            <a:r>
              <a:rPr lang="en-US" dirty="0"/>
              <a:t>Each OR gate must be considered as having 32 inputs. </a:t>
            </a:r>
          </a:p>
          <a:p>
            <a:pPr algn="just"/>
            <a:r>
              <a:rPr lang="en-US" dirty="0"/>
              <a:t>Since each OR gate has 32 input connections and there are 8 OR gates, the ROM contains 32 x 8 = 256 internal connections.</a:t>
            </a:r>
          </a:p>
          <a:p>
            <a:pPr algn="just"/>
            <a:r>
              <a:rPr lang="en-US" dirty="0"/>
              <a:t>In general, a 2</a:t>
            </a:r>
            <a:r>
              <a:rPr lang="en-US" baseline="30000" dirty="0"/>
              <a:t>k</a:t>
            </a:r>
            <a:r>
              <a:rPr lang="en-US" dirty="0"/>
              <a:t> x n ROM will have an internal k x 2</a:t>
            </a:r>
            <a:r>
              <a:rPr lang="en-US" baseline="30000" dirty="0"/>
              <a:t>k</a:t>
            </a:r>
            <a:r>
              <a:rPr lang="en-US" dirty="0"/>
              <a:t> decoder and n OR gates. </a:t>
            </a:r>
          </a:p>
          <a:p>
            <a:pPr algn="just"/>
            <a:r>
              <a:rPr lang="en-US" dirty="0"/>
              <a:t>Each OR gate has 2</a:t>
            </a:r>
            <a:r>
              <a:rPr lang="en-US" baseline="30000" dirty="0"/>
              <a:t>k</a:t>
            </a:r>
            <a:r>
              <a:rPr lang="en-US" dirty="0"/>
              <a:t> inputs, which are connected to each of the outputs of the decoder.</a:t>
            </a:r>
          </a:p>
        </p:txBody>
      </p:sp>
    </p:spTree>
    <p:extLst>
      <p:ext uri="{BB962C8B-B14F-4D97-AF65-F5344CB8AC3E}">
        <p14:creationId xmlns:p14="http://schemas.microsoft.com/office/powerpoint/2010/main" val="3430131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524000"/>
          </a:xfrm>
        </p:spPr>
        <p:txBody>
          <a:bodyPr/>
          <a:lstStyle/>
          <a:p>
            <a:r>
              <a:rPr lang="en-US" dirty="0"/>
              <a:t>Implement following functions using ROM.</a:t>
            </a:r>
          </a:p>
          <a:p>
            <a:pPr marL="0" indent="0">
              <a:buNone/>
            </a:pPr>
            <a:r>
              <a:rPr lang="en-US" dirty="0"/>
              <a:t>	F</a:t>
            </a:r>
            <a:r>
              <a:rPr lang="en-US" baseline="-25000" dirty="0"/>
              <a:t>1</a:t>
            </a:r>
            <a:r>
              <a:rPr lang="en-US" dirty="0"/>
              <a:t> = ∑ m(1, 3, 4, 6)		F</a:t>
            </a:r>
            <a:r>
              <a:rPr lang="en-US" baseline="-25000" dirty="0"/>
              <a:t>2</a:t>
            </a:r>
            <a:r>
              <a:rPr lang="en-US" dirty="0"/>
              <a:t> = ∑ m(2, 4, 5, 7)</a:t>
            </a:r>
          </a:p>
          <a:p>
            <a:pPr marL="0" indent="0">
              <a:buNone/>
            </a:pPr>
            <a:r>
              <a:rPr lang="en-US" dirty="0"/>
              <a:t>	F</a:t>
            </a:r>
            <a:r>
              <a:rPr lang="en-US" baseline="-25000" dirty="0"/>
              <a:t>3</a:t>
            </a:r>
            <a:r>
              <a:rPr lang="en-US" dirty="0"/>
              <a:t> = ∑ m(0, 1, 5, 7)		F</a:t>
            </a:r>
            <a:r>
              <a:rPr lang="en-US" baseline="-25000" dirty="0"/>
              <a:t>4</a:t>
            </a:r>
            <a:r>
              <a:rPr lang="en-US" dirty="0"/>
              <a:t> = ∑ m(1, 2, 3, 4)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622814"/>
              </p:ext>
            </p:extLst>
          </p:nvPr>
        </p:nvGraphicFramePr>
        <p:xfrm>
          <a:off x="2226799" y="2514600"/>
          <a:ext cx="4555001" cy="3948661"/>
        </p:xfrm>
        <a:graphic>
          <a:graphicData uri="http://schemas.openxmlformats.org/drawingml/2006/table">
            <a:tbl>
              <a:tblPr firstRow="1" bandRow="1"/>
              <a:tblGrid>
                <a:gridCol w="5773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73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73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57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57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57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0577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7094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  <a:r>
                        <a:rPr lang="en-US" sz="2000" b="1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  <a:r>
                        <a:rPr lang="en-US" sz="2000" b="1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  <a:r>
                        <a:rPr lang="en-US" sz="2000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</a:t>
                      </a:r>
                      <a:r>
                        <a:rPr lang="en-US" sz="2000" b="1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</a:t>
                      </a:r>
                      <a:r>
                        <a:rPr lang="en-US" sz="2000" b="1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</a:t>
                      </a:r>
                      <a:r>
                        <a:rPr lang="en-US" sz="2000" b="1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</a:t>
                      </a:r>
                      <a:r>
                        <a:rPr lang="en-US" sz="2000" b="1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156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7340003-EA4F-4EFC-8254-848CCB9EF78A}"/>
              </a:ext>
            </a:extLst>
          </p:cNvPr>
          <p:cNvSpPr/>
          <p:nvPr/>
        </p:nvSpPr>
        <p:spPr>
          <a:xfrm>
            <a:off x="1066800" y="1447800"/>
            <a:ext cx="19050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A383BA8D-FDCF-445F-88A1-493427888DDB}"/>
              </a:ext>
            </a:extLst>
          </p:cNvPr>
          <p:cNvCxnSpPr/>
          <p:nvPr/>
        </p:nvCxnSpPr>
        <p:spPr>
          <a:xfrm>
            <a:off x="457200" y="2362200"/>
            <a:ext cx="60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4357AA0-819D-45A8-BBDA-0AAA829F9188}"/>
              </a:ext>
            </a:extLst>
          </p:cNvPr>
          <p:cNvCxnSpPr/>
          <p:nvPr/>
        </p:nvCxnSpPr>
        <p:spPr>
          <a:xfrm>
            <a:off x="457200" y="2971800"/>
            <a:ext cx="60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E7D45B04-10D3-40BD-8934-A1E574E952AC}"/>
              </a:ext>
            </a:extLst>
          </p:cNvPr>
          <p:cNvCxnSpPr/>
          <p:nvPr/>
        </p:nvCxnSpPr>
        <p:spPr>
          <a:xfrm>
            <a:off x="457200" y="3581400"/>
            <a:ext cx="60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6380776-E84A-4085-81A9-9556482E8BDE}"/>
              </a:ext>
            </a:extLst>
          </p:cNvPr>
          <p:cNvCxnSpPr/>
          <p:nvPr/>
        </p:nvCxnSpPr>
        <p:spPr>
          <a:xfrm>
            <a:off x="2971800" y="1671320"/>
            <a:ext cx="565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EBE81F0-6126-4BE4-B4B5-961978A73A7D}"/>
              </a:ext>
            </a:extLst>
          </p:cNvPr>
          <p:cNvCxnSpPr/>
          <p:nvPr/>
        </p:nvCxnSpPr>
        <p:spPr>
          <a:xfrm>
            <a:off x="2971800" y="2026920"/>
            <a:ext cx="565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28FAD53-DD4F-4128-8CD6-51BDD6386D44}"/>
              </a:ext>
            </a:extLst>
          </p:cNvPr>
          <p:cNvCxnSpPr/>
          <p:nvPr/>
        </p:nvCxnSpPr>
        <p:spPr>
          <a:xfrm>
            <a:off x="2971800" y="2397760"/>
            <a:ext cx="565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B2265CA-F25E-4C14-AC21-C8628C450481}"/>
              </a:ext>
            </a:extLst>
          </p:cNvPr>
          <p:cNvCxnSpPr/>
          <p:nvPr/>
        </p:nvCxnSpPr>
        <p:spPr>
          <a:xfrm>
            <a:off x="2971800" y="2753360"/>
            <a:ext cx="565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2162670-EE1A-4225-966C-705D7B30280E}"/>
              </a:ext>
            </a:extLst>
          </p:cNvPr>
          <p:cNvCxnSpPr/>
          <p:nvPr/>
        </p:nvCxnSpPr>
        <p:spPr>
          <a:xfrm>
            <a:off x="2971800" y="3149600"/>
            <a:ext cx="565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FC0DD756-D3CC-418C-9746-0971294D55BF}"/>
              </a:ext>
            </a:extLst>
          </p:cNvPr>
          <p:cNvCxnSpPr/>
          <p:nvPr/>
        </p:nvCxnSpPr>
        <p:spPr>
          <a:xfrm>
            <a:off x="2971800" y="3515360"/>
            <a:ext cx="565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308149C-8107-43C3-B50F-AC090E96AD06}"/>
              </a:ext>
            </a:extLst>
          </p:cNvPr>
          <p:cNvCxnSpPr/>
          <p:nvPr/>
        </p:nvCxnSpPr>
        <p:spPr>
          <a:xfrm>
            <a:off x="2971800" y="3906520"/>
            <a:ext cx="565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75CAF5A0-DCFD-4019-ADFC-3615619FFBAA}"/>
              </a:ext>
            </a:extLst>
          </p:cNvPr>
          <p:cNvCxnSpPr/>
          <p:nvPr/>
        </p:nvCxnSpPr>
        <p:spPr>
          <a:xfrm>
            <a:off x="2971800" y="4292600"/>
            <a:ext cx="565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BE6D0DF2-01B3-4171-92A6-769ECDC3E5EF}"/>
              </a:ext>
            </a:extLst>
          </p:cNvPr>
          <p:cNvGrpSpPr/>
          <p:nvPr/>
        </p:nvGrpSpPr>
        <p:grpSpPr>
          <a:xfrm rot="5400000">
            <a:off x="1592625" y="3309574"/>
            <a:ext cx="4572001" cy="543652"/>
            <a:chOff x="-2088886" y="3048834"/>
            <a:chExt cx="7363245" cy="72360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DE0E6A1A-420E-4CB7-AF33-9B263BCF095D}"/>
                </a:ext>
              </a:extLst>
            </p:cNvPr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CFC0D8FA-E560-4B7D-A78F-958151446D7C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DC7671A6-4298-4878-9724-DC26DB191742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1" name="Stored Data 71">
                <a:extLst>
                  <a:ext uri="{FF2B5EF4-FFF2-40B4-BE49-F238E27FC236}">
                    <a16:creationId xmlns:a16="http://schemas.microsoft.com/office/drawing/2014/main" xmlns="" id="{BB6B176F-C85B-44B8-95C9-8C6197B9DADC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Stored Data 71">
                <a:extLst>
                  <a:ext uri="{FF2B5EF4-FFF2-40B4-BE49-F238E27FC236}">
                    <a16:creationId xmlns:a16="http://schemas.microsoft.com/office/drawing/2014/main" xmlns="" id="{05CDED44-4B9A-49BA-9769-12C7422CF828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8C2C6D40-DCEF-44C7-A6DF-B4515E98B641}"/>
              </a:ext>
            </a:extLst>
          </p:cNvPr>
          <p:cNvGrpSpPr/>
          <p:nvPr/>
        </p:nvGrpSpPr>
        <p:grpSpPr>
          <a:xfrm rot="5400000">
            <a:off x="2905231" y="3309575"/>
            <a:ext cx="4572001" cy="543652"/>
            <a:chOff x="-2088886" y="3048834"/>
            <a:chExt cx="7363245" cy="72360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67197886-0F68-4B83-8F65-F4C2034F0025}"/>
                </a:ext>
              </a:extLst>
            </p:cNvPr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5AD6EC74-1A58-4528-BFB7-1ABF7B859AB8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6AC63A26-434E-4855-8F7D-9EA6BEBBE1E4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7" name="Stored Data 71">
                <a:extLst>
                  <a:ext uri="{FF2B5EF4-FFF2-40B4-BE49-F238E27FC236}">
                    <a16:creationId xmlns:a16="http://schemas.microsoft.com/office/drawing/2014/main" xmlns="" id="{39C27A48-704E-4A1B-920A-AB965985C7A8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Stored Data 71">
                <a:extLst>
                  <a:ext uri="{FF2B5EF4-FFF2-40B4-BE49-F238E27FC236}">
                    <a16:creationId xmlns:a16="http://schemas.microsoft.com/office/drawing/2014/main" xmlns="" id="{2B98A0CE-502C-4612-ACC4-1BB7ADBD9EA2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7C4CCBD1-90BE-4BCA-856C-ED13FAF95F28}"/>
              </a:ext>
            </a:extLst>
          </p:cNvPr>
          <p:cNvGrpSpPr/>
          <p:nvPr/>
        </p:nvGrpSpPr>
        <p:grpSpPr>
          <a:xfrm rot="5400000">
            <a:off x="4202883" y="3309575"/>
            <a:ext cx="4572001" cy="543652"/>
            <a:chOff x="-2088886" y="3048834"/>
            <a:chExt cx="7363245" cy="72360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767C9981-AB6A-4E01-A64D-C36512A78AFD}"/>
                </a:ext>
              </a:extLst>
            </p:cNvPr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A8B0EC81-A46D-4E04-B241-A767ABCC6B7F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CC6410C4-50E8-4646-B219-314D0AC40CA3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33" name="Stored Data 71">
                <a:extLst>
                  <a:ext uri="{FF2B5EF4-FFF2-40B4-BE49-F238E27FC236}">
                    <a16:creationId xmlns:a16="http://schemas.microsoft.com/office/drawing/2014/main" xmlns="" id="{998467D1-35DE-4558-A43C-C7997FF77949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Stored Data 71">
                <a:extLst>
                  <a:ext uri="{FF2B5EF4-FFF2-40B4-BE49-F238E27FC236}">
                    <a16:creationId xmlns:a16="http://schemas.microsoft.com/office/drawing/2014/main" xmlns="" id="{28EDDA24-A759-4A36-9B12-08D77B00BA6E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95A9778B-49EE-44D2-A48B-C2B442C83D76}"/>
              </a:ext>
            </a:extLst>
          </p:cNvPr>
          <p:cNvGrpSpPr/>
          <p:nvPr/>
        </p:nvGrpSpPr>
        <p:grpSpPr>
          <a:xfrm rot="5400000">
            <a:off x="5555008" y="3309575"/>
            <a:ext cx="4572001" cy="543652"/>
            <a:chOff x="-2088886" y="3048834"/>
            <a:chExt cx="7363245" cy="72360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607EF5F6-7386-4BB3-A946-01937006942B}"/>
                </a:ext>
              </a:extLst>
            </p:cNvPr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67FCD56D-01EF-485D-AEC7-9EA71C3B500B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DDB851D5-AEE3-45FA-85CC-14D02037A95C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39" name="Stored Data 71">
                <a:extLst>
                  <a:ext uri="{FF2B5EF4-FFF2-40B4-BE49-F238E27FC236}">
                    <a16:creationId xmlns:a16="http://schemas.microsoft.com/office/drawing/2014/main" xmlns="" id="{D11F48AF-B4CE-48AA-AFB2-3BE57D231614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Stored Data 71">
                <a:extLst>
                  <a:ext uri="{FF2B5EF4-FFF2-40B4-BE49-F238E27FC236}">
                    <a16:creationId xmlns:a16="http://schemas.microsoft.com/office/drawing/2014/main" xmlns="" id="{AD7F44AA-30D8-488C-A21B-6491E95FDA4A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xmlns="" id="{368F8685-7CD6-4B8A-B7CE-9EB7210F8B90}"/>
              </a:ext>
            </a:extLst>
          </p:cNvPr>
          <p:cNvSpPr/>
          <p:nvPr/>
        </p:nvSpPr>
        <p:spPr>
          <a:xfrm>
            <a:off x="3762578" y="2595373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3266E61-B38F-4098-8B97-3516F31D4502}"/>
              </a:ext>
            </a:extLst>
          </p:cNvPr>
          <p:cNvSpPr txBox="1"/>
          <p:nvPr/>
        </p:nvSpPr>
        <p:spPr>
          <a:xfrm>
            <a:off x="2733040" y="1484868"/>
            <a:ext cx="1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F18AF4B-2681-4268-9862-3B5602FBBA10}"/>
              </a:ext>
            </a:extLst>
          </p:cNvPr>
          <p:cNvSpPr txBox="1"/>
          <p:nvPr/>
        </p:nvSpPr>
        <p:spPr>
          <a:xfrm>
            <a:off x="2733040" y="1840468"/>
            <a:ext cx="1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13EBB6E-0B50-474D-982E-C3DE8A3013E5}"/>
              </a:ext>
            </a:extLst>
          </p:cNvPr>
          <p:cNvSpPr txBox="1"/>
          <p:nvPr/>
        </p:nvSpPr>
        <p:spPr>
          <a:xfrm>
            <a:off x="2733040" y="2213094"/>
            <a:ext cx="1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DD623D9D-701B-4D25-9CC3-309E71EAE5C3}"/>
              </a:ext>
            </a:extLst>
          </p:cNvPr>
          <p:cNvSpPr txBox="1"/>
          <p:nvPr/>
        </p:nvSpPr>
        <p:spPr>
          <a:xfrm>
            <a:off x="2747124" y="2573775"/>
            <a:ext cx="1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1EDD9A96-F74A-4868-B442-6AADBFFB642B}"/>
              </a:ext>
            </a:extLst>
          </p:cNvPr>
          <p:cNvSpPr txBox="1"/>
          <p:nvPr/>
        </p:nvSpPr>
        <p:spPr>
          <a:xfrm>
            <a:off x="2742035" y="2958684"/>
            <a:ext cx="1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69D7083-CDE6-4CE9-96C0-912E78319326}"/>
              </a:ext>
            </a:extLst>
          </p:cNvPr>
          <p:cNvSpPr txBox="1"/>
          <p:nvPr/>
        </p:nvSpPr>
        <p:spPr>
          <a:xfrm>
            <a:off x="2742035" y="3319365"/>
            <a:ext cx="1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49FDAC8-FCCE-47F1-9C96-3C41F5A64B6A}"/>
              </a:ext>
            </a:extLst>
          </p:cNvPr>
          <p:cNvSpPr txBox="1"/>
          <p:nvPr/>
        </p:nvSpPr>
        <p:spPr>
          <a:xfrm>
            <a:off x="2733040" y="3720068"/>
            <a:ext cx="1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8BBECF9E-6602-4598-A96C-F3081E6B5C18}"/>
              </a:ext>
            </a:extLst>
          </p:cNvPr>
          <p:cNvSpPr txBox="1"/>
          <p:nvPr/>
        </p:nvSpPr>
        <p:spPr>
          <a:xfrm>
            <a:off x="2733040" y="4090909"/>
            <a:ext cx="1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61B191A-CCAB-4087-B53D-C34729A7E659}"/>
              </a:ext>
            </a:extLst>
          </p:cNvPr>
          <p:cNvSpPr txBox="1"/>
          <p:nvPr/>
        </p:nvSpPr>
        <p:spPr>
          <a:xfrm>
            <a:off x="105247" y="2177534"/>
            <a:ext cx="403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2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D6A0CB9-C514-4DF2-A1BB-89D7D08C9A43}"/>
              </a:ext>
            </a:extLst>
          </p:cNvPr>
          <p:cNvSpPr txBox="1"/>
          <p:nvPr/>
        </p:nvSpPr>
        <p:spPr>
          <a:xfrm>
            <a:off x="105247" y="2787134"/>
            <a:ext cx="403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3636C1D-CF00-487A-843E-ED5067D1FB75}"/>
              </a:ext>
            </a:extLst>
          </p:cNvPr>
          <p:cNvSpPr txBox="1"/>
          <p:nvPr/>
        </p:nvSpPr>
        <p:spPr>
          <a:xfrm>
            <a:off x="105247" y="3368101"/>
            <a:ext cx="403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0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E8573EC-7506-42A2-A3A6-7A2F15FDC7AD}"/>
              </a:ext>
            </a:extLst>
          </p:cNvPr>
          <p:cNvSpPr txBox="1"/>
          <p:nvPr/>
        </p:nvSpPr>
        <p:spPr>
          <a:xfrm>
            <a:off x="1461875" y="2648634"/>
            <a:ext cx="101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3 x 8</a:t>
            </a:r>
          </a:p>
          <a:p>
            <a:pPr algn="ctr"/>
            <a:r>
              <a:rPr lang="en-IN" dirty="0"/>
              <a:t>decoder</a:t>
            </a:r>
          </a:p>
        </p:txBody>
      </p: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xmlns="" id="{8E57677F-7C61-4CB0-BF3D-08F65906D890}"/>
              </a:ext>
            </a:extLst>
          </p:cNvPr>
          <p:cNvSpPr/>
          <p:nvPr/>
        </p:nvSpPr>
        <p:spPr>
          <a:xfrm>
            <a:off x="3762578" y="1875134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xmlns="" id="{1679B94D-A55A-4B6B-AFD7-C245C0C847A5}"/>
              </a:ext>
            </a:extLst>
          </p:cNvPr>
          <p:cNvSpPr/>
          <p:nvPr/>
        </p:nvSpPr>
        <p:spPr>
          <a:xfrm>
            <a:off x="3762578" y="2981452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xmlns="" id="{398380A3-83FB-48DC-8852-4E9F8D4DA111}"/>
              </a:ext>
            </a:extLst>
          </p:cNvPr>
          <p:cNvSpPr/>
          <p:nvPr/>
        </p:nvSpPr>
        <p:spPr>
          <a:xfrm>
            <a:off x="3762578" y="3755240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xmlns="" id="{9C25D45E-0667-4AFD-AB65-C4559AF8F10D}"/>
              </a:ext>
            </a:extLst>
          </p:cNvPr>
          <p:cNvSpPr/>
          <p:nvPr/>
        </p:nvSpPr>
        <p:spPr>
          <a:xfrm>
            <a:off x="5072979" y="2976374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Multiplication Sign 57">
            <a:extLst>
              <a:ext uri="{FF2B5EF4-FFF2-40B4-BE49-F238E27FC236}">
                <a16:creationId xmlns:a16="http://schemas.microsoft.com/office/drawing/2014/main" xmlns="" id="{6373C235-63EF-4EC8-95AD-FDB7B72217AE}"/>
              </a:ext>
            </a:extLst>
          </p:cNvPr>
          <p:cNvSpPr/>
          <p:nvPr/>
        </p:nvSpPr>
        <p:spPr>
          <a:xfrm>
            <a:off x="5072979" y="2256135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Multiplication Sign 58">
            <a:extLst>
              <a:ext uri="{FF2B5EF4-FFF2-40B4-BE49-F238E27FC236}">
                <a16:creationId xmlns:a16="http://schemas.microsoft.com/office/drawing/2014/main" xmlns="" id="{5E4BA996-9EFF-402D-A07A-9D236296C9E3}"/>
              </a:ext>
            </a:extLst>
          </p:cNvPr>
          <p:cNvSpPr/>
          <p:nvPr/>
        </p:nvSpPr>
        <p:spPr>
          <a:xfrm>
            <a:off x="5072979" y="3362453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Multiplication Sign 59">
            <a:extLst>
              <a:ext uri="{FF2B5EF4-FFF2-40B4-BE49-F238E27FC236}">
                <a16:creationId xmlns:a16="http://schemas.microsoft.com/office/drawing/2014/main" xmlns="" id="{43EE6450-42C2-4AC1-BD64-79C31126E80C}"/>
              </a:ext>
            </a:extLst>
          </p:cNvPr>
          <p:cNvSpPr/>
          <p:nvPr/>
        </p:nvSpPr>
        <p:spPr>
          <a:xfrm>
            <a:off x="5072979" y="4136241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Multiplication Sign 60">
            <a:extLst>
              <a:ext uri="{FF2B5EF4-FFF2-40B4-BE49-F238E27FC236}">
                <a16:creationId xmlns:a16="http://schemas.microsoft.com/office/drawing/2014/main" xmlns="" id="{5372007B-773D-446E-8828-E86DBAE0F57F}"/>
              </a:ext>
            </a:extLst>
          </p:cNvPr>
          <p:cNvSpPr/>
          <p:nvPr/>
        </p:nvSpPr>
        <p:spPr>
          <a:xfrm>
            <a:off x="6372320" y="1875027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Multiplication Sign 61">
            <a:extLst>
              <a:ext uri="{FF2B5EF4-FFF2-40B4-BE49-F238E27FC236}">
                <a16:creationId xmlns:a16="http://schemas.microsoft.com/office/drawing/2014/main" xmlns="" id="{76252F36-4B73-476C-BDD2-5EE8CD3E7133}"/>
              </a:ext>
            </a:extLst>
          </p:cNvPr>
          <p:cNvSpPr/>
          <p:nvPr/>
        </p:nvSpPr>
        <p:spPr>
          <a:xfrm>
            <a:off x="6360471" y="1510268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Multiplication Sign 62">
            <a:extLst>
              <a:ext uri="{FF2B5EF4-FFF2-40B4-BE49-F238E27FC236}">
                <a16:creationId xmlns:a16="http://schemas.microsoft.com/office/drawing/2014/main" xmlns="" id="{C69D0526-4A43-4748-8A15-A923DED8E458}"/>
              </a:ext>
            </a:extLst>
          </p:cNvPr>
          <p:cNvSpPr/>
          <p:nvPr/>
        </p:nvSpPr>
        <p:spPr>
          <a:xfrm>
            <a:off x="6375022" y="3341854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xmlns="" id="{267D5466-C67D-4CEA-9998-AA806F85EAFB}"/>
              </a:ext>
            </a:extLst>
          </p:cNvPr>
          <p:cNvSpPr/>
          <p:nvPr/>
        </p:nvSpPr>
        <p:spPr>
          <a:xfrm>
            <a:off x="6360471" y="4136241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xmlns="" id="{257D100C-EA39-4E02-84C8-A03C6578147C}"/>
              </a:ext>
            </a:extLst>
          </p:cNvPr>
          <p:cNvSpPr/>
          <p:nvPr/>
        </p:nvSpPr>
        <p:spPr>
          <a:xfrm>
            <a:off x="7722756" y="2610613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Multiplication Sign 65">
            <a:extLst>
              <a:ext uri="{FF2B5EF4-FFF2-40B4-BE49-F238E27FC236}">
                <a16:creationId xmlns:a16="http://schemas.microsoft.com/office/drawing/2014/main" xmlns="" id="{DD92BC66-DEBA-4F84-9AFA-19D7BF6A92AA}"/>
              </a:ext>
            </a:extLst>
          </p:cNvPr>
          <p:cNvSpPr/>
          <p:nvPr/>
        </p:nvSpPr>
        <p:spPr>
          <a:xfrm>
            <a:off x="7722756" y="1890374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xmlns="" id="{70EEA516-3D18-42FB-AC0C-2BA4BECB07F2}"/>
              </a:ext>
            </a:extLst>
          </p:cNvPr>
          <p:cNvSpPr/>
          <p:nvPr/>
        </p:nvSpPr>
        <p:spPr>
          <a:xfrm>
            <a:off x="7722756" y="2996692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Multiplication Sign 67">
            <a:extLst>
              <a:ext uri="{FF2B5EF4-FFF2-40B4-BE49-F238E27FC236}">
                <a16:creationId xmlns:a16="http://schemas.microsoft.com/office/drawing/2014/main" xmlns="" id="{43A8F730-F7F4-4CA1-BB19-6E893A0E889A}"/>
              </a:ext>
            </a:extLst>
          </p:cNvPr>
          <p:cNvSpPr/>
          <p:nvPr/>
        </p:nvSpPr>
        <p:spPr>
          <a:xfrm>
            <a:off x="7722756" y="2245973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F50EC4B2-7D0F-4CF6-9B21-9676F0E3C297}"/>
              </a:ext>
            </a:extLst>
          </p:cNvPr>
          <p:cNvSpPr txBox="1"/>
          <p:nvPr/>
        </p:nvSpPr>
        <p:spPr>
          <a:xfrm>
            <a:off x="3718711" y="5867401"/>
            <a:ext cx="369250" cy="380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F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71A89ED-10AD-4031-8E4D-0DFC2BB6559A}"/>
              </a:ext>
            </a:extLst>
          </p:cNvPr>
          <p:cNvSpPr txBox="1"/>
          <p:nvPr/>
        </p:nvSpPr>
        <p:spPr>
          <a:xfrm>
            <a:off x="5035191" y="5867401"/>
            <a:ext cx="369250" cy="380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F</a:t>
            </a:r>
            <a:r>
              <a:rPr lang="en-IN" baseline="-25000" dirty="0"/>
              <a:t>2</a:t>
            </a:r>
            <a:endParaRPr lang="en-IN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D0B9DEE-26D5-48DE-B6A1-8EAF1C5D60D2}"/>
              </a:ext>
            </a:extLst>
          </p:cNvPr>
          <p:cNvSpPr txBox="1"/>
          <p:nvPr/>
        </p:nvSpPr>
        <p:spPr>
          <a:xfrm>
            <a:off x="6331351" y="5863591"/>
            <a:ext cx="369250" cy="4190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F</a:t>
            </a:r>
            <a:r>
              <a:rPr lang="en-IN" baseline="-25000" dirty="0"/>
              <a:t>3</a:t>
            </a:r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9A5586F6-3724-4AF5-A4AA-3788BAF5A1A8}"/>
              </a:ext>
            </a:extLst>
          </p:cNvPr>
          <p:cNvSpPr txBox="1"/>
          <p:nvPr/>
        </p:nvSpPr>
        <p:spPr>
          <a:xfrm>
            <a:off x="7688471" y="5862321"/>
            <a:ext cx="369250" cy="380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F</a:t>
            </a:r>
            <a:r>
              <a:rPr lang="en-IN" baseline="-25000" dirty="0"/>
              <a:t>4</a:t>
            </a:r>
            <a:endParaRPr lang="en-IN" dirty="0"/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xmlns="" id="{74FF5472-9469-4E09-8C1E-54C52C17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76323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0" grpId="0"/>
      <p:bldP spid="71" grpId="0"/>
      <p:bldP spid="72" grpId="0"/>
      <p:bldP spid="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4B18D7-22E6-47D6-BCD0-766C0F6C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361FD2-73AF-4AFD-B2DA-6A7B39BC6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1) Design a combinational circuit using a PROM. The circuit accepts 3-bit binary number and generates its equivalent XS-3.</a:t>
            </a:r>
          </a:p>
          <a:p>
            <a:pPr algn="just"/>
            <a:r>
              <a:rPr lang="en-IN" dirty="0"/>
              <a:t>2) Realize two outputs F</a:t>
            </a:r>
            <a:r>
              <a:rPr lang="en-IN" baseline="-25000" dirty="0"/>
              <a:t>1 </a:t>
            </a:r>
            <a:r>
              <a:rPr lang="en-IN" dirty="0"/>
              <a:t>and F</a:t>
            </a:r>
            <a:r>
              <a:rPr lang="en-IN" baseline="-25000" dirty="0"/>
              <a:t>2 </a:t>
            </a:r>
            <a:r>
              <a:rPr lang="en-IN" dirty="0"/>
              <a:t>using a 4 x 2 PROM:</a:t>
            </a:r>
          </a:p>
          <a:p>
            <a:pPr marL="2286000" lvl="5" indent="0" algn="just">
              <a:buNone/>
            </a:pPr>
            <a:r>
              <a:rPr lang="en-IN" dirty="0"/>
              <a:t>F</a:t>
            </a:r>
            <a:r>
              <a:rPr lang="en-IN" baseline="-25000" dirty="0"/>
              <a:t>1</a:t>
            </a:r>
            <a:r>
              <a:rPr lang="en-IN" dirty="0"/>
              <a:t> (A</a:t>
            </a:r>
            <a:r>
              <a:rPr lang="en-IN" baseline="-25000" dirty="0"/>
              <a:t>1</a:t>
            </a:r>
            <a:r>
              <a:rPr lang="en-IN" dirty="0"/>
              <a:t>, A</a:t>
            </a:r>
            <a:r>
              <a:rPr lang="en-IN" baseline="-25000" dirty="0"/>
              <a:t>0</a:t>
            </a:r>
            <a:r>
              <a:rPr lang="en-IN" dirty="0"/>
              <a:t>) = </a:t>
            </a:r>
            <a:r>
              <a:rPr lang="en-US" dirty="0"/>
              <a:t>∑ m(0, 2)</a:t>
            </a:r>
          </a:p>
          <a:p>
            <a:pPr marL="2286000" lvl="5" indent="0" algn="just">
              <a:buNone/>
            </a:pPr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(A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0</a:t>
            </a:r>
            <a:r>
              <a:rPr lang="en-US" dirty="0"/>
              <a:t>) = ∑ m(0, 1, 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17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70B3BF-730A-48E4-B0B8-87674103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 programmable ROM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7CB0F2-1335-4103-9A05-D6A2E0E1F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Programmed at the time of manufacturing, as the last process of fabrication.</a:t>
            </a:r>
          </a:p>
          <a:p>
            <a:pPr algn="just"/>
            <a:r>
              <a:rPr lang="en-US" dirty="0"/>
              <a:t>Custom programmed or mask programmed.</a:t>
            </a:r>
          </a:p>
          <a:p>
            <a:pPr algn="just"/>
            <a:r>
              <a:rPr lang="en-IN" dirty="0"/>
              <a:t>Data can’t be changed after fabrication.</a:t>
            </a:r>
          </a:p>
          <a:p>
            <a:pPr algn="just"/>
            <a:r>
              <a:rPr lang="en-IN" dirty="0"/>
              <a:t>Only for bulk production.</a:t>
            </a:r>
          </a:p>
        </p:txBody>
      </p:sp>
    </p:spTree>
    <p:extLst>
      <p:ext uri="{BB962C8B-B14F-4D97-AF65-F5344CB8AC3E}">
        <p14:creationId xmlns:p14="http://schemas.microsoft.com/office/powerpoint/2010/main" val="416993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9F8AD-66D6-45BF-8C0E-788A9F49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ROM (PROM)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1CDDB3-AC4A-4421-BA41-F53147837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Programmed by the user using a special circuit – PROM programmer.</a:t>
            </a:r>
          </a:p>
          <a:p>
            <a:pPr algn="just"/>
            <a:r>
              <a:rPr lang="en-US" dirty="0"/>
              <a:t>It can be programmed only once after which its contests are permanently fixed as in a ROM.</a:t>
            </a:r>
          </a:p>
          <a:p>
            <a:pPr algn="just"/>
            <a:r>
              <a:rPr lang="en-US" dirty="0"/>
              <a:t>Suitable for storage of data which is of permanent in nature.</a:t>
            </a:r>
          </a:p>
          <a:p>
            <a:pPr algn="just"/>
            <a:r>
              <a:rPr lang="en-US" dirty="0"/>
              <a:t>Available without any data on it from vendor.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2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organization and operation</a:t>
            </a:r>
          </a:p>
          <a:p>
            <a:r>
              <a:rPr lang="en-US" dirty="0"/>
              <a:t>Expanding memory size</a:t>
            </a:r>
          </a:p>
          <a:p>
            <a:r>
              <a:rPr lang="en-US" dirty="0"/>
              <a:t>Classification and characteristics of memories</a:t>
            </a:r>
          </a:p>
          <a:p>
            <a:r>
              <a:rPr lang="en-US" dirty="0"/>
              <a:t>Programmable logic array (PLA)</a:t>
            </a:r>
          </a:p>
          <a:p>
            <a:r>
              <a:rPr lang="en-US" dirty="0"/>
              <a:t>Programmable array logic (PAL)</a:t>
            </a:r>
          </a:p>
          <a:p>
            <a:r>
              <a:rPr lang="en-US" dirty="0"/>
              <a:t>Complex programmable logic devices (CPLD)</a:t>
            </a:r>
          </a:p>
          <a:p>
            <a:r>
              <a:rPr lang="en-US" dirty="0"/>
              <a:t>Field programmable gate array (FPGA) </a:t>
            </a:r>
          </a:p>
        </p:txBody>
      </p:sp>
    </p:spTree>
    <p:extLst>
      <p:ext uri="{BB962C8B-B14F-4D97-AF65-F5344CB8AC3E}">
        <p14:creationId xmlns:p14="http://schemas.microsoft.com/office/powerpoint/2010/main" val="294397439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D8BC58-084D-4F99-88CF-8C853851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Erasable PROM (EPROM)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1ABE62-07A7-4FEA-9E0C-77F4A71EC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It can be programmed again and again, so referred as erasable and programmable ROM.</a:t>
            </a:r>
          </a:p>
          <a:p>
            <a:pPr algn="just"/>
            <a:r>
              <a:rPr lang="en-IN" dirty="0"/>
              <a:t>Two techniques: Ultraviolet radiation, Electrically</a:t>
            </a:r>
          </a:p>
          <a:p>
            <a:pPr algn="just"/>
            <a:r>
              <a:rPr lang="en-IN" dirty="0"/>
              <a:t>A ROM in which erasing process using ultraviolet radiation is used is known as EPROM.</a:t>
            </a:r>
          </a:p>
          <a:p>
            <a:pPr algn="just"/>
            <a:r>
              <a:rPr lang="en-IN" dirty="0"/>
              <a:t>The device using electrical voltage for erasing is known as Electrically EPROM or Electrically alterable ROM (EAROM)</a:t>
            </a:r>
          </a:p>
        </p:txBody>
      </p:sp>
    </p:spTree>
    <p:extLst>
      <p:ext uri="{BB962C8B-B14F-4D97-AF65-F5344CB8AC3E}">
        <p14:creationId xmlns:p14="http://schemas.microsoft.com/office/powerpoint/2010/main" val="434730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F01332-C7D8-45E3-BCC8-F36735E2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access memory (RAM)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00AC2F-1ABB-4E55-B8E6-6D002BDF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Used in computers for the temporary storage of programs and data.</a:t>
            </a:r>
          </a:p>
          <a:p>
            <a:pPr algn="just"/>
            <a:r>
              <a:rPr lang="en-US" dirty="0"/>
              <a:t>Read and write both operations are performed by RAM which requires fast cycle times as not to slow down the computer operation.</a:t>
            </a:r>
          </a:p>
          <a:p>
            <a:pPr algn="just"/>
            <a:r>
              <a:rPr lang="en-US" dirty="0"/>
              <a:t>It is volatile and lose all stored information if power is interrupted or turned off.</a:t>
            </a:r>
          </a:p>
          <a:p>
            <a:pPr algn="just"/>
            <a:r>
              <a:rPr lang="en-US" dirty="0"/>
              <a:t>RAMs typically come with word capacities of 1K, 4K, 8K, 16K, etc.. and word sizes of 1, 4 or 8-bits.</a:t>
            </a:r>
          </a:p>
          <a:p>
            <a:pPr algn="just"/>
            <a:r>
              <a:rPr lang="en-US" dirty="0"/>
              <a:t>It can be expanded by combining several memory chips.</a:t>
            </a:r>
          </a:p>
        </p:txBody>
      </p:sp>
    </p:spTree>
    <p:extLst>
      <p:ext uri="{BB962C8B-B14F-4D97-AF65-F5344CB8AC3E}">
        <p14:creationId xmlns:p14="http://schemas.microsoft.com/office/powerpoint/2010/main" val="2916335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498BAF-398F-498E-9AB3-FF32C470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v/s DRAM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C9484863-8B7B-43AC-89B0-EAB88D4CD3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444939"/>
              </p:ext>
            </p:extLst>
          </p:nvPr>
        </p:nvGraphicFramePr>
        <p:xfrm>
          <a:off x="190500" y="1066800"/>
          <a:ext cx="8763000" cy="513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xmlns="" val="1139572284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xmlns="" val="93357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Static 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Dynamic RAM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133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1. SRAM has lower access time, so it is faster compared to DRAM.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1. DRAM has higher access time, so it is slower than SRAM.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335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2. SRAM is costlier than DRAM.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2. DRAM costs less compared to SRAM.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93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3.</a:t>
                      </a:r>
                      <a:r>
                        <a:rPr lang="en-US" sz="200" dirty="0"/>
                        <a:t> </a:t>
                      </a:r>
                      <a:r>
                        <a:rPr lang="en-US" dirty="0"/>
                        <a:t>SRAM requires constant power supply, which means this type of memory consumes more power.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3. DRAM offers reduced power consumption, due to the fact that the information is stored in the capacitor.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918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4.</a:t>
                      </a:r>
                      <a:r>
                        <a:rPr lang="en-US" sz="400" dirty="0"/>
                        <a:t> </a:t>
                      </a:r>
                      <a:r>
                        <a:rPr lang="en-US" dirty="0"/>
                        <a:t>Due to complex internal circuitry, less storage capacity is available compared to the same physical size of DRAM memory chip.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4. Due to the small internal circuitry in the one-bit memory cell of DRAM, the large storage capacity is available.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002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5. SRAM has low packaging density.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5. DRAM has high packaging density.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938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6. No need to refresh periodically.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6. Due to capacitor used as storage element, information may lose over period of time. So, need to refresh periodically.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7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7.</a:t>
                      </a:r>
                      <a:r>
                        <a:rPr lang="en-US" sz="900" dirty="0"/>
                        <a:t> </a:t>
                      </a:r>
                      <a:r>
                        <a:rPr lang="en-US" dirty="0"/>
                        <a:t>Uses an array of 6 transistors for each memory cell.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7.</a:t>
                      </a:r>
                      <a:r>
                        <a:rPr lang="en-US" sz="1400" dirty="0"/>
                        <a:t> </a:t>
                      </a:r>
                      <a:r>
                        <a:rPr lang="en-US" dirty="0"/>
                        <a:t>Uses a single transistor and capacitor for each memory cell.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8073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4299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 v/s ROM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0500" y="990598"/>
          <a:ext cx="8763005" cy="5410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577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1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RAM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ROM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679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 data is not permanent but it can be altered any number of times.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The data is permanent. It can be altered but only a limited number of times that too at slow speed.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47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Speed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 is a high-speed memory.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It is much slower than the RAM.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679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CPU Interaction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 CPU can access the data stored on it.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 CPU can not access the data stored on it. In order to do so, the data is first copied to the RAM.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6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Size and Capacity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Large size with higher capacity.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Small size with less capacity.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398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Usage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Primary memory (DRAM DIMM modules), CPU Cache (SRAM).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Firmware like BIOS or UEFI. RFID tags, microcontrollers, medical devices, and at places where a small and permanent memory solution is required.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1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Cost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It doesn’t come cheap.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Way cheaper than RAM.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5519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2076CD-6BE7-4E0F-9EF3-21858DA4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addressable memory (CAM)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F94D834-9953-4030-869F-163F287EC2FE}"/>
              </a:ext>
            </a:extLst>
          </p:cNvPr>
          <p:cNvSpPr/>
          <p:nvPr/>
        </p:nvSpPr>
        <p:spPr>
          <a:xfrm>
            <a:off x="3019200" y="1219200"/>
            <a:ext cx="2772000" cy="38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FBEEBAFC-B0CF-4E4E-AA51-79761E9BB69E}"/>
              </a:ext>
            </a:extLst>
          </p:cNvPr>
          <p:cNvCxnSpPr/>
          <p:nvPr/>
        </p:nvCxnSpPr>
        <p:spPr>
          <a:xfrm>
            <a:off x="2104800" y="1600200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272A7220-019B-4B06-A595-5949ABC4A08E}"/>
              </a:ext>
            </a:extLst>
          </p:cNvPr>
          <p:cNvCxnSpPr/>
          <p:nvPr/>
        </p:nvCxnSpPr>
        <p:spPr>
          <a:xfrm>
            <a:off x="2104800" y="1905000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568749B1-12D6-42BA-B474-D40F4533F7DF}"/>
              </a:ext>
            </a:extLst>
          </p:cNvPr>
          <p:cNvCxnSpPr/>
          <p:nvPr/>
        </p:nvCxnSpPr>
        <p:spPr>
          <a:xfrm>
            <a:off x="2104800" y="2514600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3DA6F432-87B5-427D-9401-A1E137EC774F}"/>
              </a:ext>
            </a:extLst>
          </p:cNvPr>
          <p:cNvCxnSpPr>
            <a:cxnSpLocks/>
          </p:cNvCxnSpPr>
          <p:nvPr/>
        </p:nvCxnSpPr>
        <p:spPr>
          <a:xfrm flipH="1">
            <a:off x="2104800" y="3733800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C83C8CA0-9271-431F-975F-B601B8341C87}"/>
              </a:ext>
            </a:extLst>
          </p:cNvPr>
          <p:cNvCxnSpPr>
            <a:cxnSpLocks/>
          </p:cNvCxnSpPr>
          <p:nvPr/>
        </p:nvCxnSpPr>
        <p:spPr>
          <a:xfrm flipH="1">
            <a:off x="2104800" y="4064000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9FB9C837-2E6E-4A76-8C90-8BE916B19CF6}"/>
              </a:ext>
            </a:extLst>
          </p:cNvPr>
          <p:cNvCxnSpPr>
            <a:cxnSpLocks/>
          </p:cNvCxnSpPr>
          <p:nvPr/>
        </p:nvCxnSpPr>
        <p:spPr>
          <a:xfrm flipH="1">
            <a:off x="2104800" y="4668520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03B88904-C112-4A44-A2B5-207EE98C7B08}"/>
              </a:ext>
            </a:extLst>
          </p:cNvPr>
          <p:cNvCxnSpPr>
            <a:cxnSpLocks/>
          </p:cNvCxnSpPr>
          <p:nvPr/>
        </p:nvCxnSpPr>
        <p:spPr>
          <a:xfrm rot="16200000">
            <a:off x="3340800" y="5322281"/>
            <a:ext cx="57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30FD0731-4D16-447F-A3AF-891C92A449A3}"/>
              </a:ext>
            </a:extLst>
          </p:cNvPr>
          <p:cNvCxnSpPr>
            <a:cxnSpLocks/>
          </p:cNvCxnSpPr>
          <p:nvPr/>
        </p:nvCxnSpPr>
        <p:spPr>
          <a:xfrm rot="16200000">
            <a:off x="4102800" y="5322281"/>
            <a:ext cx="57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02C3B9F5-A957-4F84-87FC-5EFB1EBC1DC6}"/>
              </a:ext>
            </a:extLst>
          </p:cNvPr>
          <p:cNvCxnSpPr>
            <a:cxnSpLocks/>
          </p:cNvCxnSpPr>
          <p:nvPr/>
        </p:nvCxnSpPr>
        <p:spPr>
          <a:xfrm rot="16200000">
            <a:off x="4864800" y="5322281"/>
            <a:ext cx="57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F57D4F76-B92C-4684-ADF0-D8703178FAB1}"/>
              </a:ext>
            </a:extLst>
          </p:cNvPr>
          <p:cNvCxnSpPr/>
          <p:nvPr/>
        </p:nvCxnSpPr>
        <p:spPr>
          <a:xfrm>
            <a:off x="5791200" y="2209800"/>
            <a:ext cx="9144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E2A2574F-B37F-42B4-AB40-BF622438750C}"/>
              </a:ext>
            </a:extLst>
          </p:cNvPr>
          <p:cNvCxnSpPr/>
          <p:nvPr/>
        </p:nvCxnSpPr>
        <p:spPr>
          <a:xfrm>
            <a:off x="5791200" y="2819400"/>
            <a:ext cx="9144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B5EB6ED-C8F0-4828-BFCC-C8709100F3A6}"/>
              </a:ext>
            </a:extLst>
          </p:cNvPr>
          <p:cNvCxnSpPr/>
          <p:nvPr/>
        </p:nvCxnSpPr>
        <p:spPr>
          <a:xfrm>
            <a:off x="5791200" y="3962400"/>
            <a:ext cx="9144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1086CB6-F774-44AC-957B-3BAF0ADA24CA}"/>
              </a:ext>
            </a:extLst>
          </p:cNvPr>
          <p:cNvSpPr txBox="1"/>
          <p:nvPr/>
        </p:nvSpPr>
        <p:spPr>
          <a:xfrm>
            <a:off x="1828800" y="1410770"/>
            <a:ext cx="335280" cy="331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0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54D05F1-6A1D-45B7-8231-1860AD3C9538}"/>
              </a:ext>
            </a:extLst>
          </p:cNvPr>
          <p:cNvSpPr txBox="1"/>
          <p:nvPr/>
        </p:nvSpPr>
        <p:spPr>
          <a:xfrm>
            <a:off x="1828800" y="1696720"/>
            <a:ext cx="335280" cy="331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C9FF888-DF06-4487-BC04-99EB96902879}"/>
              </a:ext>
            </a:extLst>
          </p:cNvPr>
          <p:cNvSpPr txBox="1"/>
          <p:nvPr/>
        </p:nvSpPr>
        <p:spPr>
          <a:xfrm>
            <a:off x="1730678" y="2296160"/>
            <a:ext cx="490884" cy="331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N-1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423F246-B96B-4F52-A407-9A288F39FD2B}"/>
              </a:ext>
            </a:extLst>
          </p:cNvPr>
          <p:cNvSpPr txBox="1"/>
          <p:nvPr/>
        </p:nvSpPr>
        <p:spPr>
          <a:xfrm>
            <a:off x="1783436" y="3542900"/>
            <a:ext cx="405689" cy="331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0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63EB0B6-4B15-48F1-BCBD-9AB2BF76568B}"/>
              </a:ext>
            </a:extLst>
          </p:cNvPr>
          <p:cNvSpPr txBox="1"/>
          <p:nvPr/>
        </p:nvSpPr>
        <p:spPr>
          <a:xfrm>
            <a:off x="1783436" y="3869490"/>
            <a:ext cx="405689" cy="331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9201A77-DFAA-482D-BBDB-12424DEEFCF9}"/>
              </a:ext>
            </a:extLst>
          </p:cNvPr>
          <p:cNvSpPr txBox="1"/>
          <p:nvPr/>
        </p:nvSpPr>
        <p:spPr>
          <a:xfrm>
            <a:off x="1633415" y="4489249"/>
            <a:ext cx="652585" cy="4637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N-1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AAB017A-C866-4F08-9503-2497C2B301B4}"/>
              </a:ext>
            </a:extLst>
          </p:cNvPr>
          <p:cNvSpPr txBox="1"/>
          <p:nvPr/>
        </p:nvSpPr>
        <p:spPr>
          <a:xfrm>
            <a:off x="3474067" y="5562600"/>
            <a:ext cx="396893" cy="243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0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EB67F45-7AF8-4FE4-810D-CEE8D2729FF6}"/>
              </a:ext>
            </a:extLst>
          </p:cNvPr>
          <p:cNvSpPr txBox="1"/>
          <p:nvPr/>
        </p:nvSpPr>
        <p:spPr>
          <a:xfrm>
            <a:off x="4225907" y="5572760"/>
            <a:ext cx="396893" cy="243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8A2F6D9E-1A67-4E3A-844A-E769DB77170C}"/>
                  </a:ext>
                </a:extLst>
              </p:cNvPr>
              <p:cNvSpPr txBox="1"/>
              <p:nvPr/>
            </p:nvSpPr>
            <p:spPr>
              <a:xfrm>
                <a:off x="4957427" y="5582920"/>
                <a:ext cx="396893" cy="2438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2F6D9E-1A67-4E3A-844A-E769DB771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427" y="5582920"/>
                <a:ext cx="396893" cy="243840"/>
              </a:xfrm>
              <a:prstGeom prst="rect">
                <a:avLst/>
              </a:prstGeom>
              <a:blipFill>
                <a:blip r:embed="rId2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983C86F-DCA5-4B07-A87D-12CBE0782158}"/>
              </a:ext>
            </a:extLst>
          </p:cNvPr>
          <p:cNvSpPr txBox="1"/>
          <p:nvPr/>
        </p:nvSpPr>
        <p:spPr>
          <a:xfrm>
            <a:off x="6651756" y="2022576"/>
            <a:ext cx="405689" cy="331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Y</a:t>
            </a:r>
            <a:r>
              <a:rPr lang="en-IN" baseline="-25000" dirty="0"/>
              <a:t>0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2A63C70-2310-442C-9F81-899DA4887C44}"/>
              </a:ext>
            </a:extLst>
          </p:cNvPr>
          <p:cNvSpPr txBox="1"/>
          <p:nvPr/>
        </p:nvSpPr>
        <p:spPr>
          <a:xfrm>
            <a:off x="6649720" y="2626360"/>
            <a:ext cx="405689" cy="331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Y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8C14793-CC7C-4732-A8E9-23A1E05CDB40}"/>
              </a:ext>
            </a:extLst>
          </p:cNvPr>
          <p:cNvSpPr txBox="1"/>
          <p:nvPr/>
        </p:nvSpPr>
        <p:spPr>
          <a:xfrm>
            <a:off x="6647020" y="3762810"/>
            <a:ext cx="593969" cy="331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Y</a:t>
            </a:r>
            <a:r>
              <a:rPr lang="en-IN" baseline="-25000" dirty="0"/>
              <a:t>M-1</a:t>
            </a:r>
            <a:endParaRPr lang="en-IN" dirty="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xmlns="" id="{3DD38AFF-73C1-4F30-AC71-FD78FED990FD}"/>
              </a:ext>
            </a:extLst>
          </p:cNvPr>
          <p:cNvSpPr/>
          <p:nvPr/>
        </p:nvSpPr>
        <p:spPr>
          <a:xfrm>
            <a:off x="1490092" y="3593365"/>
            <a:ext cx="254582" cy="121559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xmlns="" id="{6B1B4510-8D3C-4EAE-B26F-531B6140D551}"/>
              </a:ext>
            </a:extLst>
          </p:cNvPr>
          <p:cNvSpPr/>
          <p:nvPr/>
        </p:nvSpPr>
        <p:spPr>
          <a:xfrm>
            <a:off x="1490092" y="1486234"/>
            <a:ext cx="254582" cy="121559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xmlns="" id="{77D57D85-CDBD-45B7-AB57-ACC96C4CBE9A}"/>
              </a:ext>
            </a:extLst>
          </p:cNvPr>
          <p:cNvSpPr/>
          <p:nvPr/>
        </p:nvSpPr>
        <p:spPr>
          <a:xfrm flipH="1">
            <a:off x="7083268" y="2018565"/>
            <a:ext cx="254582" cy="2124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5C9B393-F673-4D8E-AF7B-AF8C0F8FCF44}"/>
              </a:ext>
            </a:extLst>
          </p:cNvPr>
          <p:cNvSpPr txBox="1"/>
          <p:nvPr/>
        </p:nvSpPr>
        <p:spPr>
          <a:xfrm>
            <a:off x="755368" y="1815664"/>
            <a:ext cx="793242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IN" dirty="0"/>
              <a:t>Data</a:t>
            </a:r>
          </a:p>
          <a:p>
            <a:pPr algn="ctr"/>
            <a:r>
              <a:rPr lang="en-IN" dirty="0"/>
              <a:t>inputs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9B22597-2925-445A-9B4D-864DAABB84D9}"/>
              </a:ext>
            </a:extLst>
          </p:cNvPr>
          <p:cNvSpPr txBox="1"/>
          <p:nvPr/>
        </p:nvSpPr>
        <p:spPr>
          <a:xfrm>
            <a:off x="611362" y="3877994"/>
            <a:ext cx="959823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IN" dirty="0"/>
              <a:t>Data</a:t>
            </a:r>
          </a:p>
          <a:p>
            <a:pPr algn="ctr"/>
            <a:r>
              <a:rPr lang="en-IN" dirty="0"/>
              <a:t>outputs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0BF5E2F-DDB9-4D69-B465-50B515B57EF1}"/>
              </a:ext>
            </a:extLst>
          </p:cNvPr>
          <p:cNvSpPr txBox="1"/>
          <p:nvPr/>
        </p:nvSpPr>
        <p:spPr>
          <a:xfrm>
            <a:off x="7291213" y="2757399"/>
            <a:ext cx="170038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IN" dirty="0"/>
              <a:t>Address inputs/</a:t>
            </a:r>
          </a:p>
          <a:p>
            <a:pPr algn="ctr"/>
            <a:r>
              <a:rPr lang="en-IN" dirty="0"/>
              <a:t>Match outputs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xmlns="" id="{6FAA0C0E-3F93-4AC1-BD3D-9107F677BE30}"/>
              </a:ext>
            </a:extLst>
          </p:cNvPr>
          <p:cNvSpPr/>
          <p:nvPr/>
        </p:nvSpPr>
        <p:spPr>
          <a:xfrm rot="16200000">
            <a:off x="4220745" y="4977666"/>
            <a:ext cx="320040" cy="194711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49CA797-2546-492A-960E-D241610B2813}"/>
              </a:ext>
            </a:extLst>
          </p:cNvPr>
          <p:cNvSpPr txBox="1"/>
          <p:nvPr/>
        </p:nvSpPr>
        <p:spPr>
          <a:xfrm>
            <a:off x="3366570" y="605028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 control inputs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35FBEBB-FA1E-48C9-B2BA-A6021B7FD81D}"/>
              </a:ext>
            </a:extLst>
          </p:cNvPr>
          <p:cNvSpPr txBox="1"/>
          <p:nvPr/>
        </p:nvSpPr>
        <p:spPr>
          <a:xfrm>
            <a:off x="3997392" y="2819400"/>
            <a:ext cx="766745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IN" dirty="0"/>
              <a:t>M X N</a:t>
            </a:r>
          </a:p>
          <a:p>
            <a:pPr algn="ctr"/>
            <a:r>
              <a:rPr lang="en-IN" dirty="0"/>
              <a:t>CAM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7699F35-A827-4671-8550-22D4B0BB8495}"/>
              </a:ext>
            </a:extLst>
          </p:cNvPr>
          <p:cNvCxnSpPr/>
          <p:nvPr/>
        </p:nvCxnSpPr>
        <p:spPr>
          <a:xfrm>
            <a:off x="2562000" y="2018565"/>
            <a:ext cx="0" cy="4248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D3EF507E-4EBA-436D-9DBD-872C6C805538}"/>
              </a:ext>
            </a:extLst>
          </p:cNvPr>
          <p:cNvCxnSpPr/>
          <p:nvPr/>
        </p:nvCxnSpPr>
        <p:spPr>
          <a:xfrm>
            <a:off x="2562000" y="4173045"/>
            <a:ext cx="0" cy="4248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2EF91B5E-B64E-41D6-912A-9D0EA13CF0C8}"/>
              </a:ext>
            </a:extLst>
          </p:cNvPr>
          <p:cNvCxnSpPr>
            <a:cxnSpLocks/>
          </p:cNvCxnSpPr>
          <p:nvPr/>
        </p:nvCxnSpPr>
        <p:spPr>
          <a:xfrm>
            <a:off x="6229760" y="3040931"/>
            <a:ext cx="0" cy="721879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198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5" grpId="0"/>
      <p:bldP spid="36" grpId="0"/>
      <p:bldP spid="37" grpId="0"/>
      <p:bldP spid="38" grpId="0" animBg="1"/>
      <p:bldP spid="39" grpId="0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85C27-E44A-48E6-9EBE-E10B849C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Charge coupled device memory (CCD)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2F898C7-CE3C-44DD-9395-85B8B9DB8ED2}"/>
              </a:ext>
            </a:extLst>
          </p:cNvPr>
          <p:cNvSpPr/>
          <p:nvPr/>
        </p:nvSpPr>
        <p:spPr>
          <a:xfrm>
            <a:off x="1371600" y="2743200"/>
            <a:ext cx="62484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8620CCD-1953-4BBA-9B6A-4B02FB5D7689}"/>
              </a:ext>
            </a:extLst>
          </p:cNvPr>
          <p:cNvSpPr/>
          <p:nvPr/>
        </p:nvSpPr>
        <p:spPr>
          <a:xfrm>
            <a:off x="1371600" y="2743200"/>
            <a:ext cx="6248400" cy="381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909C5F50-8BD3-4DE6-80D0-DFE7CA9332F9}"/>
              </a:ext>
            </a:extLst>
          </p:cNvPr>
          <p:cNvCxnSpPr/>
          <p:nvPr/>
        </p:nvCxnSpPr>
        <p:spPr>
          <a:xfrm flipV="1">
            <a:off x="3352800" y="2123440"/>
            <a:ext cx="0" cy="39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F48EF76-42A0-472E-991F-06363FC1DD23}"/>
              </a:ext>
            </a:extLst>
          </p:cNvPr>
          <p:cNvSpPr txBox="1"/>
          <p:nvPr/>
        </p:nvSpPr>
        <p:spPr>
          <a:xfrm>
            <a:off x="3190240" y="1803400"/>
            <a:ext cx="312818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G</a:t>
            </a:r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266204F1-70E5-4D8E-876D-572B6F7C51C9}"/>
              </a:ext>
            </a:extLst>
          </p:cNvPr>
          <p:cNvGrpSpPr/>
          <p:nvPr/>
        </p:nvGrpSpPr>
        <p:grpSpPr>
          <a:xfrm>
            <a:off x="2456578" y="3131960"/>
            <a:ext cx="3954382" cy="1097141"/>
            <a:chOff x="2446418" y="3131960"/>
            <a:chExt cx="3954382" cy="1097141"/>
          </a:xfrm>
          <a:noFill/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xmlns="" id="{B28CB4CD-4F60-45B5-B1E1-0B4F6DB7DFE5}"/>
                </a:ext>
              </a:extLst>
            </p:cNvPr>
            <p:cNvSpPr/>
            <p:nvPr/>
          </p:nvSpPr>
          <p:spPr>
            <a:xfrm rot="5400000">
              <a:off x="5377180" y="3197861"/>
              <a:ext cx="1056640" cy="990600"/>
            </a:xfrm>
            <a:prstGeom prst="arc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xmlns="" id="{65BA8182-1A73-4218-9694-6105A8AEBF76}"/>
                </a:ext>
              </a:extLst>
            </p:cNvPr>
            <p:cNvSpPr/>
            <p:nvPr/>
          </p:nvSpPr>
          <p:spPr>
            <a:xfrm rot="10800000">
              <a:off x="2446418" y="3238501"/>
              <a:ext cx="1056640" cy="990600"/>
            </a:xfrm>
            <a:prstGeom prst="arc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B4EF164F-B99D-4B99-8F8A-452C99EF7D7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447800" y="2753101"/>
              <a:ext cx="0" cy="295200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83165A8B-DB32-4C30-A30B-BDD10B1AA8A7}"/>
                </a:ext>
              </a:extLst>
            </p:cNvPr>
            <p:cNvCxnSpPr/>
            <p:nvPr/>
          </p:nvCxnSpPr>
          <p:spPr>
            <a:xfrm flipV="1">
              <a:off x="2451497" y="3137480"/>
              <a:ext cx="0" cy="61200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9A595FC3-D7F5-4594-9E8E-7E597264E3BC}"/>
                </a:ext>
              </a:extLst>
            </p:cNvPr>
            <p:cNvCxnSpPr/>
            <p:nvPr/>
          </p:nvCxnSpPr>
          <p:spPr>
            <a:xfrm flipV="1">
              <a:off x="6400800" y="3131960"/>
              <a:ext cx="0" cy="57600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F04BDF3-3809-4868-A0D9-B1C539A433B4}"/>
              </a:ext>
            </a:extLst>
          </p:cNvPr>
          <p:cNvSpPr txBox="1"/>
          <p:nvPr/>
        </p:nvSpPr>
        <p:spPr>
          <a:xfrm>
            <a:off x="2964872" y="3362959"/>
            <a:ext cx="2909449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IN" dirty="0"/>
              <a:t>Potential well, formed when gate voltage is positive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01C026-7687-4E35-BE6B-672924242CAB}"/>
              </a:ext>
            </a:extLst>
          </p:cNvPr>
          <p:cNvSpPr txBox="1"/>
          <p:nvPr/>
        </p:nvSpPr>
        <p:spPr>
          <a:xfrm>
            <a:off x="1524000" y="4953000"/>
            <a:ext cx="1316752" cy="380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P-substrate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30E57F4F-D584-431E-B943-E725CB8520C0}"/>
              </a:ext>
            </a:extLst>
          </p:cNvPr>
          <p:cNvCxnSpPr/>
          <p:nvPr/>
        </p:nvCxnSpPr>
        <p:spPr>
          <a:xfrm>
            <a:off x="5420360" y="1988066"/>
            <a:ext cx="0" cy="516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A06C35A-D8B7-43CD-B026-65A9E6308B07}"/>
              </a:ext>
            </a:extLst>
          </p:cNvPr>
          <p:cNvSpPr txBox="1"/>
          <p:nvPr/>
        </p:nvSpPr>
        <p:spPr>
          <a:xfrm>
            <a:off x="4796907" y="1676400"/>
            <a:ext cx="1246905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Metal gate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1D4C30E2-1E06-4927-8FB5-9E18CDF79C40}"/>
              </a:ext>
            </a:extLst>
          </p:cNvPr>
          <p:cNvCxnSpPr>
            <a:cxnSpLocks/>
          </p:cNvCxnSpPr>
          <p:nvPr/>
        </p:nvCxnSpPr>
        <p:spPr>
          <a:xfrm rot="5400000">
            <a:off x="7878187" y="2675513"/>
            <a:ext cx="0" cy="516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EA1A8D3-F3B1-421B-AD0E-714C131AEF45}"/>
              </a:ext>
            </a:extLst>
          </p:cNvPr>
          <p:cNvSpPr txBox="1"/>
          <p:nvPr/>
        </p:nvSpPr>
        <p:spPr>
          <a:xfrm>
            <a:off x="7584971" y="2971800"/>
            <a:ext cx="1731802" cy="923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Insulation (silicon dioxide)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E6FA3163-0767-42DE-8E3A-2922A249E509}"/>
              </a:ext>
            </a:extLst>
          </p:cNvPr>
          <p:cNvSpPr/>
          <p:nvPr/>
        </p:nvSpPr>
        <p:spPr>
          <a:xfrm>
            <a:off x="2753360" y="2519440"/>
            <a:ext cx="3300609" cy="22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952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13" grpId="0"/>
      <p:bldP spid="3" grpId="0"/>
      <p:bldP spid="6" grpId="0"/>
      <p:bldP spid="21" grpId="0"/>
      <p:bldP spid="23" grpId="0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Array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Programmable array logic (a registered trade mark of Monolithic Memories) is a particular family of programmable logic devices (PLDs) that is widely used and available from a number of manufacturers.</a:t>
            </a:r>
          </a:p>
          <a:p>
            <a:pPr algn="just"/>
            <a:r>
              <a:rPr lang="en-US" dirty="0"/>
              <a:t>The PAL circuits consist of a set of AND gates whose inputs can be programmed and whose outputs are connected to an OR gate, i.e. the inputs to the OR gate are hard-wired. </a:t>
            </a:r>
          </a:p>
          <a:p>
            <a:pPr algn="just"/>
            <a:r>
              <a:rPr lang="en-US" dirty="0"/>
              <a:t>The PAL is easier to program as only the AND gates are programmable.</a:t>
            </a:r>
          </a:p>
        </p:txBody>
      </p:sp>
    </p:spTree>
    <p:extLst>
      <p:ext uri="{BB962C8B-B14F-4D97-AF65-F5344CB8AC3E}">
        <p14:creationId xmlns:p14="http://schemas.microsoft.com/office/powerpoint/2010/main" val="463585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D4879C-798C-4D11-93EE-06BBA834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</a:t>
            </a:r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A7FA1295-253A-492E-A2DA-CC4F4CE0940F}"/>
              </a:ext>
            </a:extLst>
          </p:cNvPr>
          <p:cNvGrpSpPr/>
          <p:nvPr/>
        </p:nvGrpSpPr>
        <p:grpSpPr>
          <a:xfrm>
            <a:off x="1524002" y="838200"/>
            <a:ext cx="6172198" cy="3886200"/>
            <a:chOff x="685802" y="838200"/>
            <a:chExt cx="7747868" cy="457120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267EFC34-5736-4170-92AC-DEE2CF9FD7B5}"/>
                </a:ext>
              </a:extLst>
            </p:cNvPr>
            <p:cNvGrpSpPr/>
            <p:nvPr/>
          </p:nvGrpSpPr>
          <p:grpSpPr>
            <a:xfrm rot="5400000">
              <a:off x="406090" y="1439946"/>
              <a:ext cx="1026900" cy="467476"/>
              <a:chOff x="-87273" y="5807937"/>
              <a:chExt cx="1653831" cy="7528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xmlns="" id="{67CC633A-F19B-4F3C-8545-9CF56F2CC96A}"/>
                  </a:ext>
                </a:extLst>
              </p:cNvPr>
              <p:cNvCxnSpPr/>
              <p:nvPr/>
            </p:nvCxnSpPr>
            <p:spPr>
              <a:xfrm>
                <a:off x="-87273" y="6170804"/>
                <a:ext cx="86967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xmlns="" id="{3EDD85E7-670B-4742-AB7E-A93E256FB304}"/>
                  </a:ext>
                </a:extLst>
              </p:cNvPr>
              <p:cNvSpPr/>
              <p:nvPr/>
            </p:nvSpPr>
            <p:spPr>
              <a:xfrm>
                <a:off x="1446530" y="6108650"/>
                <a:ext cx="120028" cy="11743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Triangle 100">
                <a:extLst>
                  <a:ext uri="{FF2B5EF4-FFF2-40B4-BE49-F238E27FC236}">
                    <a16:creationId xmlns:a16="http://schemas.microsoft.com/office/drawing/2014/main" xmlns="" id="{DF865638-A002-44BD-8040-7AC1D14F9B2D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46FCB22-C31D-4309-8D0F-78CEB6975FC6}"/>
                </a:ext>
              </a:extLst>
            </p:cNvPr>
            <p:cNvCxnSpPr/>
            <p:nvPr/>
          </p:nvCxnSpPr>
          <p:spPr>
            <a:xfrm>
              <a:off x="1295400" y="1393914"/>
              <a:ext cx="0" cy="378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94FE24E0-B8BE-4248-AF48-BEF8DD0DBE3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20833" y="1395434"/>
              <a:ext cx="385200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C7F2040E-66B4-4CB0-B6E2-70CE36143C2E}"/>
                </a:ext>
              </a:extLst>
            </p:cNvPr>
            <p:cNvCxnSpPr/>
            <p:nvPr/>
          </p:nvCxnSpPr>
          <p:spPr>
            <a:xfrm>
              <a:off x="919599" y="2185163"/>
              <a:ext cx="0" cy="313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9980583C-693E-4F4B-8476-D53898E1ABAA}"/>
                </a:ext>
              </a:extLst>
            </p:cNvPr>
            <p:cNvGrpSpPr/>
            <p:nvPr/>
          </p:nvGrpSpPr>
          <p:grpSpPr>
            <a:xfrm rot="5400000">
              <a:off x="1168088" y="1439946"/>
              <a:ext cx="1026900" cy="467476"/>
              <a:chOff x="-87273" y="5807937"/>
              <a:chExt cx="1653831" cy="75287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xmlns="" id="{1E27CA46-C793-4147-9C1B-E9CF54BB9A49}"/>
                  </a:ext>
                </a:extLst>
              </p:cNvPr>
              <p:cNvCxnSpPr/>
              <p:nvPr/>
            </p:nvCxnSpPr>
            <p:spPr>
              <a:xfrm>
                <a:off x="-87273" y="6170804"/>
                <a:ext cx="86967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C06283E5-4E25-473D-B019-601FBE3867E5}"/>
                  </a:ext>
                </a:extLst>
              </p:cNvPr>
              <p:cNvSpPr/>
              <p:nvPr/>
            </p:nvSpPr>
            <p:spPr>
              <a:xfrm>
                <a:off x="1446530" y="6108650"/>
                <a:ext cx="120028" cy="11743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Triangle 100">
                <a:extLst>
                  <a:ext uri="{FF2B5EF4-FFF2-40B4-BE49-F238E27FC236}">
                    <a16:creationId xmlns:a16="http://schemas.microsoft.com/office/drawing/2014/main" xmlns="" id="{3ACE66B8-F74B-4BFE-B383-F60EADD0FBDC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655ACD5A-6A7D-482E-9C71-6C6B0CF45ECA}"/>
                </a:ext>
              </a:extLst>
            </p:cNvPr>
            <p:cNvCxnSpPr/>
            <p:nvPr/>
          </p:nvCxnSpPr>
          <p:spPr>
            <a:xfrm>
              <a:off x="2062124" y="1393914"/>
              <a:ext cx="0" cy="3499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E6AC9E40-49FB-4B49-8929-238131DCE1A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691757" y="1395434"/>
              <a:ext cx="385200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6D682FFE-0860-4813-B25F-8E94DFB24AFA}"/>
                </a:ext>
              </a:extLst>
            </p:cNvPr>
            <p:cNvCxnSpPr/>
            <p:nvPr/>
          </p:nvCxnSpPr>
          <p:spPr>
            <a:xfrm>
              <a:off x="1681597" y="2185163"/>
              <a:ext cx="0" cy="284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DB48FE9C-EB76-4B27-8DAB-B0277EAEBA65}"/>
                </a:ext>
              </a:extLst>
            </p:cNvPr>
            <p:cNvGrpSpPr/>
            <p:nvPr/>
          </p:nvGrpSpPr>
          <p:grpSpPr>
            <a:xfrm rot="5400000">
              <a:off x="1930088" y="1439946"/>
              <a:ext cx="1026900" cy="467476"/>
              <a:chOff x="-87273" y="5807937"/>
              <a:chExt cx="1653831" cy="752875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BB071626-F734-499C-810B-099151E02915}"/>
                  </a:ext>
                </a:extLst>
              </p:cNvPr>
              <p:cNvCxnSpPr/>
              <p:nvPr/>
            </p:nvCxnSpPr>
            <p:spPr>
              <a:xfrm>
                <a:off x="-87273" y="6170804"/>
                <a:ext cx="86967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67EF2AA8-1274-4517-8230-6B66E7F7C680}"/>
                  </a:ext>
                </a:extLst>
              </p:cNvPr>
              <p:cNvSpPr/>
              <p:nvPr/>
            </p:nvSpPr>
            <p:spPr>
              <a:xfrm>
                <a:off x="1446530" y="6108650"/>
                <a:ext cx="120028" cy="11743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Triangle 100">
                <a:extLst>
                  <a:ext uri="{FF2B5EF4-FFF2-40B4-BE49-F238E27FC236}">
                    <a16:creationId xmlns:a16="http://schemas.microsoft.com/office/drawing/2014/main" xmlns="" id="{AA5406DE-00E5-4CFD-AEA2-3067345E8CC3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A700058C-C3B5-4CE9-994F-E3659F5C53B4}"/>
                </a:ext>
              </a:extLst>
            </p:cNvPr>
            <p:cNvCxnSpPr/>
            <p:nvPr/>
          </p:nvCxnSpPr>
          <p:spPr>
            <a:xfrm>
              <a:off x="2831827" y="1393914"/>
              <a:ext cx="0" cy="321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003E9869-1250-4CCC-93AB-E85237D4761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450827" y="1395434"/>
              <a:ext cx="385200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C66914A7-85A0-4C5F-AF37-C789A5BA1897}"/>
                </a:ext>
              </a:extLst>
            </p:cNvPr>
            <p:cNvCxnSpPr/>
            <p:nvPr/>
          </p:nvCxnSpPr>
          <p:spPr>
            <a:xfrm>
              <a:off x="2443597" y="2185163"/>
              <a:ext cx="0" cy="2566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1AA8FDFF-92FB-400C-8640-452B628ECA7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07400" y="3703238"/>
              <a:ext cx="0" cy="3186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xmlns="" id="{058451E5-AC2B-40CF-8542-46CA433399C4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4147720" y="5180806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B9FA771C-11F8-48EB-8748-6D89FC26BE2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29480" y="5079106"/>
              <a:ext cx="0" cy="43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7AAABE9E-01FE-4653-B72E-441D6062768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26179" y="4140879"/>
              <a:ext cx="0" cy="205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xmlns="" id="{5A113143-C430-4BA2-AACE-97AAB02F4D56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3399499" y="5051447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94E4D24A-8DAD-40B3-9155-11F4D66E65B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77181" y="4593514"/>
              <a:ext cx="0" cy="1123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C4DF3A57-071D-44D1-B829-9284C8E6C1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80699" y="3816705"/>
              <a:ext cx="0" cy="2401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Curved 67">
              <a:extLst>
                <a:ext uri="{FF2B5EF4-FFF2-40B4-BE49-F238E27FC236}">
                  <a16:creationId xmlns:a16="http://schemas.microsoft.com/office/drawing/2014/main" xmlns="" id="{18B72D14-36CC-48AA-85A4-EFB19C52F89B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4128619" y="4901873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1486041B-0640-45B2-B544-D919A043973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10379" y="4800173"/>
              <a:ext cx="0" cy="43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8442CC6C-BCF6-433E-8B7B-418B545DD1A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09579" y="4245340"/>
              <a:ext cx="0" cy="1285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or: Curved 70">
              <a:extLst>
                <a:ext uri="{FF2B5EF4-FFF2-40B4-BE49-F238E27FC236}">
                  <a16:creationId xmlns:a16="http://schemas.microsoft.com/office/drawing/2014/main" xmlns="" id="{E84AFD52-9A57-4C8F-A9AE-2E1BE8F2D343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3399499" y="4761875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DC21A1C5-C5D4-4FBC-B30E-561DB06ED3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64779" y="4314931"/>
              <a:ext cx="0" cy="1123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ED11517D-7EB9-4FC0-B086-8EC019FCBE2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2482" y="3912971"/>
              <a:ext cx="0" cy="1641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Curved 73">
              <a:extLst>
                <a:ext uri="{FF2B5EF4-FFF2-40B4-BE49-F238E27FC236}">
                  <a16:creationId xmlns:a16="http://schemas.microsoft.com/office/drawing/2014/main" xmlns="" id="{DD3AE8C2-DA5C-40F2-8E6C-4AE8F3B941BD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4140602" y="4618339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DB7E1EB9-FC60-4365-BD96-6F88F152070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22362" y="4516639"/>
              <a:ext cx="0" cy="43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F1705555-705E-4244-AA08-C5957EB4697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93061" y="4348867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xmlns="" id="{A5E25A87-0C2A-4D9B-8DF2-A9B19354D5A2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3392381" y="4485435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B5E73A25-03C5-4AFC-978F-E7944F9BB2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64779" y="4038135"/>
              <a:ext cx="0" cy="1123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29B7E9A8-B82C-4399-BB74-49B37DACB6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01960" y="1445770"/>
              <a:ext cx="0" cy="31860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Curved 79">
              <a:extLst>
                <a:ext uri="{FF2B5EF4-FFF2-40B4-BE49-F238E27FC236}">
                  <a16:creationId xmlns:a16="http://schemas.microsoft.com/office/drawing/2014/main" xmlns="" id="{91D02780-DFA8-47A5-B860-370B0CCB938B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4142280" y="2923338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6259E6B5-E56F-4972-90D4-813A9A15D8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24040" y="2821638"/>
              <a:ext cx="0" cy="43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A2771A41-23C1-4C71-8BE8-349CCD82EC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20739" y="1883411"/>
              <a:ext cx="0" cy="20520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or: Curved 82">
              <a:extLst>
                <a:ext uri="{FF2B5EF4-FFF2-40B4-BE49-F238E27FC236}">
                  <a16:creationId xmlns:a16="http://schemas.microsoft.com/office/drawing/2014/main" xmlns="" id="{8FD69C86-03E4-4443-B6D2-4976E8E3F4DE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3394059" y="2793979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xmlns="" id="{FFE71EAD-E9F5-4F92-BB32-B3D5D54D91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71741" y="2336046"/>
              <a:ext cx="0" cy="1123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EA9DBD9E-7EE5-43B2-9827-899DD3A1570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75259" y="1559237"/>
              <a:ext cx="0" cy="24012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xmlns="" id="{3EE16785-D160-4977-831B-1D1AABC40A68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4123179" y="2644405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340DC9F2-E671-4957-8C07-9A4DE823CA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04939" y="2542705"/>
              <a:ext cx="0" cy="43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81209D45-B988-40EE-93C6-3F8FEEF3F16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04139" y="1987872"/>
              <a:ext cx="0" cy="12852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or: Curved 88">
              <a:extLst>
                <a:ext uri="{FF2B5EF4-FFF2-40B4-BE49-F238E27FC236}">
                  <a16:creationId xmlns:a16="http://schemas.microsoft.com/office/drawing/2014/main" xmlns="" id="{6DA4CF09-018E-47D7-88DF-F233A9D9288A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3394059" y="2504407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BA1F5F67-4B70-4DEB-A738-65493E472AA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59339" y="2057463"/>
              <a:ext cx="0" cy="1123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4BD82361-4372-4F30-9E88-D1C227A4D5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67042" y="1655503"/>
              <a:ext cx="0" cy="16416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Curved 91">
              <a:extLst>
                <a:ext uri="{FF2B5EF4-FFF2-40B4-BE49-F238E27FC236}">
                  <a16:creationId xmlns:a16="http://schemas.microsoft.com/office/drawing/2014/main" xmlns="" id="{B22BB33C-E5BE-458A-B736-F816EB1BB187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4135162" y="2360871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42570858-67FC-4FC3-A044-B13009E5D7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16922" y="2259171"/>
              <a:ext cx="0" cy="43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C9AE82C9-5578-45C7-9461-1176F73A432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87621" y="2091399"/>
              <a:ext cx="0" cy="5040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Curved 94">
              <a:extLst>
                <a:ext uri="{FF2B5EF4-FFF2-40B4-BE49-F238E27FC236}">
                  <a16:creationId xmlns:a16="http://schemas.microsoft.com/office/drawing/2014/main" xmlns="" id="{C015B05F-EB30-4C66-8021-82C8E892E12C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3386941" y="2227967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FCF0A50B-5D38-42CB-8AC1-C9A5CF815B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59339" y="1780667"/>
              <a:ext cx="0" cy="1123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F33E4AC1-1019-407A-8591-0E0F7ECF2A2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01960" y="2567864"/>
              <a:ext cx="0" cy="31860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or: Curved 97">
              <a:extLst>
                <a:ext uri="{FF2B5EF4-FFF2-40B4-BE49-F238E27FC236}">
                  <a16:creationId xmlns:a16="http://schemas.microsoft.com/office/drawing/2014/main" xmlns="" id="{15F8EDC6-8985-4A86-9A9E-CC215968A3D2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4142280" y="4045432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7EBF3A4A-6745-4462-A631-38CED4DC0D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24040" y="3943732"/>
              <a:ext cx="0" cy="43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9B137CAB-6370-47B2-A72E-A3D45EE67D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20739" y="3005505"/>
              <a:ext cx="0" cy="20520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Curved 100">
              <a:extLst>
                <a:ext uri="{FF2B5EF4-FFF2-40B4-BE49-F238E27FC236}">
                  <a16:creationId xmlns:a16="http://schemas.microsoft.com/office/drawing/2014/main" xmlns="" id="{55979153-5309-42D8-8ABF-422CD1EC9C6D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3394059" y="3916073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B5AB8999-E42A-4D01-99CD-9A0D6959D27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71741" y="3458140"/>
              <a:ext cx="0" cy="1123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D57ECB0C-45AF-4F44-85B7-481916F7C1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75259" y="2681331"/>
              <a:ext cx="0" cy="24012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or: Curved 103">
              <a:extLst>
                <a:ext uri="{FF2B5EF4-FFF2-40B4-BE49-F238E27FC236}">
                  <a16:creationId xmlns:a16="http://schemas.microsoft.com/office/drawing/2014/main" xmlns="" id="{EBBC5451-8F36-4FFD-82C1-AB4CF14BD0CD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4123179" y="3766499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28205557-DE49-429D-A06F-9D1C2512B2C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04939" y="3664799"/>
              <a:ext cx="0" cy="43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4777F8D9-25CD-4223-A14F-E5BCA681F4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04139" y="3109966"/>
              <a:ext cx="0" cy="12852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or: Curved 106">
              <a:extLst>
                <a:ext uri="{FF2B5EF4-FFF2-40B4-BE49-F238E27FC236}">
                  <a16:creationId xmlns:a16="http://schemas.microsoft.com/office/drawing/2014/main" xmlns="" id="{D200D94B-77DB-4D5D-A49D-3287E49F64AD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3394059" y="3626501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6E2927F4-5F7F-4FB0-BCF3-388880CC85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59339" y="3179557"/>
              <a:ext cx="0" cy="1123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E5A4A62F-3E73-4932-9C4E-4FEBBAD8FF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67042" y="2777597"/>
              <a:ext cx="0" cy="16416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Curved 109">
              <a:extLst>
                <a:ext uri="{FF2B5EF4-FFF2-40B4-BE49-F238E27FC236}">
                  <a16:creationId xmlns:a16="http://schemas.microsoft.com/office/drawing/2014/main" xmlns="" id="{95B03DC0-788C-46A7-A884-E6F4A3E40E4A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4135162" y="3482965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xmlns="" id="{51B7F57C-F97B-42DC-9E06-A58B6FA413C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16922" y="3381265"/>
              <a:ext cx="0" cy="43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31F32F00-DB15-46D6-94BD-0524A6D2D45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87621" y="3213493"/>
              <a:ext cx="0" cy="5040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Curved 112">
              <a:extLst>
                <a:ext uri="{FF2B5EF4-FFF2-40B4-BE49-F238E27FC236}">
                  <a16:creationId xmlns:a16="http://schemas.microsoft.com/office/drawing/2014/main" xmlns="" id="{B325F5A8-0087-4F62-9A8D-0FECD9DF6D89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3386941" y="3350061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xmlns="" id="{5773AB84-4354-41FD-9B09-F621045199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59339" y="2902761"/>
              <a:ext cx="0" cy="1123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Delay 68">
              <a:extLst>
                <a:ext uri="{FF2B5EF4-FFF2-40B4-BE49-F238E27FC236}">
                  <a16:creationId xmlns:a16="http://schemas.microsoft.com/office/drawing/2014/main" xmlns="" id="{A30DC430-9FC4-410F-881D-B4A75390CD6B}"/>
                </a:ext>
              </a:extLst>
            </p:cNvPr>
            <p:cNvSpPr/>
            <p:nvPr/>
          </p:nvSpPr>
          <p:spPr>
            <a:xfrm>
              <a:off x="4824080" y="2248237"/>
              <a:ext cx="668572" cy="875099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Delay 68">
              <a:extLst>
                <a:ext uri="{FF2B5EF4-FFF2-40B4-BE49-F238E27FC236}">
                  <a16:creationId xmlns:a16="http://schemas.microsoft.com/office/drawing/2014/main" xmlns="" id="{0631540C-A577-45F7-97A2-AFB399BBC385}"/>
                </a:ext>
              </a:extLst>
            </p:cNvPr>
            <p:cNvSpPr/>
            <p:nvPr/>
          </p:nvSpPr>
          <p:spPr>
            <a:xfrm>
              <a:off x="4827626" y="3367897"/>
              <a:ext cx="668572" cy="875099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Delay 68">
              <a:extLst>
                <a:ext uri="{FF2B5EF4-FFF2-40B4-BE49-F238E27FC236}">
                  <a16:creationId xmlns:a16="http://schemas.microsoft.com/office/drawing/2014/main" xmlns="" id="{1B7E6674-5573-467D-A2F9-0D91DFF30071}"/>
                </a:ext>
              </a:extLst>
            </p:cNvPr>
            <p:cNvSpPr/>
            <p:nvPr/>
          </p:nvSpPr>
          <p:spPr>
            <a:xfrm>
              <a:off x="4826649" y="4495089"/>
              <a:ext cx="668572" cy="875099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xmlns="" id="{E82D62EC-85AE-414C-A25C-29EC70EBFB86}"/>
                </a:ext>
              </a:extLst>
            </p:cNvPr>
            <p:cNvGrpSpPr/>
            <p:nvPr/>
          </p:nvGrpSpPr>
          <p:grpSpPr>
            <a:xfrm>
              <a:off x="6452440" y="3371576"/>
              <a:ext cx="981459" cy="873940"/>
              <a:chOff x="6409940" y="3509052"/>
              <a:chExt cx="1343870" cy="1060348"/>
            </a:xfrm>
          </p:grpSpPr>
          <p:sp>
            <p:nvSpPr>
              <p:cNvPr id="119" name="Stored Data 71">
                <a:extLst>
                  <a:ext uri="{FF2B5EF4-FFF2-40B4-BE49-F238E27FC236}">
                    <a16:creationId xmlns:a16="http://schemas.microsoft.com/office/drawing/2014/main" xmlns="" id="{BFA07122-E869-410B-8826-FDE625283429}"/>
                  </a:ext>
                </a:extLst>
              </p:cNvPr>
              <p:cNvSpPr/>
              <p:nvPr/>
            </p:nvSpPr>
            <p:spPr>
              <a:xfrm rot="10800000">
                <a:off x="6409941" y="3510007"/>
                <a:ext cx="1343869" cy="10593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Stored Data 71">
                <a:extLst>
                  <a:ext uri="{FF2B5EF4-FFF2-40B4-BE49-F238E27FC236}">
                    <a16:creationId xmlns:a16="http://schemas.microsoft.com/office/drawing/2014/main" xmlns="" id="{B816F27E-5D1E-4C0C-B069-D2B5FA6D8F35}"/>
                  </a:ext>
                </a:extLst>
              </p:cNvPr>
              <p:cNvSpPr/>
              <p:nvPr/>
            </p:nvSpPr>
            <p:spPr>
              <a:xfrm rot="10800000">
                <a:off x="6409940" y="3509052"/>
                <a:ext cx="143122" cy="105942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xmlns="" id="{1284251D-A683-4333-8BBF-EE1F8EF3EB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90000" y="2355238"/>
              <a:ext cx="0" cy="61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6EBC1B1C-BF59-44E5-B5B8-031C874CD3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00633" y="4627791"/>
              <a:ext cx="0" cy="61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80D30F23-A5FE-41F0-B78B-E074D0F7083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23833" y="3265446"/>
              <a:ext cx="0" cy="108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69964DD8-4B6E-4E41-8708-52D71A9EDE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12332" y="3332521"/>
              <a:ext cx="0" cy="468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AD6E76AD-0D34-4EA7-9A62-4EDA416ACC3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12828" y="3809676"/>
              <a:ext cx="0" cy="468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57175766-9A0D-453F-BFDC-73B5D3C68962}"/>
                </a:ext>
              </a:extLst>
            </p:cNvPr>
            <p:cNvCxnSpPr>
              <a:cxnSpLocks/>
            </p:cNvCxnSpPr>
            <p:nvPr/>
          </p:nvCxnSpPr>
          <p:spPr>
            <a:xfrm>
              <a:off x="6088965" y="2665398"/>
              <a:ext cx="0" cy="90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ACDF1E6B-0AEB-4E22-B2D1-8DC13896B214}"/>
                </a:ext>
              </a:extLst>
            </p:cNvPr>
            <p:cNvCxnSpPr>
              <a:cxnSpLocks/>
            </p:cNvCxnSpPr>
            <p:nvPr/>
          </p:nvCxnSpPr>
          <p:spPr>
            <a:xfrm>
              <a:off x="6088965" y="4039587"/>
              <a:ext cx="0" cy="90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xmlns="" id="{25A8588E-67BC-4BAF-B58F-8BD1BC21FEB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67899" y="3571446"/>
              <a:ext cx="0" cy="468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4CB2EE2A-32F5-4A40-BCBE-954F99A09C15}"/>
                </a:ext>
              </a:extLst>
            </p:cNvPr>
            <p:cNvSpPr txBox="1"/>
            <p:nvPr/>
          </p:nvSpPr>
          <p:spPr>
            <a:xfrm>
              <a:off x="761509" y="838393"/>
              <a:ext cx="290260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600" dirty="0"/>
                <a:t>C</a:t>
              </a:r>
              <a:endParaRPr lang="en-IN" sz="16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84BD3762-74BF-4BAD-BC9E-0D3B46731625}"/>
                </a:ext>
              </a:extLst>
            </p:cNvPr>
            <p:cNvSpPr txBox="1"/>
            <p:nvPr/>
          </p:nvSpPr>
          <p:spPr>
            <a:xfrm>
              <a:off x="1525644" y="844385"/>
              <a:ext cx="290260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600" dirty="0"/>
                <a:t>B</a:t>
              </a:r>
              <a:endParaRPr lang="en-IN" sz="160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xmlns="" id="{CA2F83A7-5DA9-41AA-ABCC-B11AAFE35E3B}"/>
                </a:ext>
              </a:extLst>
            </p:cNvPr>
            <p:cNvSpPr txBox="1"/>
            <p:nvPr/>
          </p:nvSpPr>
          <p:spPr>
            <a:xfrm>
              <a:off x="2285510" y="838200"/>
              <a:ext cx="290260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600" dirty="0"/>
                <a:t>A</a:t>
              </a:r>
              <a:endParaRPr lang="en-IN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E72DA83C-893A-499A-9892-940A83D2F591}"/>
                </a:ext>
              </a:extLst>
            </p:cNvPr>
            <p:cNvSpPr txBox="1"/>
            <p:nvPr/>
          </p:nvSpPr>
          <p:spPr>
            <a:xfrm>
              <a:off x="3018546" y="1647734"/>
              <a:ext cx="1828798" cy="687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Programmable AND gates</a:t>
              </a:r>
              <a:endParaRPr lang="en-IN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6163F3BC-D5BA-48E9-8E8C-308FFDA71C45}"/>
                </a:ext>
              </a:extLst>
            </p:cNvPr>
            <p:cNvSpPr txBox="1"/>
            <p:nvPr/>
          </p:nvSpPr>
          <p:spPr>
            <a:xfrm>
              <a:off x="7462403" y="3441315"/>
              <a:ext cx="971267" cy="398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Output</a:t>
              </a:r>
              <a:endParaRPr lang="en-IN" sz="1600" dirty="0"/>
            </a:p>
          </p:txBody>
        </p:sp>
      </p:grpSp>
      <p:sp>
        <p:nvSpPr>
          <p:cNvPr id="132" name="Content Placeholder 2">
            <a:extLst>
              <a:ext uri="{FF2B5EF4-FFF2-40B4-BE49-F238E27FC236}">
                <a16:creationId xmlns:a16="http://schemas.microsoft.com/office/drawing/2014/main" xmlns="" id="{AD2C147F-37FC-47E4-A1FB-1F00275A0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69" y="4664544"/>
            <a:ext cx="8763000" cy="19812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fuse symbols represent fusible links that can be burned open using equipment similar to a PROM programmer. </a:t>
            </a:r>
          </a:p>
          <a:p>
            <a:pPr algn="just"/>
            <a:r>
              <a:rPr lang="en-US" dirty="0"/>
              <a:t>Note that every input variable and its complement can be left either connected or disconnected from every AND gate.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5295354-F7CC-4829-AD1E-1F2D9E07D33F}"/>
              </a:ext>
            </a:extLst>
          </p:cNvPr>
          <p:cNvSpPr txBox="1"/>
          <p:nvPr/>
        </p:nvSpPr>
        <p:spPr>
          <a:xfrm>
            <a:off x="272882" y="3330363"/>
            <a:ext cx="130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fuse symbol</a:t>
            </a:r>
            <a:endParaRPr lang="en-IN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3F17D544-2907-4789-8D6A-662E08952A70}"/>
              </a:ext>
            </a:extLst>
          </p:cNvPr>
          <p:cNvCxnSpPr/>
          <p:nvPr/>
        </p:nvCxnSpPr>
        <p:spPr>
          <a:xfrm>
            <a:off x="1371600" y="3623657"/>
            <a:ext cx="2208700" cy="3187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548E9247-B0A4-4680-886D-8A7A6A2D27A0}"/>
              </a:ext>
            </a:extLst>
          </p:cNvPr>
          <p:cNvSpPr/>
          <p:nvPr/>
        </p:nvSpPr>
        <p:spPr>
          <a:xfrm>
            <a:off x="3570026" y="3822101"/>
            <a:ext cx="392205" cy="3986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211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2" grpId="0" build="p"/>
      <p:bldP spid="28" grpId="0"/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BDC90-960C-416E-ACD3-3866DD95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F = AB’C + A’BC using PAL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59FBAE2-FF27-430F-A095-98E9ADF35E0C}"/>
              </a:ext>
            </a:extLst>
          </p:cNvPr>
          <p:cNvGrpSpPr/>
          <p:nvPr/>
        </p:nvGrpSpPr>
        <p:grpSpPr>
          <a:xfrm rot="5400000">
            <a:off x="1273697" y="1326302"/>
            <a:ext cx="873017" cy="372406"/>
            <a:chOff x="-87273" y="5807937"/>
            <a:chExt cx="1653831" cy="752875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57149A95-F7D6-4245-B7FE-5F338CBBC8CE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xmlns="" id="{8AD1DC05-CEC0-499C-802A-4436625E3BB0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Triangle 100">
              <a:extLst>
                <a:ext uri="{FF2B5EF4-FFF2-40B4-BE49-F238E27FC236}">
                  <a16:creationId xmlns:a16="http://schemas.microsoft.com/office/drawing/2014/main" xmlns="" id="{E2FE61CD-D82E-4F0E-AF36-B92F1156B651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EEE74BED-5711-442C-9DB6-C206EA7AC226}"/>
              </a:ext>
            </a:extLst>
          </p:cNvPr>
          <p:cNvCxnSpPr/>
          <p:nvPr/>
        </p:nvCxnSpPr>
        <p:spPr>
          <a:xfrm>
            <a:off x="2009627" y="1274659"/>
            <a:ext cx="0" cy="32135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A97BE17-B02F-4FB8-8C6D-5A20434412BE}"/>
              </a:ext>
            </a:extLst>
          </p:cNvPr>
          <p:cNvCxnSpPr>
            <a:cxnSpLocks/>
          </p:cNvCxnSpPr>
          <p:nvPr/>
        </p:nvCxnSpPr>
        <p:spPr>
          <a:xfrm rot="10800000">
            <a:off x="1711235" y="1275951"/>
            <a:ext cx="306863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D6B7476-B286-4C30-BB7A-631A2F2A3179}"/>
              </a:ext>
            </a:extLst>
          </p:cNvPr>
          <p:cNvCxnSpPr/>
          <p:nvPr/>
        </p:nvCxnSpPr>
        <p:spPr>
          <a:xfrm>
            <a:off x="1710252" y="1947337"/>
            <a:ext cx="0" cy="26626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73DE679-0FE1-4D7D-987D-0BC79D24B2EC}"/>
              </a:ext>
            </a:extLst>
          </p:cNvPr>
          <p:cNvGrpSpPr/>
          <p:nvPr/>
        </p:nvGrpSpPr>
        <p:grpSpPr>
          <a:xfrm rot="5400000">
            <a:off x="1880729" y="1326302"/>
            <a:ext cx="873017" cy="372406"/>
            <a:chOff x="-87273" y="5807937"/>
            <a:chExt cx="1653831" cy="752875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2938ECCF-BF09-4BE2-91A7-8B45E194E64A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xmlns="" id="{674F0662-254F-48F5-8F0F-66E46631EB40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riangle 100">
              <a:extLst>
                <a:ext uri="{FF2B5EF4-FFF2-40B4-BE49-F238E27FC236}">
                  <a16:creationId xmlns:a16="http://schemas.microsoft.com/office/drawing/2014/main" xmlns="" id="{E338FFBB-674E-4F95-92E6-0E8D921A9C0D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88551659-38DA-41B5-ABBD-90EB6BCDCAC6}"/>
              </a:ext>
            </a:extLst>
          </p:cNvPr>
          <p:cNvCxnSpPr/>
          <p:nvPr/>
        </p:nvCxnSpPr>
        <p:spPr>
          <a:xfrm>
            <a:off x="2620424" y="1274659"/>
            <a:ext cx="0" cy="29748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1E5D118-D911-476B-A11C-8B6BF93D4C7B}"/>
              </a:ext>
            </a:extLst>
          </p:cNvPr>
          <p:cNvCxnSpPr>
            <a:cxnSpLocks/>
          </p:cNvCxnSpPr>
          <p:nvPr/>
        </p:nvCxnSpPr>
        <p:spPr>
          <a:xfrm rot="10800000">
            <a:off x="2325378" y="1275951"/>
            <a:ext cx="306863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9D730FE-86D7-4FF7-AACD-30E391CE25AE}"/>
              </a:ext>
            </a:extLst>
          </p:cNvPr>
          <p:cNvCxnSpPr/>
          <p:nvPr/>
        </p:nvCxnSpPr>
        <p:spPr>
          <a:xfrm>
            <a:off x="2317284" y="1947337"/>
            <a:ext cx="0" cy="2417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B0141542-A34C-4E32-BCB3-47913D88802E}"/>
              </a:ext>
            </a:extLst>
          </p:cNvPr>
          <p:cNvGrpSpPr/>
          <p:nvPr/>
        </p:nvGrpSpPr>
        <p:grpSpPr>
          <a:xfrm rot="5400000">
            <a:off x="2487762" y="1326302"/>
            <a:ext cx="873017" cy="372406"/>
            <a:chOff x="-87273" y="5807937"/>
            <a:chExt cx="1653831" cy="752875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65B41F22-9D89-49CD-96A6-E029CC050A4D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480B6F45-6108-4B5F-8107-814B148EBC7E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Triangle 100">
              <a:extLst>
                <a:ext uri="{FF2B5EF4-FFF2-40B4-BE49-F238E27FC236}">
                  <a16:creationId xmlns:a16="http://schemas.microsoft.com/office/drawing/2014/main" xmlns="" id="{1822D508-CC6F-4DC8-B96F-E9AA61BD9932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B8839CD-EDBF-48F8-AB4C-B9C48308AE15}"/>
              </a:ext>
            </a:extLst>
          </p:cNvPr>
          <p:cNvCxnSpPr/>
          <p:nvPr/>
        </p:nvCxnSpPr>
        <p:spPr>
          <a:xfrm>
            <a:off x="3233594" y="1274659"/>
            <a:ext cx="0" cy="27330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C6040CE9-05DA-4AAD-A5B3-893D9C2801B1}"/>
              </a:ext>
            </a:extLst>
          </p:cNvPr>
          <p:cNvCxnSpPr>
            <a:cxnSpLocks/>
          </p:cNvCxnSpPr>
          <p:nvPr/>
        </p:nvCxnSpPr>
        <p:spPr>
          <a:xfrm rot="10800000">
            <a:off x="2930077" y="1275951"/>
            <a:ext cx="306863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4858706-61F8-41F6-8295-3571000B0D96}"/>
              </a:ext>
            </a:extLst>
          </p:cNvPr>
          <p:cNvCxnSpPr/>
          <p:nvPr/>
        </p:nvCxnSpPr>
        <p:spPr>
          <a:xfrm>
            <a:off x="2924317" y="1947337"/>
            <a:ext cx="0" cy="21821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FA546436-C5E3-4B3F-8954-E853066E9AD6}"/>
              </a:ext>
            </a:extLst>
          </p:cNvPr>
          <p:cNvCxnSpPr>
            <a:cxnSpLocks/>
          </p:cNvCxnSpPr>
          <p:nvPr/>
        </p:nvCxnSpPr>
        <p:spPr>
          <a:xfrm rot="5400000">
            <a:off x="2975145" y="3323176"/>
            <a:ext cx="0" cy="25380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xmlns="" id="{9129A8B7-6CD1-4F53-A6D2-F5B100083221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4275759" y="4500193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6C139F5F-77E9-44F6-B0C5-87B35712F433}"/>
              </a:ext>
            </a:extLst>
          </p:cNvPr>
          <p:cNvCxnSpPr>
            <a:cxnSpLocks/>
          </p:cNvCxnSpPr>
          <p:nvPr/>
        </p:nvCxnSpPr>
        <p:spPr>
          <a:xfrm rot="5400000">
            <a:off x="4665661" y="4419176"/>
            <a:ext cx="0" cy="344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F11E3913-A3F8-4BAA-A71B-746230EC0E5B}"/>
              </a:ext>
            </a:extLst>
          </p:cNvPr>
          <p:cNvCxnSpPr>
            <a:cxnSpLocks/>
          </p:cNvCxnSpPr>
          <p:nvPr/>
        </p:nvCxnSpPr>
        <p:spPr>
          <a:xfrm rot="5400000">
            <a:off x="2830778" y="3664892"/>
            <a:ext cx="0" cy="16346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xmlns="" id="{D049F503-CA7F-4404-80A4-96AF94EBC92F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3679702" y="4390219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1A8FEB1-41F8-405C-8D37-BE1C35CADD81}"/>
              </a:ext>
            </a:extLst>
          </p:cNvPr>
          <p:cNvCxnSpPr>
            <a:cxnSpLocks/>
          </p:cNvCxnSpPr>
          <p:nvPr/>
        </p:nvCxnSpPr>
        <p:spPr>
          <a:xfrm rot="5400000">
            <a:off x="4385009" y="4024846"/>
            <a:ext cx="0" cy="894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4310F2DF-8C0F-4CC1-B68F-CCD902C66F5F}"/>
              </a:ext>
            </a:extLst>
          </p:cNvPr>
          <p:cNvCxnSpPr>
            <a:cxnSpLocks/>
          </p:cNvCxnSpPr>
          <p:nvPr/>
        </p:nvCxnSpPr>
        <p:spPr>
          <a:xfrm rot="5400000">
            <a:off x="3272527" y="3398640"/>
            <a:ext cx="0" cy="19128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xmlns="" id="{E4B7FF0D-5906-4796-82DE-934D0A293219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4260543" y="4263059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02BE72F-3CE1-4323-BCC2-4A5EEFE810AA}"/>
              </a:ext>
            </a:extLst>
          </p:cNvPr>
          <p:cNvCxnSpPr>
            <a:cxnSpLocks/>
          </p:cNvCxnSpPr>
          <p:nvPr/>
        </p:nvCxnSpPr>
        <p:spPr>
          <a:xfrm rot="5400000">
            <a:off x="4650445" y="4182041"/>
            <a:ext cx="0" cy="344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CCC0983C-6866-4530-BCB1-3ED9E0803A3A}"/>
              </a:ext>
            </a:extLst>
          </p:cNvPr>
          <p:cNvCxnSpPr>
            <a:cxnSpLocks/>
          </p:cNvCxnSpPr>
          <p:nvPr/>
        </p:nvCxnSpPr>
        <p:spPr>
          <a:xfrm rot="5400000">
            <a:off x="3136207" y="3733181"/>
            <a:ext cx="0" cy="10238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xmlns="" id="{EEE36C15-9532-436E-88A8-44BA29885677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3679702" y="4144040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309BA0A5-1185-48AB-80B1-B5184AD6DAE6}"/>
              </a:ext>
            </a:extLst>
          </p:cNvPr>
          <p:cNvCxnSpPr>
            <a:cxnSpLocks/>
          </p:cNvCxnSpPr>
          <p:nvPr/>
        </p:nvCxnSpPr>
        <p:spPr>
          <a:xfrm rot="5400000">
            <a:off x="4375129" y="3788009"/>
            <a:ext cx="0" cy="894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544EC749-2C5A-4708-B1A9-295EA4462F71}"/>
              </a:ext>
            </a:extLst>
          </p:cNvPr>
          <p:cNvCxnSpPr>
            <a:cxnSpLocks/>
          </p:cNvCxnSpPr>
          <p:nvPr/>
        </p:nvCxnSpPr>
        <p:spPr>
          <a:xfrm rot="5400000">
            <a:off x="3584634" y="3460155"/>
            <a:ext cx="0" cy="13077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xmlns="" id="{D9E21697-BD1A-4847-8068-83BBE48BA5D6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4270089" y="4022013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D16AE0E4-A283-403F-AE39-61659212F750}"/>
              </a:ext>
            </a:extLst>
          </p:cNvPr>
          <p:cNvCxnSpPr>
            <a:cxnSpLocks/>
          </p:cNvCxnSpPr>
          <p:nvPr/>
        </p:nvCxnSpPr>
        <p:spPr>
          <a:xfrm rot="5400000">
            <a:off x="4659991" y="3940996"/>
            <a:ext cx="0" cy="344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46D3F400-CDD1-4F7D-977A-1A073AFCA116}"/>
              </a:ext>
            </a:extLst>
          </p:cNvPr>
          <p:cNvCxnSpPr>
            <a:cxnSpLocks/>
          </p:cNvCxnSpPr>
          <p:nvPr/>
        </p:nvCxnSpPr>
        <p:spPr>
          <a:xfrm rot="5400000">
            <a:off x="3441701" y="3800291"/>
            <a:ext cx="0" cy="4015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xmlns="" id="{DD7FCF76-9B7E-47F6-856E-A8DE462EEAC4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3674032" y="3909025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DF5145CF-D6C9-4EDD-9441-3A0DE20CBDC2}"/>
              </a:ext>
            </a:extLst>
          </p:cNvPr>
          <p:cNvCxnSpPr>
            <a:cxnSpLocks/>
          </p:cNvCxnSpPr>
          <p:nvPr/>
        </p:nvCxnSpPr>
        <p:spPr>
          <a:xfrm rot="5400000">
            <a:off x="4375129" y="3552692"/>
            <a:ext cx="0" cy="894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167A50D1-0CEF-4D60-8A0C-D10FFC81E300}"/>
              </a:ext>
            </a:extLst>
          </p:cNvPr>
          <p:cNvCxnSpPr>
            <a:cxnSpLocks/>
          </p:cNvCxnSpPr>
          <p:nvPr/>
        </p:nvCxnSpPr>
        <p:spPr>
          <a:xfrm rot="5400000">
            <a:off x="2970811" y="1403995"/>
            <a:ext cx="0" cy="2538069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xmlns="" id="{C2AAD081-7C88-4600-A082-410E9B64BAEC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4271425" y="2581012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4E1A111A-5C27-4B81-833A-ED2B202E89A6}"/>
              </a:ext>
            </a:extLst>
          </p:cNvPr>
          <p:cNvCxnSpPr>
            <a:cxnSpLocks/>
          </p:cNvCxnSpPr>
          <p:nvPr/>
        </p:nvCxnSpPr>
        <p:spPr>
          <a:xfrm rot="5400000">
            <a:off x="4661328" y="2499995"/>
            <a:ext cx="0" cy="344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A4ED37E6-7548-4CB0-986A-E242B6E4182E}"/>
              </a:ext>
            </a:extLst>
          </p:cNvPr>
          <p:cNvCxnSpPr>
            <a:cxnSpLocks/>
          </p:cNvCxnSpPr>
          <p:nvPr/>
        </p:nvCxnSpPr>
        <p:spPr>
          <a:xfrm rot="5400000">
            <a:off x="2826445" y="1745711"/>
            <a:ext cx="0" cy="1634688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xmlns="" id="{44A4745F-B9D0-4B7B-811C-A13B18FB461B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3675369" y="2471038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A813DDBB-10A8-4147-9C3C-8CA069A26AA9}"/>
              </a:ext>
            </a:extLst>
          </p:cNvPr>
          <p:cNvCxnSpPr>
            <a:cxnSpLocks/>
          </p:cNvCxnSpPr>
          <p:nvPr/>
        </p:nvCxnSpPr>
        <p:spPr>
          <a:xfrm rot="5400000">
            <a:off x="4380675" y="2105665"/>
            <a:ext cx="0" cy="894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A01C43BA-674A-4FCC-8AA4-19DFE4189920}"/>
              </a:ext>
            </a:extLst>
          </p:cNvPr>
          <p:cNvCxnSpPr>
            <a:cxnSpLocks/>
          </p:cNvCxnSpPr>
          <p:nvPr/>
        </p:nvCxnSpPr>
        <p:spPr>
          <a:xfrm rot="5400000">
            <a:off x="3268193" y="1479459"/>
            <a:ext cx="0" cy="1912872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xmlns="" id="{CC1308A4-32AB-4CC4-AA36-3BFC469CA282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4256209" y="2343878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71A5B56-D240-4B89-B47D-44B2C4A79562}"/>
              </a:ext>
            </a:extLst>
          </p:cNvPr>
          <p:cNvCxnSpPr>
            <a:cxnSpLocks/>
          </p:cNvCxnSpPr>
          <p:nvPr/>
        </p:nvCxnSpPr>
        <p:spPr>
          <a:xfrm rot="5400000">
            <a:off x="4646111" y="2262860"/>
            <a:ext cx="0" cy="344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EC020A29-A5EB-47BF-8992-3FC5B6DD2725}"/>
              </a:ext>
            </a:extLst>
          </p:cNvPr>
          <p:cNvCxnSpPr>
            <a:cxnSpLocks/>
          </p:cNvCxnSpPr>
          <p:nvPr/>
        </p:nvCxnSpPr>
        <p:spPr>
          <a:xfrm rot="5400000">
            <a:off x="3131873" y="1814000"/>
            <a:ext cx="0" cy="1023831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xmlns="" id="{DBC0E518-A0F4-4DC8-B674-0DAC4267CBC3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3675369" y="2224859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E5FC08FF-7EE6-447F-97B1-3E6C11242401}"/>
              </a:ext>
            </a:extLst>
          </p:cNvPr>
          <p:cNvCxnSpPr>
            <a:cxnSpLocks/>
          </p:cNvCxnSpPr>
          <p:nvPr/>
        </p:nvCxnSpPr>
        <p:spPr>
          <a:xfrm rot="5400000">
            <a:off x="4370795" y="1868828"/>
            <a:ext cx="0" cy="894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5ED75A75-0214-4761-87F2-B79237D9FD38}"/>
              </a:ext>
            </a:extLst>
          </p:cNvPr>
          <p:cNvCxnSpPr>
            <a:cxnSpLocks/>
          </p:cNvCxnSpPr>
          <p:nvPr/>
        </p:nvCxnSpPr>
        <p:spPr>
          <a:xfrm rot="5400000">
            <a:off x="3580300" y="1540974"/>
            <a:ext cx="0" cy="1307751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xmlns="" id="{13D998CA-2D22-4E6B-8E22-D92C87C00989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4265755" y="2102832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92EA1767-FA6F-452D-A520-82DFC83D384E}"/>
              </a:ext>
            </a:extLst>
          </p:cNvPr>
          <p:cNvCxnSpPr>
            <a:cxnSpLocks/>
          </p:cNvCxnSpPr>
          <p:nvPr/>
        </p:nvCxnSpPr>
        <p:spPr>
          <a:xfrm rot="5400000">
            <a:off x="4655657" y="2021815"/>
            <a:ext cx="0" cy="344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10E5DD75-641F-4916-91F9-EC4B6E8C680C}"/>
              </a:ext>
            </a:extLst>
          </p:cNvPr>
          <p:cNvCxnSpPr>
            <a:cxnSpLocks/>
          </p:cNvCxnSpPr>
          <p:nvPr/>
        </p:nvCxnSpPr>
        <p:spPr>
          <a:xfrm rot="5400000">
            <a:off x="3437367" y="1881110"/>
            <a:ext cx="0" cy="401502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xmlns="" id="{96F7D504-18F7-4277-A63B-DB5647E5DA63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3669698" y="1989844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51B27122-B07B-46CC-A9D4-EB24FF7048AF}"/>
              </a:ext>
            </a:extLst>
          </p:cNvPr>
          <p:cNvCxnSpPr>
            <a:cxnSpLocks/>
          </p:cNvCxnSpPr>
          <p:nvPr/>
        </p:nvCxnSpPr>
        <p:spPr>
          <a:xfrm rot="5400000">
            <a:off x="4370795" y="1633511"/>
            <a:ext cx="0" cy="894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65BF690A-B327-481A-B4B5-2BBB9D04ECB5}"/>
              </a:ext>
            </a:extLst>
          </p:cNvPr>
          <p:cNvCxnSpPr>
            <a:cxnSpLocks/>
          </p:cNvCxnSpPr>
          <p:nvPr/>
        </p:nvCxnSpPr>
        <p:spPr>
          <a:xfrm rot="5400000">
            <a:off x="2970811" y="2357941"/>
            <a:ext cx="0" cy="2538069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xmlns="" id="{0EF6E161-7250-4330-BEDD-E329E34C9EF0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4271425" y="3534958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EC5C88A9-B79F-41EA-BC09-C44D5EC63065}"/>
              </a:ext>
            </a:extLst>
          </p:cNvPr>
          <p:cNvCxnSpPr>
            <a:cxnSpLocks/>
          </p:cNvCxnSpPr>
          <p:nvPr/>
        </p:nvCxnSpPr>
        <p:spPr>
          <a:xfrm rot="5400000">
            <a:off x="4661328" y="3453940"/>
            <a:ext cx="0" cy="344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AF8AE44C-141A-45F1-9547-E4F911A09AEC}"/>
              </a:ext>
            </a:extLst>
          </p:cNvPr>
          <p:cNvCxnSpPr>
            <a:cxnSpLocks/>
          </p:cNvCxnSpPr>
          <p:nvPr/>
        </p:nvCxnSpPr>
        <p:spPr>
          <a:xfrm rot="5400000">
            <a:off x="2826445" y="2699656"/>
            <a:ext cx="0" cy="1634688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xmlns="" id="{93854A21-417B-470B-BC66-B023A73CCBE0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3675369" y="3424983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6DC5B7FF-F124-420E-AF0A-A16026920090}"/>
              </a:ext>
            </a:extLst>
          </p:cNvPr>
          <p:cNvCxnSpPr>
            <a:cxnSpLocks/>
          </p:cNvCxnSpPr>
          <p:nvPr/>
        </p:nvCxnSpPr>
        <p:spPr>
          <a:xfrm rot="5400000">
            <a:off x="4380675" y="3059610"/>
            <a:ext cx="0" cy="894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E37B1281-9634-4421-B722-F7446D7C7D36}"/>
              </a:ext>
            </a:extLst>
          </p:cNvPr>
          <p:cNvCxnSpPr>
            <a:cxnSpLocks/>
          </p:cNvCxnSpPr>
          <p:nvPr/>
        </p:nvCxnSpPr>
        <p:spPr>
          <a:xfrm rot="5400000">
            <a:off x="3268193" y="2433405"/>
            <a:ext cx="0" cy="1912872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xmlns="" id="{6F939255-BD7C-4051-9887-02AF09260DB0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4256209" y="3297823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5FC6F83C-10AD-45FD-9420-CEF6A00A1EEA}"/>
              </a:ext>
            </a:extLst>
          </p:cNvPr>
          <p:cNvCxnSpPr>
            <a:cxnSpLocks/>
          </p:cNvCxnSpPr>
          <p:nvPr/>
        </p:nvCxnSpPr>
        <p:spPr>
          <a:xfrm rot="5400000">
            <a:off x="4646111" y="3216806"/>
            <a:ext cx="0" cy="344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33833948-0627-4D59-9914-4BB25C5ABA79}"/>
              </a:ext>
            </a:extLst>
          </p:cNvPr>
          <p:cNvCxnSpPr>
            <a:cxnSpLocks/>
          </p:cNvCxnSpPr>
          <p:nvPr/>
        </p:nvCxnSpPr>
        <p:spPr>
          <a:xfrm rot="5400000">
            <a:off x="3131873" y="2767946"/>
            <a:ext cx="0" cy="1023831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xmlns="" id="{628418F3-912C-43A8-B439-D76C71825F8B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3675369" y="3178804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F217560E-3951-4C7F-B574-BE793695AE98}"/>
              </a:ext>
            </a:extLst>
          </p:cNvPr>
          <p:cNvCxnSpPr>
            <a:cxnSpLocks/>
          </p:cNvCxnSpPr>
          <p:nvPr/>
        </p:nvCxnSpPr>
        <p:spPr>
          <a:xfrm rot="5400000">
            <a:off x="4370795" y="2822774"/>
            <a:ext cx="0" cy="894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E25EB076-38AF-4DB9-9065-CCA43BDF24DD}"/>
              </a:ext>
            </a:extLst>
          </p:cNvPr>
          <p:cNvCxnSpPr>
            <a:cxnSpLocks/>
          </p:cNvCxnSpPr>
          <p:nvPr/>
        </p:nvCxnSpPr>
        <p:spPr>
          <a:xfrm rot="5400000">
            <a:off x="3580300" y="2494920"/>
            <a:ext cx="0" cy="1307751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xmlns="" id="{D06E571E-95A7-4ED6-84B9-0D7DECD26D7D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4265755" y="3056778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E299742E-A3AD-4DCF-95E2-2EB46665BDF4}"/>
              </a:ext>
            </a:extLst>
          </p:cNvPr>
          <p:cNvCxnSpPr>
            <a:cxnSpLocks/>
          </p:cNvCxnSpPr>
          <p:nvPr/>
        </p:nvCxnSpPr>
        <p:spPr>
          <a:xfrm rot="5400000">
            <a:off x="4655657" y="2975760"/>
            <a:ext cx="0" cy="344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D4F9D4F0-A69F-4965-A515-3696E242EF1C}"/>
              </a:ext>
            </a:extLst>
          </p:cNvPr>
          <p:cNvCxnSpPr>
            <a:cxnSpLocks/>
          </p:cNvCxnSpPr>
          <p:nvPr/>
        </p:nvCxnSpPr>
        <p:spPr>
          <a:xfrm rot="5400000">
            <a:off x="3437367" y="2835056"/>
            <a:ext cx="0" cy="401502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xmlns="" id="{C91A2898-CD61-4469-AFFD-76AC0932DEC8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3669698" y="2943790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998C3E32-CD0A-4B11-80F4-8045CF514C57}"/>
              </a:ext>
            </a:extLst>
          </p:cNvPr>
          <p:cNvCxnSpPr>
            <a:cxnSpLocks/>
          </p:cNvCxnSpPr>
          <p:nvPr/>
        </p:nvCxnSpPr>
        <p:spPr>
          <a:xfrm rot="5400000">
            <a:off x="4370795" y="2587456"/>
            <a:ext cx="0" cy="894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elay 68">
            <a:extLst>
              <a:ext uri="{FF2B5EF4-FFF2-40B4-BE49-F238E27FC236}">
                <a16:creationId xmlns:a16="http://schemas.microsoft.com/office/drawing/2014/main" xmlns="" id="{C6E91927-D11C-4300-BC0D-AC7A6245514D}"/>
              </a:ext>
            </a:extLst>
          </p:cNvPr>
          <p:cNvSpPr/>
          <p:nvPr/>
        </p:nvSpPr>
        <p:spPr>
          <a:xfrm>
            <a:off x="4820686" y="2000960"/>
            <a:ext cx="532606" cy="743963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Delay 68">
            <a:extLst>
              <a:ext uri="{FF2B5EF4-FFF2-40B4-BE49-F238E27FC236}">
                <a16:creationId xmlns:a16="http://schemas.microsoft.com/office/drawing/2014/main" xmlns="" id="{1C59BAED-BD3A-4942-84AE-132C42FFBFE6}"/>
              </a:ext>
            </a:extLst>
          </p:cNvPr>
          <p:cNvSpPr/>
          <p:nvPr/>
        </p:nvSpPr>
        <p:spPr>
          <a:xfrm>
            <a:off x="4823511" y="2952836"/>
            <a:ext cx="532606" cy="743963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Delay 68">
            <a:extLst>
              <a:ext uri="{FF2B5EF4-FFF2-40B4-BE49-F238E27FC236}">
                <a16:creationId xmlns:a16="http://schemas.microsoft.com/office/drawing/2014/main" xmlns="" id="{357CAD17-E21E-4AA8-9AD0-1116FC9D3D20}"/>
              </a:ext>
            </a:extLst>
          </p:cNvPr>
          <p:cNvSpPr/>
          <p:nvPr/>
        </p:nvSpPr>
        <p:spPr>
          <a:xfrm>
            <a:off x="4822732" y="3911116"/>
            <a:ext cx="532606" cy="743963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AA377F2D-AE30-4CD7-917B-E2233867A458}"/>
              </a:ext>
            </a:extLst>
          </p:cNvPr>
          <p:cNvGrpSpPr/>
          <p:nvPr/>
        </p:nvGrpSpPr>
        <p:grpSpPr>
          <a:xfrm>
            <a:off x="6117889" y="2955964"/>
            <a:ext cx="781861" cy="742978"/>
            <a:chOff x="6409940" y="3509052"/>
            <a:chExt cx="1343870" cy="1060348"/>
          </a:xfrm>
        </p:grpSpPr>
        <p:sp>
          <p:nvSpPr>
            <p:cNvPr id="88" name="Stored Data 71">
              <a:extLst>
                <a:ext uri="{FF2B5EF4-FFF2-40B4-BE49-F238E27FC236}">
                  <a16:creationId xmlns:a16="http://schemas.microsoft.com/office/drawing/2014/main" xmlns="" id="{BB19B50D-4F69-4951-9DE1-5A8AFE3144F1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Stored Data 71">
              <a:extLst>
                <a:ext uri="{FF2B5EF4-FFF2-40B4-BE49-F238E27FC236}">
                  <a16:creationId xmlns:a16="http://schemas.microsoft.com/office/drawing/2014/main" xmlns="" id="{8C104E6F-182B-460E-8E30-79FD879EE922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70D5862D-79FD-4B3C-9276-62DDEF4EC9A7}"/>
              </a:ext>
            </a:extLst>
          </p:cNvPr>
          <p:cNvCxnSpPr>
            <a:cxnSpLocks/>
          </p:cNvCxnSpPr>
          <p:nvPr/>
        </p:nvCxnSpPr>
        <p:spPr>
          <a:xfrm rot="5400000">
            <a:off x="5590168" y="2108302"/>
            <a:ext cx="0" cy="487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F3C4A610-7519-4B1F-9F22-57A7AA9555DD}"/>
              </a:ext>
            </a:extLst>
          </p:cNvPr>
          <p:cNvCxnSpPr>
            <a:cxnSpLocks/>
          </p:cNvCxnSpPr>
          <p:nvPr/>
        </p:nvCxnSpPr>
        <p:spPr>
          <a:xfrm rot="5400000">
            <a:off x="5598639" y="4040308"/>
            <a:ext cx="0" cy="487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F651B196-1772-48A0-82C4-3D21501EAE28}"/>
              </a:ext>
            </a:extLst>
          </p:cNvPr>
          <p:cNvCxnSpPr>
            <a:cxnSpLocks/>
          </p:cNvCxnSpPr>
          <p:nvPr/>
        </p:nvCxnSpPr>
        <p:spPr>
          <a:xfrm rot="5400000">
            <a:off x="5776447" y="2894636"/>
            <a:ext cx="0" cy="8603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6422CBB2-E2DF-4646-A4BD-8CA62A3C5764}"/>
              </a:ext>
            </a:extLst>
          </p:cNvPr>
          <p:cNvCxnSpPr>
            <a:cxnSpLocks/>
          </p:cNvCxnSpPr>
          <p:nvPr/>
        </p:nvCxnSpPr>
        <p:spPr>
          <a:xfrm rot="5400000">
            <a:off x="6006275" y="2935284"/>
            <a:ext cx="0" cy="3728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36E5526F-A03B-4F6C-AF31-5B04709F03FD}"/>
              </a:ext>
            </a:extLst>
          </p:cNvPr>
          <p:cNvCxnSpPr>
            <a:cxnSpLocks/>
          </p:cNvCxnSpPr>
          <p:nvPr/>
        </p:nvCxnSpPr>
        <p:spPr>
          <a:xfrm rot="5400000">
            <a:off x="6006670" y="3340936"/>
            <a:ext cx="0" cy="3728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41771B5D-2210-42AB-9D74-7DB8819D4F67}"/>
              </a:ext>
            </a:extLst>
          </p:cNvPr>
          <p:cNvCxnSpPr>
            <a:cxnSpLocks/>
          </p:cNvCxnSpPr>
          <p:nvPr/>
        </p:nvCxnSpPr>
        <p:spPr>
          <a:xfrm>
            <a:off x="5828333" y="2355608"/>
            <a:ext cx="0" cy="7651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F2F5AE1A-17DE-4CE4-BB81-92E91509CA3D}"/>
              </a:ext>
            </a:extLst>
          </p:cNvPr>
          <p:cNvCxnSpPr>
            <a:cxnSpLocks/>
          </p:cNvCxnSpPr>
          <p:nvPr/>
        </p:nvCxnSpPr>
        <p:spPr>
          <a:xfrm>
            <a:off x="5828333" y="3523872"/>
            <a:ext cx="0" cy="7651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0574462D-E132-4F40-8197-015DFD7E6DC2}"/>
              </a:ext>
            </a:extLst>
          </p:cNvPr>
          <p:cNvCxnSpPr>
            <a:cxnSpLocks/>
          </p:cNvCxnSpPr>
          <p:nvPr/>
        </p:nvCxnSpPr>
        <p:spPr>
          <a:xfrm rot="5400000">
            <a:off x="7086162" y="3138405"/>
            <a:ext cx="0" cy="3728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78CCBAAB-84D7-4F46-8AE9-C459B256785E}"/>
              </a:ext>
            </a:extLst>
          </p:cNvPr>
          <p:cNvSpPr txBox="1"/>
          <p:nvPr/>
        </p:nvSpPr>
        <p:spPr>
          <a:xfrm>
            <a:off x="1584313" y="802384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C</a:t>
            </a:r>
            <a:endParaRPr lang="en-IN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4616406E-24AA-427A-8D25-59248B6977B8}"/>
              </a:ext>
            </a:extLst>
          </p:cNvPr>
          <p:cNvSpPr txBox="1"/>
          <p:nvPr/>
        </p:nvSpPr>
        <p:spPr>
          <a:xfrm>
            <a:off x="2193047" y="807478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B</a:t>
            </a:r>
            <a:endParaRPr lang="en-IN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8EF1B71-F270-43F0-B716-EF2169A9C5E1}"/>
              </a:ext>
            </a:extLst>
          </p:cNvPr>
          <p:cNvSpPr txBox="1"/>
          <p:nvPr/>
        </p:nvSpPr>
        <p:spPr>
          <a:xfrm>
            <a:off x="2798380" y="802220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endParaRPr lang="en-IN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7E0B94F6-B6BA-4D9A-AE81-4FB7289CDB2F}"/>
              </a:ext>
            </a:extLst>
          </p:cNvPr>
          <p:cNvSpPr txBox="1"/>
          <p:nvPr/>
        </p:nvSpPr>
        <p:spPr>
          <a:xfrm>
            <a:off x="3382340" y="1490443"/>
            <a:ext cx="1456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Programmable AND gates</a:t>
            </a:r>
            <a:endParaRPr lang="en-IN" sz="16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2692618-BBDE-4678-8F54-2F1C950416B4}"/>
              </a:ext>
            </a:extLst>
          </p:cNvPr>
          <p:cNvSpPr txBox="1"/>
          <p:nvPr/>
        </p:nvSpPr>
        <p:spPr>
          <a:xfrm>
            <a:off x="5327285" y="2020474"/>
            <a:ext cx="649777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AB’C</a:t>
            </a:r>
            <a:endParaRPr lang="en-IN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F7F6E501-3E19-47A8-9644-14D432C014CB}"/>
              </a:ext>
            </a:extLst>
          </p:cNvPr>
          <p:cNvSpPr txBox="1"/>
          <p:nvPr/>
        </p:nvSpPr>
        <p:spPr>
          <a:xfrm>
            <a:off x="5319036" y="3033679"/>
            <a:ext cx="66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A’BC</a:t>
            </a:r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0635BE55-6C46-4917-ABC9-0BC39CA2674A}"/>
              </a:ext>
            </a:extLst>
          </p:cNvPr>
          <p:cNvSpPr txBox="1"/>
          <p:nvPr/>
        </p:nvSpPr>
        <p:spPr>
          <a:xfrm>
            <a:off x="5334401" y="3959098"/>
            <a:ext cx="25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xmlns="" id="{D564182B-D75E-40F4-9FAA-9B9B6B47D5DE}"/>
              </a:ext>
            </a:extLst>
          </p:cNvPr>
          <p:cNvCxnSpPr/>
          <p:nvPr/>
        </p:nvCxnSpPr>
        <p:spPr>
          <a:xfrm flipH="1">
            <a:off x="5353292" y="4517222"/>
            <a:ext cx="10475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B475AB22-86C9-4252-91AD-2F7A8C28FB23}"/>
              </a:ext>
            </a:extLst>
          </p:cNvPr>
          <p:cNvSpPr txBox="1"/>
          <p:nvPr/>
        </p:nvSpPr>
        <p:spPr>
          <a:xfrm>
            <a:off x="6383438" y="4321262"/>
            <a:ext cx="931762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Unused</a:t>
            </a:r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3AE00394-DEEC-44E5-9DA3-8E85B342B947}"/>
              </a:ext>
            </a:extLst>
          </p:cNvPr>
          <p:cNvSpPr txBox="1"/>
          <p:nvPr/>
        </p:nvSpPr>
        <p:spPr>
          <a:xfrm>
            <a:off x="6928765" y="2971581"/>
            <a:ext cx="167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= AB’C + A’BC</a:t>
            </a:r>
            <a:endParaRPr lang="en-IN" dirty="0"/>
          </a:p>
        </p:txBody>
      </p:sp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xmlns="" id="{C6B387AA-4AB7-45E8-A63D-B480A913C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" y="4788064"/>
            <a:ext cx="8763000" cy="1112844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Figure shows how the circuit is programmed to implement F = A’BC + AB’C. </a:t>
            </a:r>
          </a:p>
          <a:p>
            <a:pPr algn="just"/>
            <a:r>
              <a:rPr lang="en-US" sz="2000" dirty="0"/>
              <a:t>All input variables and their complements are left connected to the unused AND gate, whose output is, therefore, AA’BB’CC’ = 0. </a:t>
            </a:r>
          </a:p>
          <a:p>
            <a:pPr algn="just"/>
            <a:r>
              <a:rPr lang="en-US" sz="2000" dirty="0"/>
              <a:t>The 0 has no affect on the output of the OR gate.</a:t>
            </a:r>
          </a:p>
        </p:txBody>
      </p:sp>
    </p:spTree>
    <p:extLst>
      <p:ext uri="{BB962C8B-B14F-4D97-AF65-F5344CB8AC3E}">
        <p14:creationId xmlns:p14="http://schemas.microsoft.com/office/powerpoint/2010/main" val="2229600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1" grpId="0" animBg="1"/>
      <p:bldP spid="72" grpId="0" animBg="1"/>
      <p:bldP spid="73" grpId="0" animBg="1"/>
      <p:bldP spid="83" grpId="0"/>
      <p:bldP spid="84" grpId="0"/>
      <p:bldP spid="85" grpId="0"/>
      <p:bldP spid="86" grpId="0"/>
      <p:bldP spid="99" grpId="0"/>
      <p:bldP spid="100" grpId="0"/>
      <p:bldP spid="101" grpId="0"/>
      <p:bldP spid="104" grpId="0"/>
      <p:bldP spid="105" grpId="0"/>
      <p:bldP spid="10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E7B59F-91C2-49AB-B3AF-7A8CD9E3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</a:t>
            </a:r>
            <a:endParaRPr lang="en-IN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02F6C53E-A4E7-4D3A-B053-916983DE933C}"/>
              </a:ext>
            </a:extLst>
          </p:cNvPr>
          <p:cNvGrpSpPr/>
          <p:nvPr/>
        </p:nvGrpSpPr>
        <p:grpSpPr>
          <a:xfrm rot="5400000">
            <a:off x="2755072" y="1326302"/>
            <a:ext cx="873017" cy="372406"/>
            <a:chOff x="-87273" y="5807937"/>
            <a:chExt cx="1653831" cy="75287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EB233088-6F8E-4CD8-9438-E718320710DD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91187072-BF8F-43FC-8B05-6A64609E8FDD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riangle 100">
              <a:extLst>
                <a:ext uri="{FF2B5EF4-FFF2-40B4-BE49-F238E27FC236}">
                  <a16:creationId xmlns:a16="http://schemas.microsoft.com/office/drawing/2014/main" xmlns="" id="{CE7FEC45-BE6E-4AC9-BE6D-79586335E522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31004D1C-0933-4966-B79B-7B7408F3D3E8}"/>
              </a:ext>
            </a:extLst>
          </p:cNvPr>
          <p:cNvCxnSpPr/>
          <p:nvPr/>
        </p:nvCxnSpPr>
        <p:spPr>
          <a:xfrm>
            <a:off x="3724369" y="1274658"/>
            <a:ext cx="0" cy="48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408B4C67-27C1-4EE6-B71A-BE300E166252}"/>
              </a:ext>
            </a:extLst>
          </p:cNvPr>
          <p:cNvCxnSpPr>
            <a:cxnSpLocks/>
          </p:cNvCxnSpPr>
          <p:nvPr/>
        </p:nvCxnSpPr>
        <p:spPr>
          <a:xfrm rot="10800000">
            <a:off x="3197989" y="1275951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AF548124-D6B8-4980-A4E0-071CAE39799E}"/>
              </a:ext>
            </a:extLst>
          </p:cNvPr>
          <p:cNvCxnSpPr/>
          <p:nvPr/>
        </p:nvCxnSpPr>
        <p:spPr>
          <a:xfrm>
            <a:off x="3191627" y="1947336"/>
            <a:ext cx="0" cy="417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86AE27B-5D16-4B17-B535-FB9FD58E1575}"/>
              </a:ext>
            </a:extLst>
          </p:cNvPr>
          <p:cNvSpPr txBox="1"/>
          <p:nvPr/>
        </p:nvSpPr>
        <p:spPr>
          <a:xfrm>
            <a:off x="3065690" y="802220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endParaRPr lang="en-IN" sz="1600" dirty="0"/>
          </a:p>
        </p:txBody>
      </p:sp>
      <p:sp>
        <p:nvSpPr>
          <p:cNvPr id="28" name="Delay 68">
            <a:extLst>
              <a:ext uri="{FF2B5EF4-FFF2-40B4-BE49-F238E27FC236}">
                <a16:creationId xmlns:a16="http://schemas.microsoft.com/office/drawing/2014/main" xmlns="" id="{13310264-3C4E-49C5-9072-4A2FFE537FA2}"/>
              </a:ext>
            </a:extLst>
          </p:cNvPr>
          <p:cNvSpPr/>
          <p:nvPr/>
        </p:nvSpPr>
        <p:spPr>
          <a:xfrm>
            <a:off x="4348535" y="1965316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EF30B59A-7910-4EB9-8195-8E6454F06D7F}"/>
              </a:ext>
            </a:extLst>
          </p:cNvPr>
          <p:cNvGrpSpPr/>
          <p:nvPr/>
        </p:nvGrpSpPr>
        <p:grpSpPr>
          <a:xfrm rot="5400000">
            <a:off x="5407643" y="5626329"/>
            <a:ext cx="572913" cy="457184"/>
            <a:chOff x="6409940" y="3509052"/>
            <a:chExt cx="1343870" cy="1060348"/>
          </a:xfrm>
        </p:grpSpPr>
        <p:sp>
          <p:nvSpPr>
            <p:cNvPr id="30" name="Stored Data 71">
              <a:extLst>
                <a:ext uri="{FF2B5EF4-FFF2-40B4-BE49-F238E27FC236}">
                  <a16:creationId xmlns:a16="http://schemas.microsoft.com/office/drawing/2014/main" xmlns="" id="{234D7E36-1EE7-401A-9107-F0EA371698FB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Stored Data 71">
              <a:extLst>
                <a:ext uri="{FF2B5EF4-FFF2-40B4-BE49-F238E27FC236}">
                  <a16:creationId xmlns:a16="http://schemas.microsoft.com/office/drawing/2014/main" xmlns="" id="{62DB7160-36C4-410B-84BD-59B238459AED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Delay 68">
            <a:extLst>
              <a:ext uri="{FF2B5EF4-FFF2-40B4-BE49-F238E27FC236}">
                <a16:creationId xmlns:a16="http://schemas.microsoft.com/office/drawing/2014/main" xmlns="" id="{61E46DC9-6B0E-43CB-AED6-A0AD48E8EDB1}"/>
              </a:ext>
            </a:extLst>
          </p:cNvPr>
          <p:cNvSpPr/>
          <p:nvPr/>
        </p:nvSpPr>
        <p:spPr>
          <a:xfrm>
            <a:off x="4343983" y="2590800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Delay 68">
            <a:extLst>
              <a:ext uri="{FF2B5EF4-FFF2-40B4-BE49-F238E27FC236}">
                <a16:creationId xmlns:a16="http://schemas.microsoft.com/office/drawing/2014/main" xmlns="" id="{29C78231-B92B-4D90-A58D-56425311B96E}"/>
              </a:ext>
            </a:extLst>
          </p:cNvPr>
          <p:cNvSpPr/>
          <p:nvPr/>
        </p:nvSpPr>
        <p:spPr>
          <a:xfrm>
            <a:off x="4343983" y="3200400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Delay 68">
            <a:extLst>
              <a:ext uri="{FF2B5EF4-FFF2-40B4-BE49-F238E27FC236}">
                <a16:creationId xmlns:a16="http://schemas.microsoft.com/office/drawing/2014/main" xmlns="" id="{786B8674-4307-4DD2-813D-6265019376A7}"/>
              </a:ext>
            </a:extLst>
          </p:cNvPr>
          <p:cNvSpPr/>
          <p:nvPr/>
        </p:nvSpPr>
        <p:spPr>
          <a:xfrm>
            <a:off x="4338261" y="3810000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Delay 68">
            <a:extLst>
              <a:ext uri="{FF2B5EF4-FFF2-40B4-BE49-F238E27FC236}">
                <a16:creationId xmlns:a16="http://schemas.microsoft.com/office/drawing/2014/main" xmlns="" id="{D804AA40-0666-42D2-9162-9C3601B16CCF}"/>
              </a:ext>
            </a:extLst>
          </p:cNvPr>
          <p:cNvSpPr/>
          <p:nvPr/>
        </p:nvSpPr>
        <p:spPr>
          <a:xfrm>
            <a:off x="4333709" y="4419600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Delay 68">
            <a:extLst>
              <a:ext uri="{FF2B5EF4-FFF2-40B4-BE49-F238E27FC236}">
                <a16:creationId xmlns:a16="http://schemas.microsoft.com/office/drawing/2014/main" xmlns="" id="{3CF53E6E-A879-4211-BFCD-5D17FC26C35D}"/>
              </a:ext>
            </a:extLst>
          </p:cNvPr>
          <p:cNvSpPr/>
          <p:nvPr/>
        </p:nvSpPr>
        <p:spPr>
          <a:xfrm>
            <a:off x="4333709" y="5029200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C0F60FA8-0DC9-4028-9ACF-9418E6AA273B}"/>
              </a:ext>
            </a:extLst>
          </p:cNvPr>
          <p:cNvGrpSpPr/>
          <p:nvPr/>
        </p:nvGrpSpPr>
        <p:grpSpPr>
          <a:xfrm rot="5400000">
            <a:off x="6990227" y="5625474"/>
            <a:ext cx="572913" cy="457184"/>
            <a:chOff x="6409940" y="3509052"/>
            <a:chExt cx="1343870" cy="1060348"/>
          </a:xfrm>
        </p:grpSpPr>
        <p:sp>
          <p:nvSpPr>
            <p:cNvPr id="38" name="Stored Data 71">
              <a:extLst>
                <a:ext uri="{FF2B5EF4-FFF2-40B4-BE49-F238E27FC236}">
                  <a16:creationId xmlns:a16="http://schemas.microsoft.com/office/drawing/2014/main" xmlns="" id="{1144FBBF-A9F5-4504-967D-D131F3BB5549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Stored Data 71">
              <a:extLst>
                <a:ext uri="{FF2B5EF4-FFF2-40B4-BE49-F238E27FC236}">
                  <a16:creationId xmlns:a16="http://schemas.microsoft.com/office/drawing/2014/main" xmlns="" id="{17F4F70B-1056-4CA5-B7DB-36539BE91DE3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C8E3D480-366D-49C9-97ED-6E66AAC1815A}"/>
              </a:ext>
            </a:extLst>
          </p:cNvPr>
          <p:cNvGrpSpPr/>
          <p:nvPr/>
        </p:nvGrpSpPr>
        <p:grpSpPr>
          <a:xfrm rot="5400000">
            <a:off x="1661956" y="1339200"/>
            <a:ext cx="873017" cy="372406"/>
            <a:chOff x="-87273" y="5807937"/>
            <a:chExt cx="1653831" cy="752875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A70C2BC3-8834-466C-8400-43FA9472A9D2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3D1AD3A5-D0C8-428F-AA4E-E4358AF77767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riangle 100">
              <a:extLst>
                <a:ext uri="{FF2B5EF4-FFF2-40B4-BE49-F238E27FC236}">
                  <a16:creationId xmlns:a16="http://schemas.microsoft.com/office/drawing/2014/main" xmlns="" id="{5027007C-53A6-4878-B656-06DB6BDB81BD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B1AEECCE-45C7-4F9E-AA08-6B00C5C1ED13}"/>
              </a:ext>
            </a:extLst>
          </p:cNvPr>
          <p:cNvCxnSpPr/>
          <p:nvPr/>
        </p:nvCxnSpPr>
        <p:spPr>
          <a:xfrm>
            <a:off x="2631253" y="1287556"/>
            <a:ext cx="0" cy="48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965B43D0-F5BF-4098-A861-B4608DB57631}"/>
              </a:ext>
            </a:extLst>
          </p:cNvPr>
          <p:cNvCxnSpPr>
            <a:cxnSpLocks/>
          </p:cNvCxnSpPr>
          <p:nvPr/>
        </p:nvCxnSpPr>
        <p:spPr>
          <a:xfrm rot="10800000">
            <a:off x="2104873" y="1288849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174994A2-C76D-4A14-84A5-315A08BB89B1}"/>
              </a:ext>
            </a:extLst>
          </p:cNvPr>
          <p:cNvCxnSpPr/>
          <p:nvPr/>
        </p:nvCxnSpPr>
        <p:spPr>
          <a:xfrm>
            <a:off x="2098511" y="1960234"/>
            <a:ext cx="0" cy="417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525ACB3-3B1B-4F69-8120-3295959A5BB1}"/>
              </a:ext>
            </a:extLst>
          </p:cNvPr>
          <p:cNvSpPr txBox="1"/>
          <p:nvPr/>
        </p:nvSpPr>
        <p:spPr>
          <a:xfrm>
            <a:off x="1972574" y="815118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B</a:t>
            </a:r>
            <a:endParaRPr lang="en-IN" sz="16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CB753F32-EEF9-4A2A-9D03-13CE124B2E46}"/>
              </a:ext>
            </a:extLst>
          </p:cNvPr>
          <p:cNvGrpSpPr/>
          <p:nvPr/>
        </p:nvGrpSpPr>
        <p:grpSpPr>
          <a:xfrm rot="5400000">
            <a:off x="587895" y="1339200"/>
            <a:ext cx="873017" cy="372406"/>
            <a:chOff x="-87273" y="5807937"/>
            <a:chExt cx="1653831" cy="75287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07E85B4C-9A6F-4FC1-816B-073FCA8C651A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C72309B8-B94C-4E3E-A29C-8F22F71E9CCC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Triangle 100">
              <a:extLst>
                <a:ext uri="{FF2B5EF4-FFF2-40B4-BE49-F238E27FC236}">
                  <a16:creationId xmlns:a16="http://schemas.microsoft.com/office/drawing/2014/main" xmlns="" id="{EAE35771-6FEB-45F2-A170-5C97D9BF08CC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C78FB36B-5A38-4DFB-8026-4798B165B74A}"/>
              </a:ext>
            </a:extLst>
          </p:cNvPr>
          <p:cNvCxnSpPr/>
          <p:nvPr/>
        </p:nvCxnSpPr>
        <p:spPr>
          <a:xfrm>
            <a:off x="1557192" y="1287556"/>
            <a:ext cx="0" cy="48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0D984937-8F61-4F13-9535-FE95ACA21CC7}"/>
              </a:ext>
            </a:extLst>
          </p:cNvPr>
          <p:cNvCxnSpPr>
            <a:cxnSpLocks/>
          </p:cNvCxnSpPr>
          <p:nvPr/>
        </p:nvCxnSpPr>
        <p:spPr>
          <a:xfrm rot="10800000">
            <a:off x="1030812" y="1288849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0F609598-AA60-43F0-A691-9300B0B7128E}"/>
              </a:ext>
            </a:extLst>
          </p:cNvPr>
          <p:cNvCxnSpPr/>
          <p:nvPr/>
        </p:nvCxnSpPr>
        <p:spPr>
          <a:xfrm>
            <a:off x="1024450" y="1960234"/>
            <a:ext cx="0" cy="417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9B78369-8AED-4039-ACD1-A1DA30977D32}"/>
              </a:ext>
            </a:extLst>
          </p:cNvPr>
          <p:cNvSpPr txBox="1"/>
          <p:nvPr/>
        </p:nvSpPr>
        <p:spPr>
          <a:xfrm>
            <a:off x="898513" y="815118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C</a:t>
            </a:r>
            <a:endParaRPr lang="en-IN" sz="16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7BDE9A63-6998-48B2-92B3-6713B2D70698}"/>
              </a:ext>
            </a:extLst>
          </p:cNvPr>
          <p:cNvCxnSpPr>
            <a:cxnSpLocks/>
          </p:cNvCxnSpPr>
          <p:nvPr/>
        </p:nvCxnSpPr>
        <p:spPr>
          <a:xfrm rot="5400000">
            <a:off x="2677709" y="509627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ultiplication Sign 57">
            <a:extLst>
              <a:ext uri="{FF2B5EF4-FFF2-40B4-BE49-F238E27FC236}">
                <a16:creationId xmlns:a16="http://schemas.microsoft.com/office/drawing/2014/main" xmlns="" id="{D734A02C-0509-4359-9BD6-631D1230EA59}"/>
              </a:ext>
            </a:extLst>
          </p:cNvPr>
          <p:cNvSpPr/>
          <p:nvPr/>
        </p:nvSpPr>
        <p:spPr>
          <a:xfrm>
            <a:off x="928509" y="204937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Multiplication Sign 58">
            <a:extLst>
              <a:ext uri="{FF2B5EF4-FFF2-40B4-BE49-F238E27FC236}">
                <a16:creationId xmlns:a16="http://schemas.microsoft.com/office/drawing/2014/main" xmlns="" id="{BCE4BBBB-DAF2-44E6-A147-780A83C83C0E}"/>
              </a:ext>
            </a:extLst>
          </p:cNvPr>
          <p:cNvSpPr/>
          <p:nvPr/>
        </p:nvSpPr>
        <p:spPr>
          <a:xfrm>
            <a:off x="1471103" y="204617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Multiplication Sign 59">
            <a:extLst>
              <a:ext uri="{FF2B5EF4-FFF2-40B4-BE49-F238E27FC236}">
                <a16:creationId xmlns:a16="http://schemas.microsoft.com/office/drawing/2014/main" xmlns="" id="{87734D7C-D578-400A-8FB5-9E667CE08538}"/>
              </a:ext>
            </a:extLst>
          </p:cNvPr>
          <p:cNvSpPr/>
          <p:nvPr/>
        </p:nvSpPr>
        <p:spPr>
          <a:xfrm>
            <a:off x="2004968" y="204617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Multiplication Sign 60">
            <a:extLst>
              <a:ext uri="{FF2B5EF4-FFF2-40B4-BE49-F238E27FC236}">
                <a16:creationId xmlns:a16="http://schemas.microsoft.com/office/drawing/2014/main" xmlns="" id="{475B5645-6E33-44A1-9724-C01786447DD4}"/>
              </a:ext>
            </a:extLst>
          </p:cNvPr>
          <p:cNvSpPr/>
          <p:nvPr/>
        </p:nvSpPr>
        <p:spPr>
          <a:xfrm>
            <a:off x="2537288" y="204297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Multiplication Sign 61">
            <a:extLst>
              <a:ext uri="{FF2B5EF4-FFF2-40B4-BE49-F238E27FC236}">
                <a16:creationId xmlns:a16="http://schemas.microsoft.com/office/drawing/2014/main" xmlns="" id="{64687965-A575-493C-B6A0-D9D3A8A17316}"/>
              </a:ext>
            </a:extLst>
          </p:cNvPr>
          <p:cNvSpPr/>
          <p:nvPr/>
        </p:nvSpPr>
        <p:spPr>
          <a:xfrm>
            <a:off x="3098084" y="205597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Multiplication Sign 62">
            <a:extLst>
              <a:ext uri="{FF2B5EF4-FFF2-40B4-BE49-F238E27FC236}">
                <a16:creationId xmlns:a16="http://schemas.microsoft.com/office/drawing/2014/main" xmlns="" id="{418CA257-0051-49DB-88C4-E8FE9954CE84}"/>
              </a:ext>
            </a:extLst>
          </p:cNvPr>
          <p:cNvSpPr/>
          <p:nvPr/>
        </p:nvSpPr>
        <p:spPr>
          <a:xfrm>
            <a:off x="3620130" y="205277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D4B4B59F-1024-403A-9EEE-18AFEA62AE70}"/>
              </a:ext>
            </a:extLst>
          </p:cNvPr>
          <p:cNvCxnSpPr>
            <a:cxnSpLocks/>
          </p:cNvCxnSpPr>
          <p:nvPr/>
        </p:nvCxnSpPr>
        <p:spPr>
          <a:xfrm rot="5400000">
            <a:off x="2677709" y="1134980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xmlns="" id="{F382449A-E0C4-4CAB-B9FA-A600A896530E}"/>
              </a:ext>
            </a:extLst>
          </p:cNvPr>
          <p:cNvSpPr/>
          <p:nvPr/>
        </p:nvSpPr>
        <p:spPr>
          <a:xfrm>
            <a:off x="928509" y="267473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Multiplication Sign 65">
            <a:extLst>
              <a:ext uri="{FF2B5EF4-FFF2-40B4-BE49-F238E27FC236}">
                <a16:creationId xmlns:a16="http://schemas.microsoft.com/office/drawing/2014/main" xmlns="" id="{919CD3E1-0FBF-4961-9D9F-0022B9DAB313}"/>
              </a:ext>
            </a:extLst>
          </p:cNvPr>
          <p:cNvSpPr/>
          <p:nvPr/>
        </p:nvSpPr>
        <p:spPr>
          <a:xfrm>
            <a:off x="1471103" y="267153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xmlns="" id="{E3489661-7031-4CE0-B75B-AB9F5AF71668}"/>
              </a:ext>
            </a:extLst>
          </p:cNvPr>
          <p:cNvSpPr/>
          <p:nvPr/>
        </p:nvSpPr>
        <p:spPr>
          <a:xfrm>
            <a:off x="2004968" y="267153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Multiplication Sign 67">
            <a:extLst>
              <a:ext uri="{FF2B5EF4-FFF2-40B4-BE49-F238E27FC236}">
                <a16:creationId xmlns:a16="http://schemas.microsoft.com/office/drawing/2014/main" xmlns="" id="{AA88DC41-AB7C-4CD0-980F-51F07F855D01}"/>
              </a:ext>
            </a:extLst>
          </p:cNvPr>
          <p:cNvSpPr/>
          <p:nvPr/>
        </p:nvSpPr>
        <p:spPr>
          <a:xfrm>
            <a:off x="2537288" y="266833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Multiplication Sign 68">
            <a:extLst>
              <a:ext uri="{FF2B5EF4-FFF2-40B4-BE49-F238E27FC236}">
                <a16:creationId xmlns:a16="http://schemas.microsoft.com/office/drawing/2014/main" xmlns="" id="{D5A793F6-C175-4EDC-AB17-51C9538AF479}"/>
              </a:ext>
            </a:extLst>
          </p:cNvPr>
          <p:cNvSpPr/>
          <p:nvPr/>
        </p:nvSpPr>
        <p:spPr>
          <a:xfrm>
            <a:off x="3098084" y="268132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Multiplication Sign 69">
            <a:extLst>
              <a:ext uri="{FF2B5EF4-FFF2-40B4-BE49-F238E27FC236}">
                <a16:creationId xmlns:a16="http://schemas.microsoft.com/office/drawing/2014/main" xmlns="" id="{3BAA4F5F-A7BA-4086-8756-AB5245C930F2}"/>
              </a:ext>
            </a:extLst>
          </p:cNvPr>
          <p:cNvSpPr/>
          <p:nvPr/>
        </p:nvSpPr>
        <p:spPr>
          <a:xfrm>
            <a:off x="3620130" y="267812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B1714A02-4266-4643-8371-02A37DD7F0A8}"/>
              </a:ext>
            </a:extLst>
          </p:cNvPr>
          <p:cNvCxnSpPr>
            <a:cxnSpLocks/>
          </p:cNvCxnSpPr>
          <p:nvPr/>
        </p:nvCxnSpPr>
        <p:spPr>
          <a:xfrm rot="5400000">
            <a:off x="2686239" y="1739375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Multiplication Sign 71">
            <a:extLst>
              <a:ext uri="{FF2B5EF4-FFF2-40B4-BE49-F238E27FC236}">
                <a16:creationId xmlns:a16="http://schemas.microsoft.com/office/drawing/2014/main" xmlns="" id="{9AC7783F-7134-4432-ACCA-0347BA77A11B}"/>
              </a:ext>
            </a:extLst>
          </p:cNvPr>
          <p:cNvSpPr/>
          <p:nvPr/>
        </p:nvSpPr>
        <p:spPr>
          <a:xfrm>
            <a:off x="926765" y="327912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xmlns="" id="{D1AFB534-C54A-4C26-A321-810EF6FC9950}"/>
              </a:ext>
            </a:extLst>
          </p:cNvPr>
          <p:cNvSpPr/>
          <p:nvPr/>
        </p:nvSpPr>
        <p:spPr>
          <a:xfrm>
            <a:off x="1469359" y="327592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xmlns="" id="{F80D3604-2562-4FAA-9532-F1F73B94FC36}"/>
              </a:ext>
            </a:extLst>
          </p:cNvPr>
          <p:cNvSpPr/>
          <p:nvPr/>
        </p:nvSpPr>
        <p:spPr>
          <a:xfrm>
            <a:off x="2003224" y="327592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Multiplication Sign 74">
            <a:extLst>
              <a:ext uri="{FF2B5EF4-FFF2-40B4-BE49-F238E27FC236}">
                <a16:creationId xmlns:a16="http://schemas.microsoft.com/office/drawing/2014/main" xmlns="" id="{25C8A247-D321-4C6F-8419-FD2BAC7C8E92}"/>
              </a:ext>
            </a:extLst>
          </p:cNvPr>
          <p:cNvSpPr/>
          <p:nvPr/>
        </p:nvSpPr>
        <p:spPr>
          <a:xfrm>
            <a:off x="2535544" y="327272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Multiplication Sign 75">
            <a:extLst>
              <a:ext uri="{FF2B5EF4-FFF2-40B4-BE49-F238E27FC236}">
                <a16:creationId xmlns:a16="http://schemas.microsoft.com/office/drawing/2014/main" xmlns="" id="{AF2DC012-3E37-4428-8CEE-B8FB7476EFF5}"/>
              </a:ext>
            </a:extLst>
          </p:cNvPr>
          <p:cNvSpPr/>
          <p:nvPr/>
        </p:nvSpPr>
        <p:spPr>
          <a:xfrm>
            <a:off x="3096340" y="328572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Multiplication Sign 76">
            <a:extLst>
              <a:ext uri="{FF2B5EF4-FFF2-40B4-BE49-F238E27FC236}">
                <a16:creationId xmlns:a16="http://schemas.microsoft.com/office/drawing/2014/main" xmlns="" id="{265B20B4-C4C7-49C7-9F61-0BE0DA336926}"/>
              </a:ext>
            </a:extLst>
          </p:cNvPr>
          <p:cNvSpPr/>
          <p:nvPr/>
        </p:nvSpPr>
        <p:spPr>
          <a:xfrm>
            <a:off x="3628660" y="328252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D2800E6D-64CA-49D1-9245-F41C01F0D18F}"/>
              </a:ext>
            </a:extLst>
          </p:cNvPr>
          <p:cNvCxnSpPr>
            <a:cxnSpLocks/>
          </p:cNvCxnSpPr>
          <p:nvPr/>
        </p:nvCxnSpPr>
        <p:spPr>
          <a:xfrm rot="5400000">
            <a:off x="2686239" y="2354454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Multiplication Sign 78">
            <a:extLst>
              <a:ext uri="{FF2B5EF4-FFF2-40B4-BE49-F238E27FC236}">
                <a16:creationId xmlns:a16="http://schemas.microsoft.com/office/drawing/2014/main" xmlns="" id="{2CB5E2F7-7E17-484A-B608-99E30619C32D}"/>
              </a:ext>
            </a:extLst>
          </p:cNvPr>
          <p:cNvSpPr/>
          <p:nvPr/>
        </p:nvSpPr>
        <p:spPr>
          <a:xfrm>
            <a:off x="926765" y="3894204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Multiplication Sign 79">
            <a:extLst>
              <a:ext uri="{FF2B5EF4-FFF2-40B4-BE49-F238E27FC236}">
                <a16:creationId xmlns:a16="http://schemas.microsoft.com/office/drawing/2014/main" xmlns="" id="{FA2F5E0C-DADD-44E5-9BD5-14BCAD659904}"/>
              </a:ext>
            </a:extLst>
          </p:cNvPr>
          <p:cNvSpPr/>
          <p:nvPr/>
        </p:nvSpPr>
        <p:spPr>
          <a:xfrm>
            <a:off x="1469359" y="3891004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xmlns="" id="{BD93075B-DE99-433D-BD9A-9361D81910A5}"/>
              </a:ext>
            </a:extLst>
          </p:cNvPr>
          <p:cNvSpPr/>
          <p:nvPr/>
        </p:nvSpPr>
        <p:spPr>
          <a:xfrm>
            <a:off x="2003224" y="3891004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xmlns="" id="{664632A7-CD4E-4EED-9317-4F7D1BD10374}"/>
              </a:ext>
            </a:extLst>
          </p:cNvPr>
          <p:cNvSpPr/>
          <p:nvPr/>
        </p:nvSpPr>
        <p:spPr>
          <a:xfrm>
            <a:off x="2535544" y="3887804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Multiplication Sign 82">
            <a:extLst>
              <a:ext uri="{FF2B5EF4-FFF2-40B4-BE49-F238E27FC236}">
                <a16:creationId xmlns:a16="http://schemas.microsoft.com/office/drawing/2014/main" xmlns="" id="{1A52BF10-70DE-4865-A124-56CEBCA560D2}"/>
              </a:ext>
            </a:extLst>
          </p:cNvPr>
          <p:cNvSpPr/>
          <p:nvPr/>
        </p:nvSpPr>
        <p:spPr>
          <a:xfrm>
            <a:off x="3096340" y="390079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Multiplication Sign 83">
            <a:extLst>
              <a:ext uri="{FF2B5EF4-FFF2-40B4-BE49-F238E27FC236}">
                <a16:creationId xmlns:a16="http://schemas.microsoft.com/office/drawing/2014/main" xmlns="" id="{0FA29943-8285-44C1-8F89-11EDFB3C4DFD}"/>
              </a:ext>
            </a:extLst>
          </p:cNvPr>
          <p:cNvSpPr/>
          <p:nvPr/>
        </p:nvSpPr>
        <p:spPr>
          <a:xfrm>
            <a:off x="3628660" y="389759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8418A745-C797-48BB-A894-0B90594B4C87}"/>
              </a:ext>
            </a:extLst>
          </p:cNvPr>
          <p:cNvCxnSpPr>
            <a:cxnSpLocks/>
          </p:cNvCxnSpPr>
          <p:nvPr/>
        </p:nvCxnSpPr>
        <p:spPr>
          <a:xfrm rot="5400000">
            <a:off x="2686239" y="2970692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Multiplication Sign 85">
            <a:extLst>
              <a:ext uri="{FF2B5EF4-FFF2-40B4-BE49-F238E27FC236}">
                <a16:creationId xmlns:a16="http://schemas.microsoft.com/office/drawing/2014/main" xmlns="" id="{5FD94A5B-67A7-4BCC-BC78-0C5A976E4923}"/>
              </a:ext>
            </a:extLst>
          </p:cNvPr>
          <p:cNvSpPr/>
          <p:nvPr/>
        </p:nvSpPr>
        <p:spPr>
          <a:xfrm>
            <a:off x="926765" y="451044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Multiplication Sign 86">
            <a:extLst>
              <a:ext uri="{FF2B5EF4-FFF2-40B4-BE49-F238E27FC236}">
                <a16:creationId xmlns:a16="http://schemas.microsoft.com/office/drawing/2014/main" xmlns="" id="{561D4BFA-C5C1-423A-B7D9-5F382CC75B60}"/>
              </a:ext>
            </a:extLst>
          </p:cNvPr>
          <p:cNvSpPr/>
          <p:nvPr/>
        </p:nvSpPr>
        <p:spPr>
          <a:xfrm>
            <a:off x="1469359" y="450724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Multiplication Sign 87">
            <a:extLst>
              <a:ext uri="{FF2B5EF4-FFF2-40B4-BE49-F238E27FC236}">
                <a16:creationId xmlns:a16="http://schemas.microsoft.com/office/drawing/2014/main" xmlns="" id="{03731C29-901D-4848-9781-9E28A5279C9A}"/>
              </a:ext>
            </a:extLst>
          </p:cNvPr>
          <p:cNvSpPr/>
          <p:nvPr/>
        </p:nvSpPr>
        <p:spPr>
          <a:xfrm>
            <a:off x="2003224" y="450724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Multiplication Sign 88">
            <a:extLst>
              <a:ext uri="{FF2B5EF4-FFF2-40B4-BE49-F238E27FC236}">
                <a16:creationId xmlns:a16="http://schemas.microsoft.com/office/drawing/2014/main" xmlns="" id="{B66B2B81-8FCC-4BA5-9538-817DF2DDB5E6}"/>
              </a:ext>
            </a:extLst>
          </p:cNvPr>
          <p:cNvSpPr/>
          <p:nvPr/>
        </p:nvSpPr>
        <p:spPr>
          <a:xfrm>
            <a:off x="2535544" y="450404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Multiplication Sign 89">
            <a:extLst>
              <a:ext uri="{FF2B5EF4-FFF2-40B4-BE49-F238E27FC236}">
                <a16:creationId xmlns:a16="http://schemas.microsoft.com/office/drawing/2014/main" xmlns="" id="{9EED878E-FDB8-4B64-9F3F-590FA36CB1AB}"/>
              </a:ext>
            </a:extLst>
          </p:cNvPr>
          <p:cNvSpPr/>
          <p:nvPr/>
        </p:nvSpPr>
        <p:spPr>
          <a:xfrm>
            <a:off x="3096340" y="451703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Multiplication Sign 90">
            <a:extLst>
              <a:ext uri="{FF2B5EF4-FFF2-40B4-BE49-F238E27FC236}">
                <a16:creationId xmlns:a16="http://schemas.microsoft.com/office/drawing/2014/main" xmlns="" id="{597DE82D-ADE3-43DD-9CF7-4FAF1DE77A2D}"/>
              </a:ext>
            </a:extLst>
          </p:cNvPr>
          <p:cNvSpPr/>
          <p:nvPr/>
        </p:nvSpPr>
        <p:spPr>
          <a:xfrm>
            <a:off x="3628660" y="451383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xmlns="" id="{04FFA519-C166-463C-9997-659AF9DF152E}"/>
              </a:ext>
            </a:extLst>
          </p:cNvPr>
          <p:cNvCxnSpPr>
            <a:cxnSpLocks/>
          </p:cNvCxnSpPr>
          <p:nvPr/>
        </p:nvCxnSpPr>
        <p:spPr>
          <a:xfrm rot="5400000">
            <a:off x="2686239" y="3585771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Multiplication Sign 92">
            <a:extLst>
              <a:ext uri="{FF2B5EF4-FFF2-40B4-BE49-F238E27FC236}">
                <a16:creationId xmlns:a16="http://schemas.microsoft.com/office/drawing/2014/main" xmlns="" id="{24419F40-8F8F-4A02-BD50-DB1C45C9CDC0}"/>
              </a:ext>
            </a:extLst>
          </p:cNvPr>
          <p:cNvSpPr/>
          <p:nvPr/>
        </p:nvSpPr>
        <p:spPr>
          <a:xfrm>
            <a:off x="926765" y="512552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xmlns="" id="{800D6BAA-0465-481C-8FDC-8B38EFFD82B7}"/>
              </a:ext>
            </a:extLst>
          </p:cNvPr>
          <p:cNvSpPr/>
          <p:nvPr/>
        </p:nvSpPr>
        <p:spPr>
          <a:xfrm>
            <a:off x="1469359" y="512232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xmlns="" id="{ED54EF1E-E4B3-4F00-BB91-BBCC7F04793F}"/>
              </a:ext>
            </a:extLst>
          </p:cNvPr>
          <p:cNvSpPr/>
          <p:nvPr/>
        </p:nvSpPr>
        <p:spPr>
          <a:xfrm>
            <a:off x="2003224" y="512232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Multiplication Sign 95">
            <a:extLst>
              <a:ext uri="{FF2B5EF4-FFF2-40B4-BE49-F238E27FC236}">
                <a16:creationId xmlns:a16="http://schemas.microsoft.com/office/drawing/2014/main" xmlns="" id="{83371D0D-8A71-481E-B0F8-1C0B5826DB78}"/>
              </a:ext>
            </a:extLst>
          </p:cNvPr>
          <p:cNvSpPr/>
          <p:nvPr/>
        </p:nvSpPr>
        <p:spPr>
          <a:xfrm>
            <a:off x="2535544" y="511912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Multiplication Sign 96">
            <a:extLst>
              <a:ext uri="{FF2B5EF4-FFF2-40B4-BE49-F238E27FC236}">
                <a16:creationId xmlns:a16="http://schemas.microsoft.com/office/drawing/2014/main" xmlns="" id="{08FEEC0B-AFD2-4D14-B1C7-42CC51785C68}"/>
              </a:ext>
            </a:extLst>
          </p:cNvPr>
          <p:cNvSpPr/>
          <p:nvPr/>
        </p:nvSpPr>
        <p:spPr>
          <a:xfrm>
            <a:off x="3096340" y="513211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Multiplication Sign 97">
            <a:extLst>
              <a:ext uri="{FF2B5EF4-FFF2-40B4-BE49-F238E27FC236}">
                <a16:creationId xmlns:a16="http://schemas.microsoft.com/office/drawing/2014/main" xmlns="" id="{EA274933-3995-4756-B407-C60BCEEA3035}"/>
              </a:ext>
            </a:extLst>
          </p:cNvPr>
          <p:cNvSpPr/>
          <p:nvPr/>
        </p:nvSpPr>
        <p:spPr>
          <a:xfrm>
            <a:off x="3628660" y="512891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A534C223-6AAA-4BF6-94EB-1093552B457C}"/>
              </a:ext>
            </a:extLst>
          </p:cNvPr>
          <p:cNvCxnSpPr>
            <a:cxnSpLocks/>
          </p:cNvCxnSpPr>
          <p:nvPr/>
        </p:nvCxnSpPr>
        <p:spPr>
          <a:xfrm rot="5400000">
            <a:off x="6463550" y="509627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D057FC1D-136E-43D5-9A52-961DCE37287E}"/>
              </a:ext>
            </a:extLst>
          </p:cNvPr>
          <p:cNvCxnSpPr>
            <a:cxnSpLocks/>
          </p:cNvCxnSpPr>
          <p:nvPr/>
        </p:nvCxnSpPr>
        <p:spPr>
          <a:xfrm rot="5400000">
            <a:off x="6463550" y="1134980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xmlns="" id="{916ED285-B15B-4A03-AD69-D136F87FE050}"/>
              </a:ext>
            </a:extLst>
          </p:cNvPr>
          <p:cNvCxnSpPr>
            <a:cxnSpLocks/>
          </p:cNvCxnSpPr>
          <p:nvPr/>
        </p:nvCxnSpPr>
        <p:spPr>
          <a:xfrm rot="5400000">
            <a:off x="6463550" y="1739375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xmlns="" id="{FB954843-C753-43D2-BAB4-530450FC67B0}"/>
              </a:ext>
            </a:extLst>
          </p:cNvPr>
          <p:cNvCxnSpPr>
            <a:cxnSpLocks/>
          </p:cNvCxnSpPr>
          <p:nvPr/>
        </p:nvCxnSpPr>
        <p:spPr>
          <a:xfrm rot="5400000">
            <a:off x="6441774" y="2364727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2B7A7383-4BEB-40F8-A213-780458C6BAE5}"/>
              </a:ext>
            </a:extLst>
          </p:cNvPr>
          <p:cNvCxnSpPr>
            <a:cxnSpLocks/>
          </p:cNvCxnSpPr>
          <p:nvPr/>
        </p:nvCxnSpPr>
        <p:spPr>
          <a:xfrm rot="5400000">
            <a:off x="6441774" y="2970692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xmlns="" id="{A0FFF933-950F-484A-9D9D-58819FDDAF0E}"/>
              </a:ext>
            </a:extLst>
          </p:cNvPr>
          <p:cNvCxnSpPr>
            <a:cxnSpLocks/>
          </p:cNvCxnSpPr>
          <p:nvPr/>
        </p:nvCxnSpPr>
        <p:spPr>
          <a:xfrm rot="5400000">
            <a:off x="6452048" y="3585771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E2B5C90D-B954-403D-A77B-164E80404D77}"/>
              </a:ext>
            </a:extLst>
          </p:cNvPr>
          <p:cNvCxnSpPr/>
          <p:nvPr/>
        </p:nvCxnSpPr>
        <p:spPr>
          <a:xfrm>
            <a:off x="5691032" y="1786800"/>
            <a:ext cx="0" cy="38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xmlns="" id="{ADE6830E-33D0-4581-8CD6-6413CCD63236}"/>
              </a:ext>
            </a:extLst>
          </p:cNvPr>
          <p:cNvCxnSpPr/>
          <p:nvPr/>
        </p:nvCxnSpPr>
        <p:spPr>
          <a:xfrm>
            <a:off x="7276676" y="1776624"/>
            <a:ext cx="0" cy="38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128E179E-1A53-4671-A980-455DDBA67644}"/>
              </a:ext>
            </a:extLst>
          </p:cNvPr>
          <p:cNvCxnSpPr/>
          <p:nvPr/>
        </p:nvCxnSpPr>
        <p:spPr>
          <a:xfrm>
            <a:off x="5691032" y="6123336"/>
            <a:ext cx="0" cy="2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xmlns="" id="{56CD1AE9-1369-45FE-AB6F-51F6BF5EC9F7}"/>
              </a:ext>
            </a:extLst>
          </p:cNvPr>
          <p:cNvCxnSpPr>
            <a:cxnSpLocks/>
          </p:cNvCxnSpPr>
          <p:nvPr/>
        </p:nvCxnSpPr>
        <p:spPr>
          <a:xfrm>
            <a:off x="7276676" y="6133610"/>
            <a:ext cx="0" cy="2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Multiplication Sign 109">
            <a:extLst>
              <a:ext uri="{FF2B5EF4-FFF2-40B4-BE49-F238E27FC236}">
                <a16:creationId xmlns:a16="http://schemas.microsoft.com/office/drawing/2014/main" xmlns="" id="{4D5270AA-2BE6-49AA-AF10-27700F429720}"/>
              </a:ext>
            </a:extLst>
          </p:cNvPr>
          <p:cNvSpPr/>
          <p:nvPr/>
        </p:nvSpPr>
        <p:spPr>
          <a:xfrm>
            <a:off x="5598063" y="204937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Multiplication Sign 110">
            <a:extLst>
              <a:ext uri="{FF2B5EF4-FFF2-40B4-BE49-F238E27FC236}">
                <a16:creationId xmlns:a16="http://schemas.microsoft.com/office/drawing/2014/main" xmlns="" id="{834CACB1-ECB7-4CDD-AFED-69B9C8FFB026}"/>
              </a:ext>
            </a:extLst>
          </p:cNvPr>
          <p:cNvSpPr/>
          <p:nvPr/>
        </p:nvSpPr>
        <p:spPr>
          <a:xfrm>
            <a:off x="5594393" y="267473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Multiplication Sign 111">
            <a:extLst>
              <a:ext uri="{FF2B5EF4-FFF2-40B4-BE49-F238E27FC236}">
                <a16:creationId xmlns:a16="http://schemas.microsoft.com/office/drawing/2014/main" xmlns="" id="{B225104D-2F79-4A4E-B972-CDFE12576794}"/>
              </a:ext>
            </a:extLst>
          </p:cNvPr>
          <p:cNvSpPr/>
          <p:nvPr/>
        </p:nvSpPr>
        <p:spPr>
          <a:xfrm>
            <a:off x="5594393" y="326992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Multiplication Sign 112">
            <a:extLst>
              <a:ext uri="{FF2B5EF4-FFF2-40B4-BE49-F238E27FC236}">
                <a16:creationId xmlns:a16="http://schemas.microsoft.com/office/drawing/2014/main" xmlns="" id="{AC458AFA-E56F-4976-BB06-E14157DC97A9}"/>
              </a:ext>
            </a:extLst>
          </p:cNvPr>
          <p:cNvSpPr/>
          <p:nvPr/>
        </p:nvSpPr>
        <p:spPr>
          <a:xfrm>
            <a:off x="7180441" y="390497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Multiplication Sign 113">
            <a:extLst>
              <a:ext uri="{FF2B5EF4-FFF2-40B4-BE49-F238E27FC236}">
                <a16:creationId xmlns:a16="http://schemas.microsoft.com/office/drawing/2014/main" xmlns="" id="{86FE3060-5207-496E-8AF6-DA974D7E9107}"/>
              </a:ext>
            </a:extLst>
          </p:cNvPr>
          <p:cNvSpPr/>
          <p:nvPr/>
        </p:nvSpPr>
        <p:spPr>
          <a:xfrm>
            <a:off x="7176771" y="452004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Multiplication Sign 114">
            <a:extLst>
              <a:ext uri="{FF2B5EF4-FFF2-40B4-BE49-F238E27FC236}">
                <a16:creationId xmlns:a16="http://schemas.microsoft.com/office/drawing/2014/main" xmlns="" id="{C3DD3034-389A-4307-AB25-9756A06569F0}"/>
              </a:ext>
            </a:extLst>
          </p:cNvPr>
          <p:cNvSpPr/>
          <p:nvPr/>
        </p:nvSpPr>
        <p:spPr>
          <a:xfrm>
            <a:off x="7176771" y="512552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8A24D06D-195D-4529-8F43-5847449F5785}"/>
              </a:ext>
            </a:extLst>
          </p:cNvPr>
          <p:cNvSpPr txBox="1"/>
          <p:nvPr/>
        </p:nvSpPr>
        <p:spPr>
          <a:xfrm>
            <a:off x="5738208" y="1523518"/>
            <a:ext cx="212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OR array</a:t>
            </a:r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F62500F3-F478-4FC9-8CBF-EC693C79EBF4}"/>
              </a:ext>
            </a:extLst>
          </p:cNvPr>
          <p:cNvSpPr txBox="1"/>
          <p:nvPr/>
        </p:nvSpPr>
        <p:spPr>
          <a:xfrm>
            <a:off x="1097554" y="6115353"/>
            <a:ext cx="258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Programmable AND array</a:t>
            </a:r>
            <a:endParaRPr lang="en-IN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AFF277A1-5427-4F29-91C0-7633E392F476}"/>
              </a:ext>
            </a:extLst>
          </p:cNvPr>
          <p:cNvSpPr txBox="1"/>
          <p:nvPr/>
        </p:nvSpPr>
        <p:spPr>
          <a:xfrm>
            <a:off x="5713223" y="6064670"/>
            <a:ext cx="395667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9B08036B-F224-4DEE-9A33-9600613D8096}"/>
              </a:ext>
            </a:extLst>
          </p:cNvPr>
          <p:cNvSpPr txBox="1"/>
          <p:nvPr/>
        </p:nvSpPr>
        <p:spPr>
          <a:xfrm>
            <a:off x="7276477" y="6064670"/>
            <a:ext cx="395667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678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  <p:bldP spid="28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8" grpId="0"/>
      <p:bldP spid="56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/>
      <p:bldP spid="117" grpId="0"/>
      <p:bldP spid="118" grpId="0"/>
      <p:bldP spid="1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20FE2D-26B2-4F19-8067-FF9EB706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organization and operation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F09F795-AF67-4406-BE61-DBD00EFA2374}"/>
              </a:ext>
            </a:extLst>
          </p:cNvPr>
          <p:cNvSpPr/>
          <p:nvPr/>
        </p:nvSpPr>
        <p:spPr>
          <a:xfrm>
            <a:off x="2895600" y="1752600"/>
            <a:ext cx="236220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xmlns="" id="{3306EC94-4203-4DDE-9F0C-D9E34DA66D71}"/>
              </a:ext>
            </a:extLst>
          </p:cNvPr>
          <p:cNvSpPr/>
          <p:nvPr/>
        </p:nvSpPr>
        <p:spPr>
          <a:xfrm>
            <a:off x="1275080" y="1947396"/>
            <a:ext cx="1600200" cy="45720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A84F97B6-36D4-4F0C-9BD8-DDDDF471E73A}"/>
              </a:ext>
            </a:extLst>
          </p:cNvPr>
          <p:cNvSpPr/>
          <p:nvPr/>
        </p:nvSpPr>
        <p:spPr>
          <a:xfrm>
            <a:off x="1524000" y="2667000"/>
            <a:ext cx="1351280" cy="457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4E87E6C-5418-4CAC-A4DB-73B64FDC2A3E}"/>
              </a:ext>
            </a:extLst>
          </p:cNvPr>
          <p:cNvCxnSpPr/>
          <p:nvPr/>
        </p:nvCxnSpPr>
        <p:spPr>
          <a:xfrm>
            <a:off x="1275080" y="3680260"/>
            <a:ext cx="16205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6A4897A0-5527-4E48-A9A7-F27797FC2A41}"/>
              </a:ext>
            </a:extLst>
          </p:cNvPr>
          <p:cNvCxnSpPr/>
          <p:nvPr/>
        </p:nvCxnSpPr>
        <p:spPr>
          <a:xfrm>
            <a:off x="1275080" y="4412811"/>
            <a:ext cx="16205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C962772-A5C3-441F-9B88-C00B079CB6AF}"/>
              </a:ext>
            </a:extLst>
          </p:cNvPr>
          <p:cNvSpPr txBox="1"/>
          <p:nvPr/>
        </p:nvSpPr>
        <p:spPr>
          <a:xfrm>
            <a:off x="3429000" y="3198167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Memory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71D8FA9-A348-4646-B7D1-F25B8ECAADF1}"/>
              </a:ext>
            </a:extLst>
          </p:cNvPr>
          <p:cNvSpPr txBox="1"/>
          <p:nvPr/>
        </p:nvSpPr>
        <p:spPr>
          <a:xfrm>
            <a:off x="-13970" y="1828800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Bidirectional data bus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DC7053E-FAC3-4903-9904-D690BCE97203}"/>
              </a:ext>
            </a:extLst>
          </p:cNvPr>
          <p:cNvSpPr txBox="1"/>
          <p:nvPr/>
        </p:nvSpPr>
        <p:spPr>
          <a:xfrm>
            <a:off x="44450" y="2688243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bus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1B25EF52-E461-4C03-B1DC-AB0954613B38}"/>
                  </a:ext>
                </a:extLst>
              </p:cNvPr>
              <p:cNvSpPr txBox="1"/>
              <p:nvPr/>
            </p:nvSpPr>
            <p:spPr>
              <a:xfrm>
                <a:off x="0" y="3197135"/>
                <a:ext cx="13512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endParaRPr lang="en-IN" dirty="0"/>
              </a:p>
              <a:p>
                <a:pPr algn="ctr"/>
                <a:r>
                  <a:rPr lang="en-IN" dirty="0"/>
                  <a:t>(Read/write control)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25EF52-E461-4C03-B1DC-AB095461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97135"/>
                <a:ext cx="1351280" cy="923330"/>
              </a:xfrm>
              <a:prstGeom prst="rect">
                <a:avLst/>
              </a:prstGeom>
              <a:blipFill>
                <a:blip r:embed="rId2"/>
                <a:stretch>
                  <a:fillRect l="-1802" t="-3289" r="-2252" b="-9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9ADFE4B-4392-4428-B0F1-E50773B79BD0}"/>
              </a:ext>
            </a:extLst>
          </p:cNvPr>
          <p:cNvSpPr txBox="1"/>
          <p:nvPr/>
        </p:nvSpPr>
        <p:spPr>
          <a:xfrm>
            <a:off x="36830" y="4191000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 </a:t>
            </a:r>
          </a:p>
          <a:p>
            <a:pPr algn="ctr"/>
            <a:r>
              <a:rPr lang="en-US" dirty="0"/>
              <a:t>(chip select)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30FF7E5-CBE3-4A24-9A1F-E37B2497AFCC}"/>
              </a:ext>
            </a:extLst>
          </p:cNvPr>
          <p:cNvSpPr txBox="1"/>
          <p:nvPr/>
        </p:nvSpPr>
        <p:spPr>
          <a:xfrm>
            <a:off x="5638800" y="2506841"/>
            <a:ext cx="3314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Mainly two types of operations</a:t>
            </a:r>
          </a:p>
          <a:p>
            <a:pPr marL="457200" indent="-457200">
              <a:buAutoNum type="arabicParenR"/>
            </a:pPr>
            <a:r>
              <a:rPr lang="en-US" sz="2400" dirty="0"/>
              <a:t>Write operation</a:t>
            </a:r>
          </a:p>
          <a:p>
            <a:pPr marL="457200" indent="-457200">
              <a:buAutoNum type="arabicParenR"/>
            </a:pPr>
            <a:r>
              <a:rPr lang="en-US" sz="2400" dirty="0"/>
              <a:t>Read operation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08984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9" grpId="0"/>
      <p:bldP spid="10" grpId="0"/>
      <p:bldP spid="11" grpId="0"/>
      <p:bldP spid="12" grpId="0"/>
      <p:bldP spid="13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605A3-CD2D-4181-8829-CCEA8AF3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Example:- Implement following functions using PAL.</a:t>
            </a:r>
            <a:br>
              <a:rPr lang="en-US" sz="2800" dirty="0"/>
            </a:br>
            <a:r>
              <a:rPr lang="en-US" sz="2800" dirty="0"/>
              <a:t>                 F1 = A’BC + AC’ + AB’C,  F2 = A’B’C’ + BC</a:t>
            </a:r>
            <a:endParaRPr lang="en-IN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8FA4E59-E2DD-48C1-90E2-3655589505D3}"/>
              </a:ext>
            </a:extLst>
          </p:cNvPr>
          <p:cNvGrpSpPr/>
          <p:nvPr/>
        </p:nvGrpSpPr>
        <p:grpSpPr>
          <a:xfrm rot="5400000">
            <a:off x="2755072" y="1326302"/>
            <a:ext cx="873017" cy="372406"/>
            <a:chOff x="-87273" y="5807937"/>
            <a:chExt cx="1653831" cy="7528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924613C4-2079-4844-9FB9-3D18D3D6C8DF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4F988874-ACC9-477F-91ED-85D0C80E5D2C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riangle 100">
              <a:extLst>
                <a:ext uri="{FF2B5EF4-FFF2-40B4-BE49-F238E27FC236}">
                  <a16:creationId xmlns:a16="http://schemas.microsoft.com/office/drawing/2014/main" xmlns="" id="{2B43CAE6-3558-4879-8A8D-BC8B68C06A5E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08A6D14-62DE-424F-BE34-4AE06F3D133D}"/>
              </a:ext>
            </a:extLst>
          </p:cNvPr>
          <p:cNvCxnSpPr/>
          <p:nvPr/>
        </p:nvCxnSpPr>
        <p:spPr>
          <a:xfrm>
            <a:off x="3724369" y="1274658"/>
            <a:ext cx="0" cy="48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22013F6-EC9D-4750-AA16-E654686F5CC9}"/>
              </a:ext>
            </a:extLst>
          </p:cNvPr>
          <p:cNvCxnSpPr>
            <a:cxnSpLocks/>
          </p:cNvCxnSpPr>
          <p:nvPr/>
        </p:nvCxnSpPr>
        <p:spPr>
          <a:xfrm rot="10800000">
            <a:off x="3197989" y="1275951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80E6E292-F785-4B36-9265-A6033C635F62}"/>
              </a:ext>
            </a:extLst>
          </p:cNvPr>
          <p:cNvCxnSpPr/>
          <p:nvPr/>
        </p:nvCxnSpPr>
        <p:spPr>
          <a:xfrm>
            <a:off x="3191627" y="1947336"/>
            <a:ext cx="0" cy="417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E04E5D-D028-4DE4-B728-F5110EE65E90}"/>
              </a:ext>
            </a:extLst>
          </p:cNvPr>
          <p:cNvSpPr txBox="1"/>
          <p:nvPr/>
        </p:nvSpPr>
        <p:spPr>
          <a:xfrm>
            <a:off x="3065690" y="802220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endParaRPr lang="en-IN" sz="1600" dirty="0"/>
          </a:p>
        </p:txBody>
      </p:sp>
      <p:sp>
        <p:nvSpPr>
          <p:cNvPr id="12" name="Delay 68">
            <a:extLst>
              <a:ext uri="{FF2B5EF4-FFF2-40B4-BE49-F238E27FC236}">
                <a16:creationId xmlns:a16="http://schemas.microsoft.com/office/drawing/2014/main" xmlns="" id="{BABABA5D-BE06-4FFC-8B58-EAE0A3035149}"/>
              </a:ext>
            </a:extLst>
          </p:cNvPr>
          <p:cNvSpPr/>
          <p:nvPr/>
        </p:nvSpPr>
        <p:spPr>
          <a:xfrm>
            <a:off x="4348535" y="1965316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69799EE-6097-4962-ACEC-D29AB88CE175}"/>
              </a:ext>
            </a:extLst>
          </p:cNvPr>
          <p:cNvGrpSpPr/>
          <p:nvPr/>
        </p:nvGrpSpPr>
        <p:grpSpPr>
          <a:xfrm rot="5400000">
            <a:off x="5407643" y="5626329"/>
            <a:ext cx="572913" cy="457184"/>
            <a:chOff x="6409940" y="3509052"/>
            <a:chExt cx="1343870" cy="1060348"/>
          </a:xfrm>
        </p:grpSpPr>
        <p:sp>
          <p:nvSpPr>
            <p:cNvPr id="14" name="Stored Data 71">
              <a:extLst>
                <a:ext uri="{FF2B5EF4-FFF2-40B4-BE49-F238E27FC236}">
                  <a16:creationId xmlns:a16="http://schemas.microsoft.com/office/drawing/2014/main" xmlns="" id="{75C53AA7-F71C-47D5-BAD0-F5258278A03B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Stored Data 71">
              <a:extLst>
                <a:ext uri="{FF2B5EF4-FFF2-40B4-BE49-F238E27FC236}">
                  <a16:creationId xmlns:a16="http://schemas.microsoft.com/office/drawing/2014/main" xmlns="" id="{6F4F0A13-B4DD-4308-95AB-3E64871DB48F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Delay 68">
            <a:extLst>
              <a:ext uri="{FF2B5EF4-FFF2-40B4-BE49-F238E27FC236}">
                <a16:creationId xmlns:a16="http://schemas.microsoft.com/office/drawing/2014/main" xmlns="" id="{4C21F803-3FD3-4AE9-B603-D3A867B8D8F9}"/>
              </a:ext>
            </a:extLst>
          </p:cNvPr>
          <p:cNvSpPr/>
          <p:nvPr/>
        </p:nvSpPr>
        <p:spPr>
          <a:xfrm>
            <a:off x="4343983" y="2590800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elay 68">
            <a:extLst>
              <a:ext uri="{FF2B5EF4-FFF2-40B4-BE49-F238E27FC236}">
                <a16:creationId xmlns:a16="http://schemas.microsoft.com/office/drawing/2014/main" xmlns="" id="{F2B34F02-EDD1-40E0-869A-33E15C8DE0AD}"/>
              </a:ext>
            </a:extLst>
          </p:cNvPr>
          <p:cNvSpPr/>
          <p:nvPr/>
        </p:nvSpPr>
        <p:spPr>
          <a:xfrm>
            <a:off x="4343983" y="3200400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elay 68">
            <a:extLst>
              <a:ext uri="{FF2B5EF4-FFF2-40B4-BE49-F238E27FC236}">
                <a16:creationId xmlns:a16="http://schemas.microsoft.com/office/drawing/2014/main" xmlns="" id="{42F9F4BD-EE1B-4149-8CA4-1228661E5684}"/>
              </a:ext>
            </a:extLst>
          </p:cNvPr>
          <p:cNvSpPr/>
          <p:nvPr/>
        </p:nvSpPr>
        <p:spPr>
          <a:xfrm>
            <a:off x="4338261" y="3810000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elay 68">
            <a:extLst>
              <a:ext uri="{FF2B5EF4-FFF2-40B4-BE49-F238E27FC236}">
                <a16:creationId xmlns:a16="http://schemas.microsoft.com/office/drawing/2014/main" xmlns="" id="{157E1E3B-0AD9-474D-8C2A-8A6F395B56CC}"/>
              </a:ext>
            </a:extLst>
          </p:cNvPr>
          <p:cNvSpPr/>
          <p:nvPr/>
        </p:nvSpPr>
        <p:spPr>
          <a:xfrm>
            <a:off x="4333709" y="4419600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elay 68">
            <a:extLst>
              <a:ext uri="{FF2B5EF4-FFF2-40B4-BE49-F238E27FC236}">
                <a16:creationId xmlns:a16="http://schemas.microsoft.com/office/drawing/2014/main" xmlns="" id="{5565268A-8402-4554-BD02-BBAFCE833D17}"/>
              </a:ext>
            </a:extLst>
          </p:cNvPr>
          <p:cNvSpPr/>
          <p:nvPr/>
        </p:nvSpPr>
        <p:spPr>
          <a:xfrm>
            <a:off x="4333709" y="5029200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DCAA56A3-A366-4373-BFD7-3CACD7166DA8}"/>
              </a:ext>
            </a:extLst>
          </p:cNvPr>
          <p:cNvGrpSpPr/>
          <p:nvPr/>
        </p:nvGrpSpPr>
        <p:grpSpPr>
          <a:xfrm rot="5400000">
            <a:off x="6990227" y="5625474"/>
            <a:ext cx="572913" cy="457184"/>
            <a:chOff x="6409940" y="3509052"/>
            <a:chExt cx="1343870" cy="1060348"/>
          </a:xfrm>
        </p:grpSpPr>
        <p:sp>
          <p:nvSpPr>
            <p:cNvPr id="22" name="Stored Data 71">
              <a:extLst>
                <a:ext uri="{FF2B5EF4-FFF2-40B4-BE49-F238E27FC236}">
                  <a16:creationId xmlns:a16="http://schemas.microsoft.com/office/drawing/2014/main" xmlns="" id="{EAEF5636-D0CA-404E-8629-A2011262E210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Stored Data 71">
              <a:extLst>
                <a:ext uri="{FF2B5EF4-FFF2-40B4-BE49-F238E27FC236}">
                  <a16:creationId xmlns:a16="http://schemas.microsoft.com/office/drawing/2014/main" xmlns="" id="{3B3254D9-948E-439F-BEBF-B17F6826A310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1E6FA430-2D92-464B-9090-A2161685BDF1}"/>
              </a:ext>
            </a:extLst>
          </p:cNvPr>
          <p:cNvGrpSpPr/>
          <p:nvPr/>
        </p:nvGrpSpPr>
        <p:grpSpPr>
          <a:xfrm rot="5400000">
            <a:off x="1661956" y="1339200"/>
            <a:ext cx="873017" cy="372406"/>
            <a:chOff x="-87273" y="5807937"/>
            <a:chExt cx="1653831" cy="75287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8F2397CB-79AF-4C7A-8E67-A14D38A4B2D9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7A6E324F-5CB6-4EE7-921A-31CD9178E7B1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riangle 100">
              <a:extLst>
                <a:ext uri="{FF2B5EF4-FFF2-40B4-BE49-F238E27FC236}">
                  <a16:creationId xmlns:a16="http://schemas.microsoft.com/office/drawing/2014/main" xmlns="" id="{D21F4594-F5D5-4095-AD6C-E746634F2553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E370C842-B54C-44E0-AD08-0A1218F0CC24}"/>
              </a:ext>
            </a:extLst>
          </p:cNvPr>
          <p:cNvCxnSpPr/>
          <p:nvPr/>
        </p:nvCxnSpPr>
        <p:spPr>
          <a:xfrm>
            <a:off x="2631253" y="1287556"/>
            <a:ext cx="0" cy="48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F58CBC0-5801-456D-9886-D43CF83BCFCD}"/>
              </a:ext>
            </a:extLst>
          </p:cNvPr>
          <p:cNvCxnSpPr>
            <a:cxnSpLocks/>
          </p:cNvCxnSpPr>
          <p:nvPr/>
        </p:nvCxnSpPr>
        <p:spPr>
          <a:xfrm rot="10800000">
            <a:off x="2104873" y="1288849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A7BA6C48-0F3D-4A86-8B5C-843AA876BFA3}"/>
              </a:ext>
            </a:extLst>
          </p:cNvPr>
          <p:cNvCxnSpPr/>
          <p:nvPr/>
        </p:nvCxnSpPr>
        <p:spPr>
          <a:xfrm>
            <a:off x="2098511" y="1960234"/>
            <a:ext cx="0" cy="417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03DFD98-4093-4E49-8E83-80D8E8E318AC}"/>
              </a:ext>
            </a:extLst>
          </p:cNvPr>
          <p:cNvSpPr txBox="1"/>
          <p:nvPr/>
        </p:nvSpPr>
        <p:spPr>
          <a:xfrm>
            <a:off x="1972574" y="815118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B</a:t>
            </a:r>
            <a:endParaRPr lang="en-IN" sz="16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C4718321-9DF3-480F-9B2C-444CABFF696A}"/>
              </a:ext>
            </a:extLst>
          </p:cNvPr>
          <p:cNvGrpSpPr/>
          <p:nvPr/>
        </p:nvGrpSpPr>
        <p:grpSpPr>
          <a:xfrm rot="5400000">
            <a:off x="587895" y="1339200"/>
            <a:ext cx="873017" cy="372406"/>
            <a:chOff x="-87273" y="5807937"/>
            <a:chExt cx="1653831" cy="75287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31CBFC00-8470-43B3-8DAE-D42867AB84FA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2053AF96-815C-4A71-BA17-C4E506B59D76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riangle 100">
              <a:extLst>
                <a:ext uri="{FF2B5EF4-FFF2-40B4-BE49-F238E27FC236}">
                  <a16:creationId xmlns:a16="http://schemas.microsoft.com/office/drawing/2014/main" xmlns="" id="{138AE3F7-EDA3-4F76-B603-4486AB4E5568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65358FFA-E7C0-440E-9B18-D16901CDA855}"/>
              </a:ext>
            </a:extLst>
          </p:cNvPr>
          <p:cNvCxnSpPr/>
          <p:nvPr/>
        </p:nvCxnSpPr>
        <p:spPr>
          <a:xfrm>
            <a:off x="1557192" y="1287556"/>
            <a:ext cx="0" cy="48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46FF0B79-AD8D-4809-BF66-9602FB225192}"/>
              </a:ext>
            </a:extLst>
          </p:cNvPr>
          <p:cNvCxnSpPr>
            <a:cxnSpLocks/>
          </p:cNvCxnSpPr>
          <p:nvPr/>
        </p:nvCxnSpPr>
        <p:spPr>
          <a:xfrm rot="10800000">
            <a:off x="1030812" y="1288849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7A46E5EF-96A4-4AFC-9AFD-2AD100971760}"/>
              </a:ext>
            </a:extLst>
          </p:cNvPr>
          <p:cNvCxnSpPr/>
          <p:nvPr/>
        </p:nvCxnSpPr>
        <p:spPr>
          <a:xfrm>
            <a:off x="1024450" y="1960234"/>
            <a:ext cx="0" cy="417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97B75AD-9B74-439F-8593-1CD4543D60D1}"/>
              </a:ext>
            </a:extLst>
          </p:cNvPr>
          <p:cNvSpPr txBox="1"/>
          <p:nvPr/>
        </p:nvSpPr>
        <p:spPr>
          <a:xfrm>
            <a:off x="898513" y="815118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C</a:t>
            </a:r>
            <a:endParaRPr lang="en-IN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2EE98479-65CE-4C3C-AC64-B67726F052C1}"/>
              </a:ext>
            </a:extLst>
          </p:cNvPr>
          <p:cNvCxnSpPr>
            <a:cxnSpLocks/>
          </p:cNvCxnSpPr>
          <p:nvPr/>
        </p:nvCxnSpPr>
        <p:spPr>
          <a:xfrm rot="5400000">
            <a:off x="2677709" y="509627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xmlns="" id="{B1B334B0-FABE-413D-A69D-C16313C443E0}"/>
              </a:ext>
            </a:extLst>
          </p:cNvPr>
          <p:cNvSpPr/>
          <p:nvPr/>
        </p:nvSpPr>
        <p:spPr>
          <a:xfrm>
            <a:off x="928509" y="204937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xmlns="" id="{A0B398D7-2B77-4073-86E1-011994D57FE6}"/>
              </a:ext>
            </a:extLst>
          </p:cNvPr>
          <p:cNvSpPr/>
          <p:nvPr/>
        </p:nvSpPr>
        <p:spPr>
          <a:xfrm>
            <a:off x="1471103" y="204617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xmlns="" id="{75C5F01C-594F-48DC-BE3D-2DDF6968D9BB}"/>
              </a:ext>
            </a:extLst>
          </p:cNvPr>
          <p:cNvSpPr/>
          <p:nvPr/>
        </p:nvSpPr>
        <p:spPr>
          <a:xfrm>
            <a:off x="2004968" y="204617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xmlns="" id="{20041050-15E0-443B-835E-CA91309C7AEE}"/>
              </a:ext>
            </a:extLst>
          </p:cNvPr>
          <p:cNvSpPr/>
          <p:nvPr/>
        </p:nvSpPr>
        <p:spPr>
          <a:xfrm>
            <a:off x="2537288" y="204297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xmlns="" id="{42BFC782-F4F4-4072-9837-168917193A3C}"/>
              </a:ext>
            </a:extLst>
          </p:cNvPr>
          <p:cNvSpPr/>
          <p:nvPr/>
        </p:nvSpPr>
        <p:spPr>
          <a:xfrm>
            <a:off x="3098084" y="205597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xmlns="" id="{FE6AFEB5-BBA0-41E9-933B-4F6D816AF970}"/>
              </a:ext>
            </a:extLst>
          </p:cNvPr>
          <p:cNvSpPr/>
          <p:nvPr/>
        </p:nvSpPr>
        <p:spPr>
          <a:xfrm>
            <a:off x="3620130" y="205277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A20C51E0-B2C3-4BE3-B84A-DEA824F2B199}"/>
              </a:ext>
            </a:extLst>
          </p:cNvPr>
          <p:cNvCxnSpPr>
            <a:cxnSpLocks/>
          </p:cNvCxnSpPr>
          <p:nvPr/>
        </p:nvCxnSpPr>
        <p:spPr>
          <a:xfrm rot="5400000">
            <a:off x="2677709" y="1134980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xmlns="" id="{C00F1A65-3EC0-4090-8436-1C419E8F76A4}"/>
              </a:ext>
            </a:extLst>
          </p:cNvPr>
          <p:cNvSpPr/>
          <p:nvPr/>
        </p:nvSpPr>
        <p:spPr>
          <a:xfrm>
            <a:off x="928509" y="267473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xmlns="" id="{0F4D9D64-9DB6-4D78-87DD-D7EE97FFBFB5}"/>
              </a:ext>
            </a:extLst>
          </p:cNvPr>
          <p:cNvSpPr/>
          <p:nvPr/>
        </p:nvSpPr>
        <p:spPr>
          <a:xfrm>
            <a:off x="1471103" y="267153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xmlns="" id="{7924BFEA-9BA3-43F9-9584-35BE7BE2188A}"/>
              </a:ext>
            </a:extLst>
          </p:cNvPr>
          <p:cNvSpPr/>
          <p:nvPr/>
        </p:nvSpPr>
        <p:spPr>
          <a:xfrm>
            <a:off x="2004968" y="267153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xmlns="" id="{AE6AFBE6-2B6A-4B55-A976-45993A8409E4}"/>
              </a:ext>
            </a:extLst>
          </p:cNvPr>
          <p:cNvSpPr/>
          <p:nvPr/>
        </p:nvSpPr>
        <p:spPr>
          <a:xfrm>
            <a:off x="2537288" y="266833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xmlns="" id="{C3546104-3311-4AE0-891B-6F2688F39B50}"/>
              </a:ext>
            </a:extLst>
          </p:cNvPr>
          <p:cNvSpPr/>
          <p:nvPr/>
        </p:nvSpPr>
        <p:spPr>
          <a:xfrm>
            <a:off x="3098084" y="268132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xmlns="" id="{A86EAB42-B3F4-4C1A-84D1-C547DBFD0C3E}"/>
              </a:ext>
            </a:extLst>
          </p:cNvPr>
          <p:cNvSpPr/>
          <p:nvPr/>
        </p:nvSpPr>
        <p:spPr>
          <a:xfrm>
            <a:off x="3620130" y="267812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2586A230-2C51-4F1D-8ACD-48361A390775}"/>
              </a:ext>
            </a:extLst>
          </p:cNvPr>
          <p:cNvCxnSpPr>
            <a:cxnSpLocks/>
          </p:cNvCxnSpPr>
          <p:nvPr/>
        </p:nvCxnSpPr>
        <p:spPr>
          <a:xfrm rot="5400000">
            <a:off x="2686239" y="1739375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xmlns="" id="{B11287A3-A757-44BC-93F9-FBBD388934BA}"/>
              </a:ext>
            </a:extLst>
          </p:cNvPr>
          <p:cNvSpPr/>
          <p:nvPr/>
        </p:nvSpPr>
        <p:spPr>
          <a:xfrm>
            <a:off x="926765" y="327912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xmlns="" id="{18B836B2-739E-4AFA-8D17-CA9738C15835}"/>
              </a:ext>
            </a:extLst>
          </p:cNvPr>
          <p:cNvSpPr/>
          <p:nvPr/>
        </p:nvSpPr>
        <p:spPr>
          <a:xfrm>
            <a:off x="1469359" y="327592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xmlns="" id="{B7158818-E540-4922-861D-AFFEE094019C}"/>
              </a:ext>
            </a:extLst>
          </p:cNvPr>
          <p:cNvSpPr/>
          <p:nvPr/>
        </p:nvSpPr>
        <p:spPr>
          <a:xfrm>
            <a:off x="2003224" y="327592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Multiplication Sign 57">
            <a:extLst>
              <a:ext uri="{FF2B5EF4-FFF2-40B4-BE49-F238E27FC236}">
                <a16:creationId xmlns:a16="http://schemas.microsoft.com/office/drawing/2014/main" xmlns="" id="{03BB1AF1-F619-4C09-B67D-1474DEC23FD9}"/>
              </a:ext>
            </a:extLst>
          </p:cNvPr>
          <p:cNvSpPr/>
          <p:nvPr/>
        </p:nvSpPr>
        <p:spPr>
          <a:xfrm>
            <a:off x="2535544" y="327272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Multiplication Sign 58">
            <a:extLst>
              <a:ext uri="{FF2B5EF4-FFF2-40B4-BE49-F238E27FC236}">
                <a16:creationId xmlns:a16="http://schemas.microsoft.com/office/drawing/2014/main" xmlns="" id="{3A58EF43-4D82-4C6E-B81A-8C8A854A5FC3}"/>
              </a:ext>
            </a:extLst>
          </p:cNvPr>
          <p:cNvSpPr/>
          <p:nvPr/>
        </p:nvSpPr>
        <p:spPr>
          <a:xfrm>
            <a:off x="3096340" y="328572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Multiplication Sign 59">
            <a:extLst>
              <a:ext uri="{FF2B5EF4-FFF2-40B4-BE49-F238E27FC236}">
                <a16:creationId xmlns:a16="http://schemas.microsoft.com/office/drawing/2014/main" xmlns="" id="{3673574F-B13F-49EB-882E-6F0A5AC3CF18}"/>
              </a:ext>
            </a:extLst>
          </p:cNvPr>
          <p:cNvSpPr/>
          <p:nvPr/>
        </p:nvSpPr>
        <p:spPr>
          <a:xfrm>
            <a:off x="3628660" y="328252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75A446F8-2139-4974-BAB6-81963B5BE4D5}"/>
              </a:ext>
            </a:extLst>
          </p:cNvPr>
          <p:cNvCxnSpPr>
            <a:cxnSpLocks/>
          </p:cNvCxnSpPr>
          <p:nvPr/>
        </p:nvCxnSpPr>
        <p:spPr>
          <a:xfrm rot="5400000">
            <a:off x="2686239" y="2354454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ultiplication Sign 61">
            <a:extLst>
              <a:ext uri="{FF2B5EF4-FFF2-40B4-BE49-F238E27FC236}">
                <a16:creationId xmlns:a16="http://schemas.microsoft.com/office/drawing/2014/main" xmlns="" id="{1B6EAC9A-149D-4674-9766-9FC610B36C58}"/>
              </a:ext>
            </a:extLst>
          </p:cNvPr>
          <p:cNvSpPr/>
          <p:nvPr/>
        </p:nvSpPr>
        <p:spPr>
          <a:xfrm>
            <a:off x="926765" y="3894204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Multiplication Sign 62">
            <a:extLst>
              <a:ext uri="{FF2B5EF4-FFF2-40B4-BE49-F238E27FC236}">
                <a16:creationId xmlns:a16="http://schemas.microsoft.com/office/drawing/2014/main" xmlns="" id="{637066C6-C5A9-48C2-803A-25EEA75DF6AE}"/>
              </a:ext>
            </a:extLst>
          </p:cNvPr>
          <p:cNvSpPr/>
          <p:nvPr/>
        </p:nvSpPr>
        <p:spPr>
          <a:xfrm>
            <a:off x="1469359" y="3891004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xmlns="" id="{0F958F1B-7909-458F-A136-502079FE6C54}"/>
              </a:ext>
            </a:extLst>
          </p:cNvPr>
          <p:cNvSpPr/>
          <p:nvPr/>
        </p:nvSpPr>
        <p:spPr>
          <a:xfrm>
            <a:off x="2003224" y="3891004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xmlns="" id="{80C97232-6D86-4DB1-8692-FE51CF1C5B89}"/>
              </a:ext>
            </a:extLst>
          </p:cNvPr>
          <p:cNvSpPr/>
          <p:nvPr/>
        </p:nvSpPr>
        <p:spPr>
          <a:xfrm>
            <a:off x="2535544" y="3887804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Multiplication Sign 65">
            <a:extLst>
              <a:ext uri="{FF2B5EF4-FFF2-40B4-BE49-F238E27FC236}">
                <a16:creationId xmlns:a16="http://schemas.microsoft.com/office/drawing/2014/main" xmlns="" id="{3D002095-84A3-4D3B-9E60-A3DF3F6B7B3E}"/>
              </a:ext>
            </a:extLst>
          </p:cNvPr>
          <p:cNvSpPr/>
          <p:nvPr/>
        </p:nvSpPr>
        <p:spPr>
          <a:xfrm>
            <a:off x="3096340" y="390079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xmlns="" id="{6178828D-BB4B-40EF-902A-F860F586F50F}"/>
              </a:ext>
            </a:extLst>
          </p:cNvPr>
          <p:cNvSpPr/>
          <p:nvPr/>
        </p:nvSpPr>
        <p:spPr>
          <a:xfrm>
            <a:off x="3628660" y="389759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785993E4-95CF-4DC9-812B-440E8B9C5C8C}"/>
              </a:ext>
            </a:extLst>
          </p:cNvPr>
          <p:cNvCxnSpPr>
            <a:cxnSpLocks/>
          </p:cNvCxnSpPr>
          <p:nvPr/>
        </p:nvCxnSpPr>
        <p:spPr>
          <a:xfrm rot="5400000">
            <a:off x="2686239" y="2970692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ultiplication Sign 68">
            <a:extLst>
              <a:ext uri="{FF2B5EF4-FFF2-40B4-BE49-F238E27FC236}">
                <a16:creationId xmlns:a16="http://schemas.microsoft.com/office/drawing/2014/main" xmlns="" id="{504A91B6-BEC8-46D7-8891-28C776A758BD}"/>
              </a:ext>
            </a:extLst>
          </p:cNvPr>
          <p:cNvSpPr/>
          <p:nvPr/>
        </p:nvSpPr>
        <p:spPr>
          <a:xfrm>
            <a:off x="926765" y="451044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Multiplication Sign 69">
            <a:extLst>
              <a:ext uri="{FF2B5EF4-FFF2-40B4-BE49-F238E27FC236}">
                <a16:creationId xmlns:a16="http://schemas.microsoft.com/office/drawing/2014/main" xmlns="" id="{09760C2F-3CD0-45FE-B992-316E755E552B}"/>
              </a:ext>
            </a:extLst>
          </p:cNvPr>
          <p:cNvSpPr/>
          <p:nvPr/>
        </p:nvSpPr>
        <p:spPr>
          <a:xfrm>
            <a:off x="1469359" y="450724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Multiplication Sign 70">
            <a:extLst>
              <a:ext uri="{FF2B5EF4-FFF2-40B4-BE49-F238E27FC236}">
                <a16:creationId xmlns:a16="http://schemas.microsoft.com/office/drawing/2014/main" xmlns="" id="{7CC21FC2-C5BF-4087-8B37-FB7CB2B64455}"/>
              </a:ext>
            </a:extLst>
          </p:cNvPr>
          <p:cNvSpPr/>
          <p:nvPr/>
        </p:nvSpPr>
        <p:spPr>
          <a:xfrm>
            <a:off x="2003224" y="450724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Multiplication Sign 71">
            <a:extLst>
              <a:ext uri="{FF2B5EF4-FFF2-40B4-BE49-F238E27FC236}">
                <a16:creationId xmlns:a16="http://schemas.microsoft.com/office/drawing/2014/main" xmlns="" id="{491849A5-88EB-40D8-A3F2-2D2FD663681B}"/>
              </a:ext>
            </a:extLst>
          </p:cNvPr>
          <p:cNvSpPr/>
          <p:nvPr/>
        </p:nvSpPr>
        <p:spPr>
          <a:xfrm>
            <a:off x="2535544" y="450404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xmlns="" id="{40C4F18E-4913-40D1-AB1D-E7019730757B}"/>
              </a:ext>
            </a:extLst>
          </p:cNvPr>
          <p:cNvSpPr/>
          <p:nvPr/>
        </p:nvSpPr>
        <p:spPr>
          <a:xfrm>
            <a:off x="3096340" y="451703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xmlns="" id="{B697B69D-6BE9-4C41-868A-5EA6AD41C202}"/>
              </a:ext>
            </a:extLst>
          </p:cNvPr>
          <p:cNvSpPr/>
          <p:nvPr/>
        </p:nvSpPr>
        <p:spPr>
          <a:xfrm>
            <a:off x="3628660" y="451383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6FA01DFD-673C-40A0-A832-0CC19CC1F7B7}"/>
              </a:ext>
            </a:extLst>
          </p:cNvPr>
          <p:cNvCxnSpPr>
            <a:cxnSpLocks/>
          </p:cNvCxnSpPr>
          <p:nvPr/>
        </p:nvCxnSpPr>
        <p:spPr>
          <a:xfrm rot="5400000">
            <a:off x="2686239" y="3585771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Multiplication Sign 75">
            <a:extLst>
              <a:ext uri="{FF2B5EF4-FFF2-40B4-BE49-F238E27FC236}">
                <a16:creationId xmlns:a16="http://schemas.microsoft.com/office/drawing/2014/main" xmlns="" id="{7833D461-8CE6-40E3-BB21-6843D077AFC4}"/>
              </a:ext>
            </a:extLst>
          </p:cNvPr>
          <p:cNvSpPr/>
          <p:nvPr/>
        </p:nvSpPr>
        <p:spPr>
          <a:xfrm>
            <a:off x="926765" y="512552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Multiplication Sign 76">
            <a:extLst>
              <a:ext uri="{FF2B5EF4-FFF2-40B4-BE49-F238E27FC236}">
                <a16:creationId xmlns:a16="http://schemas.microsoft.com/office/drawing/2014/main" xmlns="" id="{EBB748EA-93DB-4A76-9E93-ACA5B7100D8C}"/>
              </a:ext>
            </a:extLst>
          </p:cNvPr>
          <p:cNvSpPr/>
          <p:nvPr/>
        </p:nvSpPr>
        <p:spPr>
          <a:xfrm>
            <a:off x="1469359" y="512232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Multiplication Sign 77">
            <a:extLst>
              <a:ext uri="{FF2B5EF4-FFF2-40B4-BE49-F238E27FC236}">
                <a16:creationId xmlns:a16="http://schemas.microsoft.com/office/drawing/2014/main" xmlns="" id="{3C60F272-6D20-455E-B8F1-5E2325333145}"/>
              </a:ext>
            </a:extLst>
          </p:cNvPr>
          <p:cNvSpPr/>
          <p:nvPr/>
        </p:nvSpPr>
        <p:spPr>
          <a:xfrm>
            <a:off x="2003224" y="512232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Multiplication Sign 78">
            <a:extLst>
              <a:ext uri="{FF2B5EF4-FFF2-40B4-BE49-F238E27FC236}">
                <a16:creationId xmlns:a16="http://schemas.microsoft.com/office/drawing/2014/main" xmlns="" id="{193C0413-B86C-4AB0-9B62-B0750535F0FC}"/>
              </a:ext>
            </a:extLst>
          </p:cNvPr>
          <p:cNvSpPr/>
          <p:nvPr/>
        </p:nvSpPr>
        <p:spPr>
          <a:xfrm>
            <a:off x="2535544" y="511912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Multiplication Sign 79">
            <a:extLst>
              <a:ext uri="{FF2B5EF4-FFF2-40B4-BE49-F238E27FC236}">
                <a16:creationId xmlns:a16="http://schemas.microsoft.com/office/drawing/2014/main" xmlns="" id="{73F58701-FC6D-4EC3-A2C6-37D1BA057A13}"/>
              </a:ext>
            </a:extLst>
          </p:cNvPr>
          <p:cNvSpPr/>
          <p:nvPr/>
        </p:nvSpPr>
        <p:spPr>
          <a:xfrm>
            <a:off x="3096340" y="513211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xmlns="" id="{F74D4A77-DB8A-4463-AF6A-8B2D3A9E9410}"/>
              </a:ext>
            </a:extLst>
          </p:cNvPr>
          <p:cNvSpPr/>
          <p:nvPr/>
        </p:nvSpPr>
        <p:spPr>
          <a:xfrm>
            <a:off x="3628660" y="512891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F54F39FE-120A-450F-8D67-CBF554869E65}"/>
              </a:ext>
            </a:extLst>
          </p:cNvPr>
          <p:cNvCxnSpPr>
            <a:cxnSpLocks/>
          </p:cNvCxnSpPr>
          <p:nvPr/>
        </p:nvCxnSpPr>
        <p:spPr>
          <a:xfrm rot="5400000">
            <a:off x="6463550" y="509627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17EE8DF-A6D5-436C-8F31-C97BEC28FBA5}"/>
              </a:ext>
            </a:extLst>
          </p:cNvPr>
          <p:cNvCxnSpPr>
            <a:cxnSpLocks/>
          </p:cNvCxnSpPr>
          <p:nvPr/>
        </p:nvCxnSpPr>
        <p:spPr>
          <a:xfrm rot="5400000">
            <a:off x="6463550" y="1134980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7CB7E4F1-63D4-49F8-AF71-287B9CAB32A1}"/>
              </a:ext>
            </a:extLst>
          </p:cNvPr>
          <p:cNvCxnSpPr>
            <a:cxnSpLocks/>
          </p:cNvCxnSpPr>
          <p:nvPr/>
        </p:nvCxnSpPr>
        <p:spPr>
          <a:xfrm rot="5400000">
            <a:off x="6463550" y="1739375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05F64D1B-6E4D-4B6B-9015-2CE32C1609C3}"/>
              </a:ext>
            </a:extLst>
          </p:cNvPr>
          <p:cNvCxnSpPr>
            <a:cxnSpLocks/>
          </p:cNvCxnSpPr>
          <p:nvPr/>
        </p:nvCxnSpPr>
        <p:spPr>
          <a:xfrm rot="5400000">
            <a:off x="6441774" y="2364727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9DB188F0-6DB7-4274-B0E9-7C60761934F9}"/>
              </a:ext>
            </a:extLst>
          </p:cNvPr>
          <p:cNvCxnSpPr>
            <a:cxnSpLocks/>
          </p:cNvCxnSpPr>
          <p:nvPr/>
        </p:nvCxnSpPr>
        <p:spPr>
          <a:xfrm rot="5400000">
            <a:off x="6441774" y="2970692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DC3E3DB3-F32D-4DD2-9277-23C3294F031A}"/>
              </a:ext>
            </a:extLst>
          </p:cNvPr>
          <p:cNvCxnSpPr>
            <a:cxnSpLocks/>
          </p:cNvCxnSpPr>
          <p:nvPr/>
        </p:nvCxnSpPr>
        <p:spPr>
          <a:xfrm rot="5400000">
            <a:off x="6452048" y="3585771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FEE125C9-1F80-4E9E-B566-EB0E2B04102D}"/>
              </a:ext>
            </a:extLst>
          </p:cNvPr>
          <p:cNvCxnSpPr/>
          <p:nvPr/>
        </p:nvCxnSpPr>
        <p:spPr>
          <a:xfrm>
            <a:off x="5691032" y="1786800"/>
            <a:ext cx="0" cy="38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1C80ACAC-6280-4D98-B874-D5634537078D}"/>
              </a:ext>
            </a:extLst>
          </p:cNvPr>
          <p:cNvCxnSpPr/>
          <p:nvPr/>
        </p:nvCxnSpPr>
        <p:spPr>
          <a:xfrm>
            <a:off x="7276676" y="1776624"/>
            <a:ext cx="0" cy="38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EAF24874-B5E2-4FF1-AE44-B02224EBD868}"/>
              </a:ext>
            </a:extLst>
          </p:cNvPr>
          <p:cNvCxnSpPr/>
          <p:nvPr/>
        </p:nvCxnSpPr>
        <p:spPr>
          <a:xfrm>
            <a:off x="5691032" y="6123336"/>
            <a:ext cx="0" cy="2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CBA1070A-8B13-4119-B1A3-9625865904AF}"/>
              </a:ext>
            </a:extLst>
          </p:cNvPr>
          <p:cNvCxnSpPr>
            <a:cxnSpLocks/>
          </p:cNvCxnSpPr>
          <p:nvPr/>
        </p:nvCxnSpPr>
        <p:spPr>
          <a:xfrm>
            <a:off x="7276676" y="6133610"/>
            <a:ext cx="0" cy="2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Multiplication Sign 91">
            <a:extLst>
              <a:ext uri="{FF2B5EF4-FFF2-40B4-BE49-F238E27FC236}">
                <a16:creationId xmlns:a16="http://schemas.microsoft.com/office/drawing/2014/main" xmlns="" id="{B0E622E1-A192-4F2E-98A3-F350F7017C2C}"/>
              </a:ext>
            </a:extLst>
          </p:cNvPr>
          <p:cNvSpPr/>
          <p:nvPr/>
        </p:nvSpPr>
        <p:spPr>
          <a:xfrm>
            <a:off x="5598063" y="204937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Multiplication Sign 92">
            <a:extLst>
              <a:ext uri="{FF2B5EF4-FFF2-40B4-BE49-F238E27FC236}">
                <a16:creationId xmlns:a16="http://schemas.microsoft.com/office/drawing/2014/main" xmlns="" id="{683FC88C-733F-443F-8C5C-B6F48D0C0BE3}"/>
              </a:ext>
            </a:extLst>
          </p:cNvPr>
          <p:cNvSpPr/>
          <p:nvPr/>
        </p:nvSpPr>
        <p:spPr>
          <a:xfrm>
            <a:off x="5594393" y="267473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xmlns="" id="{16276493-6B4A-4822-9246-8C486D0D4789}"/>
              </a:ext>
            </a:extLst>
          </p:cNvPr>
          <p:cNvSpPr/>
          <p:nvPr/>
        </p:nvSpPr>
        <p:spPr>
          <a:xfrm>
            <a:off x="5594393" y="326992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xmlns="" id="{60D12077-B0E4-4E2B-972B-E4DF9CB27F7B}"/>
              </a:ext>
            </a:extLst>
          </p:cNvPr>
          <p:cNvSpPr/>
          <p:nvPr/>
        </p:nvSpPr>
        <p:spPr>
          <a:xfrm>
            <a:off x="7180441" y="390497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Multiplication Sign 95">
            <a:extLst>
              <a:ext uri="{FF2B5EF4-FFF2-40B4-BE49-F238E27FC236}">
                <a16:creationId xmlns:a16="http://schemas.microsoft.com/office/drawing/2014/main" xmlns="" id="{9E8891FB-FE29-49A9-853B-BC2B464444EF}"/>
              </a:ext>
            </a:extLst>
          </p:cNvPr>
          <p:cNvSpPr/>
          <p:nvPr/>
        </p:nvSpPr>
        <p:spPr>
          <a:xfrm>
            <a:off x="7176771" y="452004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Multiplication Sign 96">
            <a:extLst>
              <a:ext uri="{FF2B5EF4-FFF2-40B4-BE49-F238E27FC236}">
                <a16:creationId xmlns:a16="http://schemas.microsoft.com/office/drawing/2014/main" xmlns="" id="{DA0C7CD5-9E76-4124-990C-7B0DD86B7DBC}"/>
              </a:ext>
            </a:extLst>
          </p:cNvPr>
          <p:cNvSpPr/>
          <p:nvPr/>
        </p:nvSpPr>
        <p:spPr>
          <a:xfrm>
            <a:off x="7176771" y="512552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9F6CE9D0-8EB7-406F-A234-2052955B9669}"/>
              </a:ext>
            </a:extLst>
          </p:cNvPr>
          <p:cNvSpPr txBox="1"/>
          <p:nvPr/>
        </p:nvSpPr>
        <p:spPr>
          <a:xfrm>
            <a:off x="5738208" y="1523518"/>
            <a:ext cx="212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OR array</a:t>
            </a:r>
            <a:endParaRPr lang="en-IN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A3D756C5-5D09-4579-B550-312AD9A14912}"/>
              </a:ext>
            </a:extLst>
          </p:cNvPr>
          <p:cNvSpPr txBox="1"/>
          <p:nvPr/>
        </p:nvSpPr>
        <p:spPr>
          <a:xfrm>
            <a:off x="1097554" y="6115353"/>
            <a:ext cx="258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Programmable AND array</a:t>
            </a:r>
            <a:endParaRPr lang="en-IN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C21D122F-DF07-4813-8D31-26295D97D648}"/>
              </a:ext>
            </a:extLst>
          </p:cNvPr>
          <p:cNvSpPr txBox="1"/>
          <p:nvPr/>
        </p:nvSpPr>
        <p:spPr>
          <a:xfrm>
            <a:off x="5713223" y="6064670"/>
            <a:ext cx="395667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F1991F61-AEC0-44F3-A2FF-8E65C5E50E53}"/>
              </a:ext>
            </a:extLst>
          </p:cNvPr>
          <p:cNvSpPr txBox="1"/>
          <p:nvPr/>
        </p:nvSpPr>
        <p:spPr>
          <a:xfrm>
            <a:off x="7276477" y="6064670"/>
            <a:ext cx="395667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2</a:t>
            </a:r>
            <a:endParaRPr lang="en-IN" dirty="0"/>
          </a:p>
        </p:txBody>
      </p:sp>
      <p:sp>
        <p:nvSpPr>
          <p:cNvPr id="102" name="Multiplication Sign 101">
            <a:extLst>
              <a:ext uri="{FF2B5EF4-FFF2-40B4-BE49-F238E27FC236}">
                <a16:creationId xmlns:a16="http://schemas.microsoft.com/office/drawing/2014/main" xmlns="" id="{2E8F8AE7-1CEA-4A0A-9634-7CC7DC1E635E}"/>
              </a:ext>
            </a:extLst>
          </p:cNvPr>
          <p:cNvSpPr/>
          <p:nvPr/>
        </p:nvSpPr>
        <p:spPr>
          <a:xfrm>
            <a:off x="4428328" y="512552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386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1" grpId="0"/>
      <p:bldP spid="39" grpId="0"/>
      <p:bldP spid="41" grpId="0" animBg="1"/>
      <p:bldP spid="41" grpId="1" animBg="1"/>
      <p:bldP spid="42" grpId="0" animBg="1"/>
      <p:bldP spid="43" grpId="0" animBg="1"/>
      <p:bldP spid="43" grpId="1" animBg="1"/>
      <p:bldP spid="44" grpId="0" animBg="1"/>
      <p:bldP spid="45" grpId="0" animBg="1"/>
      <p:bldP spid="46" grpId="0" animBg="1"/>
      <p:bldP spid="46" grpId="1" animBg="1"/>
      <p:bldP spid="48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5" grpId="0" animBg="1"/>
      <p:bldP spid="55" grpId="1" animBg="1"/>
      <p:bldP spid="56" grpId="0" animBg="1"/>
      <p:bldP spid="57" grpId="0" animBg="1"/>
      <p:bldP spid="58" grpId="0" animBg="1"/>
      <p:bldP spid="58" grpId="1" animBg="1"/>
      <p:bldP spid="59" grpId="0" animBg="1"/>
      <p:bldP spid="59" grpId="1" animBg="1"/>
      <p:bldP spid="60" grpId="0" animBg="1"/>
      <p:bldP spid="62" grpId="0" animBg="1"/>
      <p:bldP spid="63" grpId="0" animBg="1"/>
      <p:bldP spid="63" grpId="1" animBg="1"/>
      <p:bldP spid="64" grpId="0" animBg="1"/>
      <p:bldP spid="65" grpId="0" animBg="1"/>
      <p:bldP spid="65" grpId="1" animBg="1"/>
      <p:bldP spid="66" grpId="0" animBg="1"/>
      <p:bldP spid="67" grpId="0" animBg="1"/>
      <p:bldP spid="67" grpId="1" animBg="1"/>
      <p:bldP spid="69" grpId="0" animBg="1"/>
      <p:bldP spid="69" grpId="1" animBg="1"/>
      <p:bldP spid="70" grpId="0" animBg="1"/>
      <p:bldP spid="71" grpId="0" animBg="1"/>
      <p:bldP spid="71" grpId="1" animBg="1"/>
      <p:bldP spid="72" grpId="0" animBg="1"/>
      <p:bldP spid="73" grpId="0" animBg="1"/>
      <p:bldP spid="73" grpId="1" animBg="1"/>
      <p:bldP spid="74" grpId="0" animBg="1"/>
      <p:bldP spid="74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/>
      <p:bldP spid="99" grpId="0"/>
      <p:bldP spid="100" grpId="0"/>
      <p:bldP spid="101" grpId="0"/>
      <p:bldP spid="10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30799B-1442-4327-B4FC-F57CF987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3D210F9-BBA8-4A31-9CB5-166751A6B7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1300" y="914400"/>
                <a:ext cx="8763000" cy="35052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N" dirty="0"/>
                  <a:t>Implement the following Boolean functions using PAL with four inputs and 3-wide AND-OR structure. Also write the PAL programming table.</a:t>
                </a:r>
              </a:p>
              <a:p>
                <a:pPr marL="400050" lvl="1" indent="0">
                  <a:buNone/>
                </a:pPr>
                <a:r>
                  <a:rPr lang="en-IN" sz="2400" dirty="0"/>
                  <a:t>F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(2, 12, 13)</m:t>
                        </m:r>
                      </m:e>
                    </m:nary>
                  </m:oMath>
                </a14:m>
                <a:endParaRPr lang="en-IN" sz="2400" dirty="0"/>
              </a:p>
              <a:p>
                <a:pPr marL="400050" lvl="1" indent="0">
                  <a:buNone/>
                </a:pPr>
                <a:r>
                  <a:rPr lang="en-IN" sz="2400" dirty="0"/>
                  <a:t>F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7, 8, 9, 10, 11, 12, 13, 14, 15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400" dirty="0"/>
              </a:p>
              <a:p>
                <a:pPr marL="400050" lvl="1" indent="0">
                  <a:buNone/>
                </a:pPr>
                <a:r>
                  <a:rPr lang="en-IN" sz="2400" dirty="0"/>
                  <a:t>F</a:t>
                </a:r>
                <a:r>
                  <a:rPr lang="en-IN" sz="2400" baseline="-25000" dirty="0"/>
                  <a:t>3</a:t>
                </a:r>
                <a:r>
                  <a:rPr lang="en-IN" sz="2400" dirty="0"/>
                  <a:t>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0, 2, 3, 4, 5, 6, 7, 8, 10, 11, 15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400" dirty="0"/>
              </a:p>
              <a:p>
                <a:pPr marL="400050" lvl="1" indent="0">
                  <a:buNone/>
                </a:pPr>
                <a:r>
                  <a:rPr lang="en-IN" sz="2400" dirty="0"/>
                  <a:t>F</a:t>
                </a:r>
                <a:r>
                  <a:rPr lang="en-IN" sz="2400" baseline="-25000" dirty="0"/>
                  <a:t>4</a:t>
                </a:r>
                <a:r>
                  <a:rPr lang="en-IN" sz="2400" dirty="0"/>
                  <a:t>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1, 2, 8, 12, 13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D210F9-BBA8-4A31-9CB5-166751A6B7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300" y="914400"/>
                <a:ext cx="8763000" cy="3505200"/>
              </a:xfrm>
              <a:blipFill>
                <a:blip r:embed="rId2"/>
                <a:stretch>
                  <a:fillRect l="-974" t="-696" r="-1044" b="-194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161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102AEEA-01EE-4561-BF3C-FC4F8070CC03}"/>
              </a:ext>
            </a:extLst>
          </p:cNvPr>
          <p:cNvGrpSpPr/>
          <p:nvPr/>
        </p:nvGrpSpPr>
        <p:grpSpPr>
          <a:xfrm>
            <a:off x="381000" y="1295400"/>
            <a:ext cx="3825728" cy="4038600"/>
            <a:chOff x="2667000" y="1371600"/>
            <a:chExt cx="3825728" cy="4038600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xmlns="" id="{6FDB6A51-2211-4C64-B91D-1DFFBDA27BE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295650" y="2057400"/>
            <a:ext cx="3143252" cy="33528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</a:tbl>
            </a:graphicData>
          </a:graphic>
        </p:graphicFrame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45FF7BBC-30F7-412E-9985-C7B5BFF6F2C3}"/>
                </a:ext>
              </a:extLst>
            </p:cNvPr>
            <p:cNvCxnSpPr/>
            <p:nvPr/>
          </p:nvCxnSpPr>
          <p:spPr>
            <a:xfrm flipH="1" flipV="1">
              <a:off x="2667000" y="1585912"/>
              <a:ext cx="6096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50A9A109-1760-49CC-9A8A-54EB4B0A43A8}"/>
                </a:ext>
              </a:extLst>
            </p:cNvPr>
            <p:cNvSpPr txBox="1"/>
            <p:nvPr/>
          </p:nvSpPr>
          <p:spPr>
            <a:xfrm>
              <a:off x="2909888" y="13716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1D627E37-CC94-4519-A8EF-2F2433CDDC9D}"/>
                </a:ext>
              </a:extLst>
            </p:cNvPr>
            <p:cNvSpPr txBox="1"/>
            <p:nvPr/>
          </p:nvSpPr>
          <p:spPr>
            <a:xfrm>
              <a:off x="2667000" y="1748135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4756CA6C-11C8-4EB2-A8F8-9BC21D95F4EA}"/>
                </a:ext>
              </a:extLst>
            </p:cNvPr>
            <p:cNvSpPr txBox="1"/>
            <p:nvPr/>
          </p:nvSpPr>
          <p:spPr>
            <a:xfrm>
              <a:off x="3429000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49C28BA-3FA9-47FD-A0CE-231AFB5944CB}"/>
                </a:ext>
              </a:extLst>
            </p:cNvPr>
            <p:cNvSpPr txBox="1"/>
            <p:nvPr/>
          </p:nvSpPr>
          <p:spPr>
            <a:xfrm>
              <a:off x="5791200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1A620CDC-59B8-480F-A783-6DEEDC465610}"/>
                </a:ext>
              </a:extLst>
            </p:cNvPr>
            <p:cNvSpPr txBox="1"/>
            <p:nvPr/>
          </p:nvSpPr>
          <p:spPr>
            <a:xfrm>
              <a:off x="2743200" y="227707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A75146E4-2382-41EA-BD36-CDD63CAD1F56}"/>
                </a:ext>
              </a:extLst>
            </p:cNvPr>
            <p:cNvSpPr txBox="1"/>
            <p:nvPr/>
          </p:nvSpPr>
          <p:spPr>
            <a:xfrm>
              <a:off x="2743200" y="30435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887E9474-F5EB-4E4E-849A-2FF41BE2CA40}"/>
                </a:ext>
              </a:extLst>
            </p:cNvPr>
            <p:cNvSpPr txBox="1"/>
            <p:nvPr/>
          </p:nvSpPr>
          <p:spPr>
            <a:xfrm>
              <a:off x="37338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81C0386-0F6D-484A-8E1B-ACD0267AA795}"/>
                </a:ext>
              </a:extLst>
            </p:cNvPr>
            <p:cNvSpPr txBox="1"/>
            <p:nvPr/>
          </p:nvSpPr>
          <p:spPr>
            <a:xfrm>
              <a:off x="3733800" y="2876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0FC606BE-B3D8-49F2-A28D-531FA5DDF7DA}"/>
                </a:ext>
              </a:extLst>
            </p:cNvPr>
            <p:cNvSpPr txBox="1"/>
            <p:nvPr/>
          </p:nvSpPr>
          <p:spPr>
            <a:xfrm>
              <a:off x="3733800" y="4552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3CF855A2-3659-4DE2-B0EC-29D06323EFB4}"/>
                </a:ext>
              </a:extLst>
            </p:cNvPr>
            <p:cNvSpPr txBox="1"/>
            <p:nvPr/>
          </p:nvSpPr>
          <p:spPr>
            <a:xfrm>
              <a:off x="37338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DAADCC6F-7605-4945-A12A-45F8AABD0488}"/>
                </a:ext>
              </a:extLst>
            </p:cNvPr>
            <p:cNvSpPr txBox="1"/>
            <p:nvPr/>
          </p:nvSpPr>
          <p:spPr>
            <a:xfrm>
              <a:off x="4228751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C9BAEB4D-2FB2-46D6-B302-8937DC8F38DA}"/>
                </a:ext>
              </a:extLst>
            </p:cNvPr>
            <p:cNvSpPr txBox="1"/>
            <p:nvPr/>
          </p:nvSpPr>
          <p:spPr>
            <a:xfrm>
              <a:off x="4990751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BB774FC8-BBEF-49D6-A576-D0EF073302CB}"/>
                </a:ext>
              </a:extLst>
            </p:cNvPr>
            <p:cNvSpPr txBox="1"/>
            <p:nvPr/>
          </p:nvSpPr>
          <p:spPr>
            <a:xfrm>
              <a:off x="45720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57E22FF1-CD88-4C9F-977C-9C54DB47E417}"/>
                </a:ext>
              </a:extLst>
            </p:cNvPr>
            <p:cNvSpPr txBox="1"/>
            <p:nvPr/>
          </p:nvSpPr>
          <p:spPr>
            <a:xfrm>
              <a:off x="4572000" y="2895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668277F0-AD64-4F15-92B8-76D16C8CD11C}"/>
                </a:ext>
              </a:extLst>
            </p:cNvPr>
            <p:cNvSpPr txBox="1"/>
            <p:nvPr/>
          </p:nvSpPr>
          <p:spPr>
            <a:xfrm>
              <a:off x="4572000" y="4572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6767051B-D92A-4BDC-962D-1620F152C63C}"/>
                </a:ext>
              </a:extLst>
            </p:cNvPr>
            <p:cNvSpPr txBox="1"/>
            <p:nvPr/>
          </p:nvSpPr>
          <p:spPr>
            <a:xfrm>
              <a:off x="45720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170AB7BA-79C9-4010-8410-C7D030128D8A}"/>
                </a:ext>
              </a:extLst>
            </p:cNvPr>
            <p:cNvSpPr txBox="1"/>
            <p:nvPr/>
          </p:nvSpPr>
          <p:spPr>
            <a:xfrm>
              <a:off x="2743200" y="3881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0925F9C-2FA7-4110-A790-158FA1ABE273}"/>
                </a:ext>
              </a:extLst>
            </p:cNvPr>
            <p:cNvSpPr txBox="1"/>
            <p:nvPr/>
          </p:nvSpPr>
          <p:spPr>
            <a:xfrm>
              <a:off x="2743200" y="4796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703E18F-4808-4EDF-96AE-4EF0582CBC1B}"/>
                </a:ext>
              </a:extLst>
            </p:cNvPr>
            <p:cNvSpPr txBox="1"/>
            <p:nvPr/>
          </p:nvSpPr>
          <p:spPr>
            <a:xfrm>
              <a:off x="5242072" y="20574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5E249157-933A-49DD-95A0-FCECABAD80A2}"/>
                </a:ext>
              </a:extLst>
            </p:cNvPr>
            <p:cNvSpPr txBox="1"/>
            <p:nvPr/>
          </p:nvSpPr>
          <p:spPr>
            <a:xfrm>
              <a:off x="5256360" y="28956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11D60514-8FAD-4616-81F2-C1548D0B0AC8}"/>
                </a:ext>
              </a:extLst>
            </p:cNvPr>
            <p:cNvSpPr txBox="1"/>
            <p:nvPr/>
          </p:nvSpPr>
          <p:spPr>
            <a:xfrm>
              <a:off x="5256360" y="45720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7A0E6CF7-F3D8-4001-99E7-2B456B564981}"/>
                </a:ext>
              </a:extLst>
            </p:cNvPr>
            <p:cNvSpPr txBox="1"/>
            <p:nvPr/>
          </p:nvSpPr>
          <p:spPr>
            <a:xfrm>
              <a:off x="5257800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7400B772-A2DC-467C-B8B6-CA175B7D03A8}"/>
                </a:ext>
              </a:extLst>
            </p:cNvPr>
            <p:cNvSpPr txBox="1"/>
            <p:nvPr/>
          </p:nvSpPr>
          <p:spPr>
            <a:xfrm>
              <a:off x="6162490" y="205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FBE8ED62-EB73-4956-B5B4-890549A0B3AB}"/>
                </a:ext>
              </a:extLst>
            </p:cNvPr>
            <p:cNvSpPr txBox="1"/>
            <p:nvPr/>
          </p:nvSpPr>
          <p:spPr>
            <a:xfrm>
              <a:off x="6162490" y="29147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A02C360-D279-4DBD-A972-5434FB82A9BD}"/>
                </a:ext>
              </a:extLst>
            </p:cNvPr>
            <p:cNvSpPr txBox="1"/>
            <p:nvPr/>
          </p:nvSpPr>
          <p:spPr>
            <a:xfrm>
              <a:off x="6048376" y="45911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2A4637A4-D4E1-44BC-A0B0-F98A7ABF4BCF}"/>
                </a:ext>
              </a:extLst>
            </p:cNvPr>
            <p:cNvSpPr txBox="1"/>
            <p:nvPr/>
          </p:nvSpPr>
          <p:spPr>
            <a:xfrm>
              <a:off x="6048376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2799039-DC61-4F01-A027-0B21749265EB}"/>
              </a:ext>
            </a:extLst>
          </p:cNvPr>
          <p:cNvSpPr txBox="1"/>
          <p:nvPr/>
        </p:nvSpPr>
        <p:spPr>
          <a:xfrm>
            <a:off x="1218435" y="4668515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16DDE19-568F-490B-BF04-F7CDE9FA9297}"/>
              </a:ext>
            </a:extLst>
          </p:cNvPr>
          <p:cNvSpPr txBox="1"/>
          <p:nvPr/>
        </p:nvSpPr>
        <p:spPr>
          <a:xfrm>
            <a:off x="2772520" y="2971800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6CD02F2-F718-4332-8BA0-74B21ED3F645}"/>
              </a:ext>
            </a:extLst>
          </p:cNvPr>
          <p:cNvSpPr txBox="1"/>
          <p:nvPr/>
        </p:nvSpPr>
        <p:spPr>
          <a:xfrm>
            <a:off x="2772520" y="2205335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7" name="Rounded Rectangle 63">
            <a:extLst>
              <a:ext uri="{FF2B5EF4-FFF2-40B4-BE49-F238E27FC236}">
                <a16:creationId xmlns:a16="http://schemas.microsoft.com/office/drawing/2014/main" xmlns="" id="{2E810703-3CF4-4538-9433-AFE87CB82F15}"/>
              </a:ext>
            </a:extLst>
          </p:cNvPr>
          <p:cNvSpPr/>
          <p:nvPr/>
        </p:nvSpPr>
        <p:spPr>
          <a:xfrm>
            <a:off x="2693974" y="2074278"/>
            <a:ext cx="495649" cy="15093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F048DD74-607C-4D1A-8909-7643FE8C20D6}"/>
              </a:ext>
            </a:extLst>
          </p:cNvPr>
          <p:cNvGrpSpPr/>
          <p:nvPr/>
        </p:nvGrpSpPr>
        <p:grpSpPr>
          <a:xfrm>
            <a:off x="4937272" y="1295400"/>
            <a:ext cx="3825728" cy="4038600"/>
            <a:chOff x="2667000" y="1371600"/>
            <a:chExt cx="3825728" cy="4038600"/>
          </a:xfrm>
        </p:grpSpPr>
        <p:graphicFrame>
          <p:nvGraphicFramePr>
            <p:cNvPr id="39" name="Content Placeholder 3">
              <a:extLst>
                <a:ext uri="{FF2B5EF4-FFF2-40B4-BE49-F238E27FC236}">
                  <a16:creationId xmlns:a16="http://schemas.microsoft.com/office/drawing/2014/main" xmlns="" id="{01A87125-B919-4AD3-9018-7BB573641D0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295650" y="2057400"/>
            <a:ext cx="3143252" cy="33528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</a:tbl>
            </a:graphicData>
          </a:graphic>
        </p:graphicFrame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B111403D-ECAA-4E2B-9971-72D38A1ECFFF}"/>
                </a:ext>
              </a:extLst>
            </p:cNvPr>
            <p:cNvCxnSpPr/>
            <p:nvPr/>
          </p:nvCxnSpPr>
          <p:spPr>
            <a:xfrm flipH="1" flipV="1">
              <a:off x="2667000" y="1585912"/>
              <a:ext cx="6096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F5C093F8-B1F2-420C-ADFF-76FB81C44B95}"/>
                </a:ext>
              </a:extLst>
            </p:cNvPr>
            <p:cNvSpPr txBox="1"/>
            <p:nvPr/>
          </p:nvSpPr>
          <p:spPr>
            <a:xfrm>
              <a:off x="2909888" y="13716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BF6A5991-3312-4AE4-8C73-549D37B794C2}"/>
                </a:ext>
              </a:extLst>
            </p:cNvPr>
            <p:cNvSpPr txBox="1"/>
            <p:nvPr/>
          </p:nvSpPr>
          <p:spPr>
            <a:xfrm>
              <a:off x="2667000" y="1748135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AA0F8A5D-050B-4541-8475-40C06C8A853D}"/>
                </a:ext>
              </a:extLst>
            </p:cNvPr>
            <p:cNvSpPr txBox="1"/>
            <p:nvPr/>
          </p:nvSpPr>
          <p:spPr>
            <a:xfrm>
              <a:off x="3429000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3B4F4A98-E19E-4747-8A6D-B512DC8B88E2}"/>
                </a:ext>
              </a:extLst>
            </p:cNvPr>
            <p:cNvSpPr txBox="1"/>
            <p:nvPr/>
          </p:nvSpPr>
          <p:spPr>
            <a:xfrm>
              <a:off x="5791200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EE22D794-56D2-4FA3-9EF8-3CEA913E5D19}"/>
                </a:ext>
              </a:extLst>
            </p:cNvPr>
            <p:cNvSpPr txBox="1"/>
            <p:nvPr/>
          </p:nvSpPr>
          <p:spPr>
            <a:xfrm>
              <a:off x="2743200" y="227707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7B990817-89F8-4B94-9BA3-E4CF50C16C60}"/>
                </a:ext>
              </a:extLst>
            </p:cNvPr>
            <p:cNvSpPr txBox="1"/>
            <p:nvPr/>
          </p:nvSpPr>
          <p:spPr>
            <a:xfrm>
              <a:off x="2743200" y="30435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10B17E0A-2365-417A-BE36-480387F318AA}"/>
                </a:ext>
              </a:extLst>
            </p:cNvPr>
            <p:cNvSpPr txBox="1"/>
            <p:nvPr/>
          </p:nvSpPr>
          <p:spPr>
            <a:xfrm>
              <a:off x="37338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DCD66ADB-94E4-45CB-BACA-32E06CB88CB5}"/>
                </a:ext>
              </a:extLst>
            </p:cNvPr>
            <p:cNvSpPr txBox="1"/>
            <p:nvPr/>
          </p:nvSpPr>
          <p:spPr>
            <a:xfrm>
              <a:off x="3733800" y="2876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1F9A26C8-FF47-4BE0-B97C-30205F53280D}"/>
                </a:ext>
              </a:extLst>
            </p:cNvPr>
            <p:cNvSpPr txBox="1"/>
            <p:nvPr/>
          </p:nvSpPr>
          <p:spPr>
            <a:xfrm>
              <a:off x="3733800" y="4552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B9CA07EC-C348-451F-AAA0-7B3B0B083AD2}"/>
                </a:ext>
              </a:extLst>
            </p:cNvPr>
            <p:cNvSpPr txBox="1"/>
            <p:nvPr/>
          </p:nvSpPr>
          <p:spPr>
            <a:xfrm>
              <a:off x="37338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595160C1-10C1-4596-BD32-A64A9C3D68B2}"/>
                </a:ext>
              </a:extLst>
            </p:cNvPr>
            <p:cNvSpPr txBox="1"/>
            <p:nvPr/>
          </p:nvSpPr>
          <p:spPr>
            <a:xfrm>
              <a:off x="4228751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05FDFAAA-E52F-4732-8A5A-7E593A857D2C}"/>
                </a:ext>
              </a:extLst>
            </p:cNvPr>
            <p:cNvSpPr txBox="1"/>
            <p:nvPr/>
          </p:nvSpPr>
          <p:spPr>
            <a:xfrm>
              <a:off x="4990751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B0EBF58F-DB64-4D31-8EDD-DAF7BCDF8D70}"/>
                </a:ext>
              </a:extLst>
            </p:cNvPr>
            <p:cNvSpPr txBox="1"/>
            <p:nvPr/>
          </p:nvSpPr>
          <p:spPr>
            <a:xfrm>
              <a:off x="45720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1E517EFC-107D-4A9C-88A4-45854116AA19}"/>
                </a:ext>
              </a:extLst>
            </p:cNvPr>
            <p:cNvSpPr txBox="1"/>
            <p:nvPr/>
          </p:nvSpPr>
          <p:spPr>
            <a:xfrm>
              <a:off x="4572000" y="2895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77E3F66C-9E67-4C90-AF31-0EE5A3FC7C5C}"/>
                </a:ext>
              </a:extLst>
            </p:cNvPr>
            <p:cNvSpPr txBox="1"/>
            <p:nvPr/>
          </p:nvSpPr>
          <p:spPr>
            <a:xfrm>
              <a:off x="4572000" y="4572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34F344BA-F2CB-4DEC-BB00-DDF16B1AE696}"/>
                </a:ext>
              </a:extLst>
            </p:cNvPr>
            <p:cNvSpPr txBox="1"/>
            <p:nvPr/>
          </p:nvSpPr>
          <p:spPr>
            <a:xfrm>
              <a:off x="45720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E76478B0-485F-4A12-A481-3B36AE809420}"/>
                </a:ext>
              </a:extLst>
            </p:cNvPr>
            <p:cNvSpPr txBox="1"/>
            <p:nvPr/>
          </p:nvSpPr>
          <p:spPr>
            <a:xfrm>
              <a:off x="2743200" y="3881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AA4C3140-9082-408C-867E-B1EDD4C062E5}"/>
                </a:ext>
              </a:extLst>
            </p:cNvPr>
            <p:cNvSpPr txBox="1"/>
            <p:nvPr/>
          </p:nvSpPr>
          <p:spPr>
            <a:xfrm>
              <a:off x="2743200" y="4796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2F8CBF47-06EB-409B-AF01-7D5B3B42FD02}"/>
                </a:ext>
              </a:extLst>
            </p:cNvPr>
            <p:cNvSpPr txBox="1"/>
            <p:nvPr/>
          </p:nvSpPr>
          <p:spPr>
            <a:xfrm>
              <a:off x="5242072" y="20574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4426F268-01DE-4DA4-A8B9-969B27CF4566}"/>
                </a:ext>
              </a:extLst>
            </p:cNvPr>
            <p:cNvSpPr txBox="1"/>
            <p:nvPr/>
          </p:nvSpPr>
          <p:spPr>
            <a:xfrm>
              <a:off x="5256360" y="28956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12C799F8-AFB5-4386-825F-0C16AEFE1D66}"/>
                </a:ext>
              </a:extLst>
            </p:cNvPr>
            <p:cNvSpPr txBox="1"/>
            <p:nvPr/>
          </p:nvSpPr>
          <p:spPr>
            <a:xfrm>
              <a:off x="5256360" y="45720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CBD5820A-BD01-4FC7-A6A3-BC1288BF012B}"/>
                </a:ext>
              </a:extLst>
            </p:cNvPr>
            <p:cNvSpPr txBox="1"/>
            <p:nvPr/>
          </p:nvSpPr>
          <p:spPr>
            <a:xfrm>
              <a:off x="5257800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39653F1-1B77-4FCF-8B71-E0053FFFCE3D}"/>
                </a:ext>
              </a:extLst>
            </p:cNvPr>
            <p:cNvSpPr txBox="1"/>
            <p:nvPr/>
          </p:nvSpPr>
          <p:spPr>
            <a:xfrm>
              <a:off x="6162490" y="205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B5352ED0-18BA-4605-94F3-CE8FF1F47C1B}"/>
                </a:ext>
              </a:extLst>
            </p:cNvPr>
            <p:cNvSpPr txBox="1"/>
            <p:nvPr/>
          </p:nvSpPr>
          <p:spPr>
            <a:xfrm>
              <a:off x="6162490" y="29147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9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ED1B7B21-DF25-4F7E-9CEF-601820D56AE9}"/>
                </a:ext>
              </a:extLst>
            </p:cNvPr>
            <p:cNvSpPr txBox="1"/>
            <p:nvPr/>
          </p:nvSpPr>
          <p:spPr>
            <a:xfrm>
              <a:off x="6048376" y="45911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8FE1BD83-674C-4C6D-854D-23ADA3805449}"/>
                </a:ext>
              </a:extLst>
            </p:cNvPr>
            <p:cNvSpPr txBox="1"/>
            <p:nvPr/>
          </p:nvSpPr>
          <p:spPr>
            <a:xfrm>
              <a:off x="6048376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52C02ED-DEFE-4CE5-87E6-B112BC666033}"/>
              </a:ext>
            </a:extLst>
          </p:cNvPr>
          <p:cNvSpPr txBox="1"/>
          <p:nvPr/>
        </p:nvSpPr>
        <p:spPr>
          <a:xfrm>
            <a:off x="7328792" y="2198436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7E336898-32CF-46EC-9FA8-A2FE94D0E308}"/>
              </a:ext>
            </a:extLst>
          </p:cNvPr>
          <p:cNvSpPr txBox="1"/>
          <p:nvPr/>
        </p:nvSpPr>
        <p:spPr>
          <a:xfrm>
            <a:off x="7328792" y="2971800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3BAC10D4-054F-41DD-9B52-C868DD2A131E}"/>
              </a:ext>
            </a:extLst>
          </p:cNvPr>
          <p:cNvSpPr txBox="1"/>
          <p:nvPr/>
        </p:nvSpPr>
        <p:spPr>
          <a:xfrm>
            <a:off x="6567488" y="3810000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23C566A7-5E90-4766-834B-98556B894D29}"/>
              </a:ext>
            </a:extLst>
          </p:cNvPr>
          <p:cNvSpPr txBox="1"/>
          <p:nvPr/>
        </p:nvSpPr>
        <p:spPr>
          <a:xfrm>
            <a:off x="7328792" y="3810000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1" name="Rounded Rectangle 63">
            <a:extLst>
              <a:ext uri="{FF2B5EF4-FFF2-40B4-BE49-F238E27FC236}">
                <a16:creationId xmlns:a16="http://schemas.microsoft.com/office/drawing/2014/main" xmlns="" id="{42AFBB47-0C29-485B-BBCA-0818DAA0442D}"/>
              </a:ext>
            </a:extLst>
          </p:cNvPr>
          <p:cNvSpPr/>
          <p:nvPr/>
        </p:nvSpPr>
        <p:spPr>
          <a:xfrm>
            <a:off x="6461945" y="3844058"/>
            <a:ext cx="1325157" cy="57554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63">
            <a:extLst>
              <a:ext uri="{FF2B5EF4-FFF2-40B4-BE49-F238E27FC236}">
                <a16:creationId xmlns:a16="http://schemas.microsoft.com/office/drawing/2014/main" xmlns="" id="{3C74661F-3AC0-4B84-94FE-CACED25E47B6}"/>
              </a:ext>
            </a:extLst>
          </p:cNvPr>
          <p:cNvSpPr/>
          <p:nvPr/>
        </p:nvSpPr>
        <p:spPr>
          <a:xfrm>
            <a:off x="1100136" y="4641618"/>
            <a:ext cx="582035" cy="57554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D03D69D5-30DE-45C3-9C9A-6E1C2644AD73}"/>
              </a:ext>
            </a:extLst>
          </p:cNvPr>
          <p:cNvSpPr txBox="1"/>
          <p:nvPr/>
        </p:nvSpPr>
        <p:spPr>
          <a:xfrm>
            <a:off x="7342928" y="4641618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63E6F3F8-FFF6-458E-B48A-F6DA2AE66DD3}"/>
              </a:ext>
            </a:extLst>
          </p:cNvPr>
          <p:cNvSpPr txBox="1"/>
          <p:nvPr/>
        </p:nvSpPr>
        <p:spPr>
          <a:xfrm>
            <a:off x="8119368" y="2198436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C4F603D3-0089-436E-9C25-51230AEF1DA8}"/>
              </a:ext>
            </a:extLst>
          </p:cNvPr>
          <p:cNvSpPr txBox="1"/>
          <p:nvPr/>
        </p:nvSpPr>
        <p:spPr>
          <a:xfrm>
            <a:off x="8119368" y="2971800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CDC0CC4A-0C0F-42DD-8210-45F4CF39CBCB}"/>
              </a:ext>
            </a:extLst>
          </p:cNvPr>
          <p:cNvSpPr txBox="1"/>
          <p:nvPr/>
        </p:nvSpPr>
        <p:spPr>
          <a:xfrm>
            <a:off x="8119368" y="3810000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32E1CC34-15DC-4C16-80EF-80C24366C399}"/>
              </a:ext>
            </a:extLst>
          </p:cNvPr>
          <p:cNvSpPr txBox="1"/>
          <p:nvPr/>
        </p:nvSpPr>
        <p:spPr>
          <a:xfrm>
            <a:off x="8133504" y="4641618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8" name="Rounded Rectangle 63">
            <a:extLst>
              <a:ext uri="{FF2B5EF4-FFF2-40B4-BE49-F238E27FC236}">
                <a16:creationId xmlns:a16="http://schemas.microsoft.com/office/drawing/2014/main" xmlns="" id="{27ADA328-84AC-4EF8-AC82-F61DE279CA1E}"/>
              </a:ext>
            </a:extLst>
          </p:cNvPr>
          <p:cNvSpPr/>
          <p:nvPr/>
        </p:nvSpPr>
        <p:spPr>
          <a:xfrm>
            <a:off x="7235467" y="2107908"/>
            <a:ext cx="1325157" cy="306533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9D80E077-EAB0-47D5-B809-8DE56E819D31}"/>
              </a:ext>
            </a:extLst>
          </p:cNvPr>
          <p:cNvSpPr txBox="1"/>
          <p:nvPr/>
        </p:nvSpPr>
        <p:spPr>
          <a:xfrm>
            <a:off x="1419131" y="5516686"/>
            <a:ext cx="254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1 </a:t>
            </a:r>
            <a:r>
              <a:rPr lang="en-IN" sz="2400" dirty="0"/>
              <a:t>= ABC’ + A’B’CD’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FC5A1EEF-3A3A-4022-8682-7162D0BA5BF0}"/>
              </a:ext>
            </a:extLst>
          </p:cNvPr>
          <p:cNvSpPr txBox="1"/>
          <p:nvPr/>
        </p:nvSpPr>
        <p:spPr>
          <a:xfrm>
            <a:off x="6320129" y="5516686"/>
            <a:ext cx="1840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2 </a:t>
            </a:r>
            <a:r>
              <a:rPr lang="en-IN" sz="2400" dirty="0"/>
              <a:t>= A + BCD</a:t>
            </a:r>
          </a:p>
        </p:txBody>
      </p:sp>
    </p:spTree>
    <p:extLst>
      <p:ext uri="{BB962C8B-B14F-4D97-AF65-F5344CB8AC3E}">
        <p14:creationId xmlns:p14="http://schemas.microsoft.com/office/powerpoint/2010/main" val="3951539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7" grpId="0" animBg="1"/>
      <p:bldP spid="67" grpId="0"/>
      <p:bldP spid="68" grpId="0"/>
      <p:bldP spid="69" grpId="0"/>
      <p:bldP spid="70" grpId="0"/>
      <p:bldP spid="71" grpId="0" animBg="1"/>
      <p:bldP spid="72" grpId="0" animBg="1"/>
      <p:bldP spid="73" grpId="0"/>
      <p:bldP spid="74" grpId="0"/>
      <p:bldP spid="75" grpId="0"/>
      <p:bldP spid="76" grpId="0"/>
      <p:bldP spid="77" grpId="0"/>
      <p:bldP spid="78" grpId="0" animBg="1"/>
      <p:bldP spid="79" grpId="0"/>
      <p:bldP spid="8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7BD2437-F3BA-4285-84BF-3A705B21D233}"/>
              </a:ext>
            </a:extLst>
          </p:cNvPr>
          <p:cNvGrpSpPr/>
          <p:nvPr/>
        </p:nvGrpSpPr>
        <p:grpSpPr>
          <a:xfrm>
            <a:off x="381000" y="1295400"/>
            <a:ext cx="3825728" cy="4038600"/>
            <a:chOff x="2667000" y="1371600"/>
            <a:chExt cx="3825728" cy="4038600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xmlns="" id="{DA6AD14A-63A7-43B8-8C66-FDDA20900A0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295650" y="2057400"/>
            <a:ext cx="3143252" cy="33528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</a:tbl>
            </a:graphicData>
          </a:graphic>
        </p:graphicFrame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1D824323-8FBA-4BFE-95A1-BCDC1442FB4C}"/>
                </a:ext>
              </a:extLst>
            </p:cNvPr>
            <p:cNvCxnSpPr/>
            <p:nvPr/>
          </p:nvCxnSpPr>
          <p:spPr>
            <a:xfrm flipH="1" flipV="1">
              <a:off x="2667000" y="1585912"/>
              <a:ext cx="6096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98D4A47-7401-4D3D-9A35-45206B208FBC}"/>
                </a:ext>
              </a:extLst>
            </p:cNvPr>
            <p:cNvSpPr txBox="1"/>
            <p:nvPr/>
          </p:nvSpPr>
          <p:spPr>
            <a:xfrm>
              <a:off x="2909888" y="13716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0E97BC8-6D73-43C6-B1AA-821A05DF61FA}"/>
                </a:ext>
              </a:extLst>
            </p:cNvPr>
            <p:cNvSpPr txBox="1"/>
            <p:nvPr/>
          </p:nvSpPr>
          <p:spPr>
            <a:xfrm>
              <a:off x="2667000" y="1748135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9696A3AD-4117-45B9-A2F3-404E7C3B7A75}"/>
                </a:ext>
              </a:extLst>
            </p:cNvPr>
            <p:cNvSpPr txBox="1"/>
            <p:nvPr/>
          </p:nvSpPr>
          <p:spPr>
            <a:xfrm>
              <a:off x="3429000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2BFFBA23-761A-4FBC-BCDF-CEC976170BAF}"/>
                </a:ext>
              </a:extLst>
            </p:cNvPr>
            <p:cNvSpPr txBox="1"/>
            <p:nvPr/>
          </p:nvSpPr>
          <p:spPr>
            <a:xfrm>
              <a:off x="5791200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F3C0591-0D69-458A-86C9-F72774200D1B}"/>
                </a:ext>
              </a:extLst>
            </p:cNvPr>
            <p:cNvSpPr txBox="1"/>
            <p:nvPr/>
          </p:nvSpPr>
          <p:spPr>
            <a:xfrm>
              <a:off x="2743200" y="227707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3CD560A-9402-40F1-9469-111F7B9CBD86}"/>
                </a:ext>
              </a:extLst>
            </p:cNvPr>
            <p:cNvSpPr txBox="1"/>
            <p:nvPr/>
          </p:nvSpPr>
          <p:spPr>
            <a:xfrm>
              <a:off x="2743200" y="30435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A8D1415F-A538-4580-85BF-A167690D6278}"/>
                </a:ext>
              </a:extLst>
            </p:cNvPr>
            <p:cNvSpPr txBox="1"/>
            <p:nvPr/>
          </p:nvSpPr>
          <p:spPr>
            <a:xfrm>
              <a:off x="37338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33DB0145-CA3C-470A-BC92-F95399EB492E}"/>
                </a:ext>
              </a:extLst>
            </p:cNvPr>
            <p:cNvSpPr txBox="1"/>
            <p:nvPr/>
          </p:nvSpPr>
          <p:spPr>
            <a:xfrm>
              <a:off x="3733800" y="2876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BFF3C75B-B792-4DC1-A01A-11CEDDADA876}"/>
                </a:ext>
              </a:extLst>
            </p:cNvPr>
            <p:cNvSpPr txBox="1"/>
            <p:nvPr/>
          </p:nvSpPr>
          <p:spPr>
            <a:xfrm>
              <a:off x="3733800" y="4552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373B3617-4BB9-4E5D-868F-22B72CDA63CF}"/>
                </a:ext>
              </a:extLst>
            </p:cNvPr>
            <p:cNvSpPr txBox="1"/>
            <p:nvPr/>
          </p:nvSpPr>
          <p:spPr>
            <a:xfrm>
              <a:off x="37338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5FFCB36E-097E-4B7C-A740-9C73C35EDA42}"/>
                </a:ext>
              </a:extLst>
            </p:cNvPr>
            <p:cNvSpPr txBox="1"/>
            <p:nvPr/>
          </p:nvSpPr>
          <p:spPr>
            <a:xfrm>
              <a:off x="4228751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71DFA82-6B50-44D9-8788-EB68FD596D2F}"/>
                </a:ext>
              </a:extLst>
            </p:cNvPr>
            <p:cNvSpPr txBox="1"/>
            <p:nvPr/>
          </p:nvSpPr>
          <p:spPr>
            <a:xfrm>
              <a:off x="4990751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C3621676-0BE1-4A83-9D23-F92AF643DB6E}"/>
                </a:ext>
              </a:extLst>
            </p:cNvPr>
            <p:cNvSpPr txBox="1"/>
            <p:nvPr/>
          </p:nvSpPr>
          <p:spPr>
            <a:xfrm>
              <a:off x="45720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FBD1E0E6-7FB5-4982-BF39-688D9FA0716F}"/>
                </a:ext>
              </a:extLst>
            </p:cNvPr>
            <p:cNvSpPr txBox="1"/>
            <p:nvPr/>
          </p:nvSpPr>
          <p:spPr>
            <a:xfrm>
              <a:off x="4572000" y="2895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32D67736-F304-41D0-8589-F13D7BE1439C}"/>
                </a:ext>
              </a:extLst>
            </p:cNvPr>
            <p:cNvSpPr txBox="1"/>
            <p:nvPr/>
          </p:nvSpPr>
          <p:spPr>
            <a:xfrm>
              <a:off x="4572000" y="4572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BBD40C9-716C-45F0-BC1A-22DC6885CCB2}"/>
                </a:ext>
              </a:extLst>
            </p:cNvPr>
            <p:cNvSpPr txBox="1"/>
            <p:nvPr/>
          </p:nvSpPr>
          <p:spPr>
            <a:xfrm>
              <a:off x="45720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B579ACC2-7B3A-41ED-860A-08F082E6723E}"/>
                </a:ext>
              </a:extLst>
            </p:cNvPr>
            <p:cNvSpPr txBox="1"/>
            <p:nvPr/>
          </p:nvSpPr>
          <p:spPr>
            <a:xfrm>
              <a:off x="2743200" y="3881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A9BB102D-4549-424D-9F83-75C9A51B1E8B}"/>
                </a:ext>
              </a:extLst>
            </p:cNvPr>
            <p:cNvSpPr txBox="1"/>
            <p:nvPr/>
          </p:nvSpPr>
          <p:spPr>
            <a:xfrm>
              <a:off x="2743200" y="4796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58803278-765C-4894-A5DF-A228FABE792E}"/>
                </a:ext>
              </a:extLst>
            </p:cNvPr>
            <p:cNvSpPr txBox="1"/>
            <p:nvPr/>
          </p:nvSpPr>
          <p:spPr>
            <a:xfrm>
              <a:off x="5242072" y="20574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F81786E3-FB28-4C5B-AFD6-49A075B4D6BB}"/>
                </a:ext>
              </a:extLst>
            </p:cNvPr>
            <p:cNvSpPr txBox="1"/>
            <p:nvPr/>
          </p:nvSpPr>
          <p:spPr>
            <a:xfrm>
              <a:off x="5256360" y="28956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D50B124-1FE6-4842-8353-F3B77342A9BE}"/>
                </a:ext>
              </a:extLst>
            </p:cNvPr>
            <p:cNvSpPr txBox="1"/>
            <p:nvPr/>
          </p:nvSpPr>
          <p:spPr>
            <a:xfrm>
              <a:off x="5256360" y="45720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46D3E705-E5A5-4B17-9985-6A65F5C0C889}"/>
                </a:ext>
              </a:extLst>
            </p:cNvPr>
            <p:cNvSpPr txBox="1"/>
            <p:nvPr/>
          </p:nvSpPr>
          <p:spPr>
            <a:xfrm>
              <a:off x="5257800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0DEB76D2-AF01-4B6F-BECD-8B031E8269E4}"/>
                </a:ext>
              </a:extLst>
            </p:cNvPr>
            <p:cNvSpPr txBox="1"/>
            <p:nvPr/>
          </p:nvSpPr>
          <p:spPr>
            <a:xfrm>
              <a:off x="6162490" y="205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A8E636EB-325F-4715-A256-16FF8412BF8E}"/>
                </a:ext>
              </a:extLst>
            </p:cNvPr>
            <p:cNvSpPr txBox="1"/>
            <p:nvPr/>
          </p:nvSpPr>
          <p:spPr>
            <a:xfrm>
              <a:off x="6162490" y="29147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FE69F90B-EC00-4B05-AFD9-17C9ADF1018D}"/>
                </a:ext>
              </a:extLst>
            </p:cNvPr>
            <p:cNvSpPr txBox="1"/>
            <p:nvPr/>
          </p:nvSpPr>
          <p:spPr>
            <a:xfrm>
              <a:off x="6048376" y="45911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7AD6CABE-FC95-4AAB-B5BF-4D70761EF5B0}"/>
                </a:ext>
              </a:extLst>
            </p:cNvPr>
            <p:cNvSpPr txBox="1"/>
            <p:nvPr/>
          </p:nvSpPr>
          <p:spPr>
            <a:xfrm>
              <a:off x="6048376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A6BD92F-9C5C-4514-AB96-6985B12A2958}"/>
              </a:ext>
            </a:extLst>
          </p:cNvPr>
          <p:cNvSpPr txBox="1"/>
          <p:nvPr/>
        </p:nvSpPr>
        <p:spPr>
          <a:xfrm>
            <a:off x="1218435" y="4668515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F07B010-40F3-49DB-8DE0-4CF94972103A}"/>
              </a:ext>
            </a:extLst>
          </p:cNvPr>
          <p:cNvSpPr txBox="1"/>
          <p:nvPr/>
        </p:nvSpPr>
        <p:spPr>
          <a:xfrm>
            <a:off x="1201680" y="3828359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EC945FC-9B80-4F01-9570-D900CB06B8CF}"/>
              </a:ext>
            </a:extLst>
          </p:cNvPr>
          <p:cNvSpPr txBox="1"/>
          <p:nvPr/>
        </p:nvSpPr>
        <p:spPr>
          <a:xfrm>
            <a:off x="1201680" y="2151208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6" name="Rounded Rectangle 63">
            <a:extLst>
              <a:ext uri="{FF2B5EF4-FFF2-40B4-BE49-F238E27FC236}">
                <a16:creationId xmlns:a16="http://schemas.microsoft.com/office/drawing/2014/main" xmlns="" id="{D320487B-7ED6-4107-A335-F5C596B5E76F}"/>
              </a:ext>
            </a:extLst>
          </p:cNvPr>
          <p:cNvSpPr/>
          <p:nvPr/>
        </p:nvSpPr>
        <p:spPr>
          <a:xfrm>
            <a:off x="1931561" y="2154758"/>
            <a:ext cx="495649" cy="302684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63">
            <a:extLst>
              <a:ext uri="{FF2B5EF4-FFF2-40B4-BE49-F238E27FC236}">
                <a16:creationId xmlns:a16="http://schemas.microsoft.com/office/drawing/2014/main" xmlns="" id="{EF6CCBEA-5844-4823-BA72-7128197AC570}"/>
              </a:ext>
            </a:extLst>
          </p:cNvPr>
          <p:cNvSpPr/>
          <p:nvPr/>
        </p:nvSpPr>
        <p:spPr>
          <a:xfrm>
            <a:off x="5456318" y="2950849"/>
            <a:ext cx="582035" cy="57554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33EF259-D586-4DA6-867C-49E747D437E2}"/>
              </a:ext>
            </a:extLst>
          </p:cNvPr>
          <p:cNvSpPr txBox="1"/>
          <p:nvPr/>
        </p:nvSpPr>
        <p:spPr>
          <a:xfrm>
            <a:off x="1419131" y="5516686"/>
            <a:ext cx="254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3 </a:t>
            </a:r>
            <a:r>
              <a:rPr lang="en-IN" sz="2400" dirty="0"/>
              <a:t>= CD + A’B + B’D’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29D31D1F-23F8-4D0B-8449-6F9F7EB111E4}"/>
              </a:ext>
            </a:extLst>
          </p:cNvPr>
          <p:cNvGrpSpPr/>
          <p:nvPr/>
        </p:nvGrpSpPr>
        <p:grpSpPr>
          <a:xfrm>
            <a:off x="4756731" y="1295400"/>
            <a:ext cx="3825728" cy="4038600"/>
            <a:chOff x="2667000" y="1371600"/>
            <a:chExt cx="3825728" cy="4038600"/>
          </a:xfrm>
        </p:grpSpPr>
        <p:graphicFrame>
          <p:nvGraphicFramePr>
            <p:cNvPr id="40" name="Content Placeholder 3">
              <a:extLst>
                <a:ext uri="{FF2B5EF4-FFF2-40B4-BE49-F238E27FC236}">
                  <a16:creationId xmlns:a16="http://schemas.microsoft.com/office/drawing/2014/main" xmlns="" id="{B91FD3B3-5395-4AF1-96EE-3B440C40AF9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295650" y="2057400"/>
            <a:ext cx="3143252" cy="33528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</a:tbl>
            </a:graphicData>
          </a:graphic>
        </p:graphicFrame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B08292CF-9AE0-46D7-A2D1-7EFE4C6B102B}"/>
                </a:ext>
              </a:extLst>
            </p:cNvPr>
            <p:cNvCxnSpPr/>
            <p:nvPr/>
          </p:nvCxnSpPr>
          <p:spPr>
            <a:xfrm flipH="1" flipV="1">
              <a:off x="2667000" y="1585912"/>
              <a:ext cx="6096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5F01AAF9-79C7-4B86-8F2C-A8AFE42C0E70}"/>
                </a:ext>
              </a:extLst>
            </p:cNvPr>
            <p:cNvSpPr txBox="1"/>
            <p:nvPr/>
          </p:nvSpPr>
          <p:spPr>
            <a:xfrm>
              <a:off x="2909888" y="13716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AB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B82874C7-95C1-47BA-8C54-B773F43304A4}"/>
                </a:ext>
              </a:extLst>
            </p:cNvPr>
            <p:cNvSpPr txBox="1"/>
            <p:nvPr/>
          </p:nvSpPr>
          <p:spPr>
            <a:xfrm>
              <a:off x="2667000" y="1748135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13449FD6-0450-42E6-AEE1-4F00E69F509C}"/>
                </a:ext>
              </a:extLst>
            </p:cNvPr>
            <p:cNvSpPr txBox="1"/>
            <p:nvPr/>
          </p:nvSpPr>
          <p:spPr>
            <a:xfrm>
              <a:off x="3429000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D698F9DC-B1BD-4846-8BC6-A1D1CE053424}"/>
                </a:ext>
              </a:extLst>
            </p:cNvPr>
            <p:cNvSpPr txBox="1"/>
            <p:nvPr/>
          </p:nvSpPr>
          <p:spPr>
            <a:xfrm>
              <a:off x="5791200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D7159792-C2E1-477B-9AB7-94DF619ED498}"/>
                </a:ext>
              </a:extLst>
            </p:cNvPr>
            <p:cNvSpPr txBox="1"/>
            <p:nvPr/>
          </p:nvSpPr>
          <p:spPr>
            <a:xfrm>
              <a:off x="2743200" y="227707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59C11253-0BE5-43E6-A4D4-7C3BB6934F1A}"/>
                </a:ext>
              </a:extLst>
            </p:cNvPr>
            <p:cNvSpPr txBox="1"/>
            <p:nvPr/>
          </p:nvSpPr>
          <p:spPr>
            <a:xfrm>
              <a:off x="2743200" y="30435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948D1C5A-12D7-4C7E-8D49-B1C10A7ABADB}"/>
                </a:ext>
              </a:extLst>
            </p:cNvPr>
            <p:cNvSpPr txBox="1"/>
            <p:nvPr/>
          </p:nvSpPr>
          <p:spPr>
            <a:xfrm>
              <a:off x="37338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C22F595B-F550-49FF-A337-DD3A40B63D65}"/>
                </a:ext>
              </a:extLst>
            </p:cNvPr>
            <p:cNvSpPr txBox="1"/>
            <p:nvPr/>
          </p:nvSpPr>
          <p:spPr>
            <a:xfrm>
              <a:off x="3733800" y="2876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1224F578-7DBF-4FBC-BC2E-B0388D34595E}"/>
                </a:ext>
              </a:extLst>
            </p:cNvPr>
            <p:cNvSpPr txBox="1"/>
            <p:nvPr/>
          </p:nvSpPr>
          <p:spPr>
            <a:xfrm>
              <a:off x="3733800" y="4552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4BD81CD4-D838-4810-A283-EC356696971F}"/>
                </a:ext>
              </a:extLst>
            </p:cNvPr>
            <p:cNvSpPr txBox="1"/>
            <p:nvPr/>
          </p:nvSpPr>
          <p:spPr>
            <a:xfrm>
              <a:off x="37338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583945BA-F436-4E8F-9F60-900C7138A6D9}"/>
                </a:ext>
              </a:extLst>
            </p:cNvPr>
            <p:cNvSpPr txBox="1"/>
            <p:nvPr/>
          </p:nvSpPr>
          <p:spPr>
            <a:xfrm>
              <a:off x="4228751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EEE999DA-04F0-479C-814C-E600B4CD36B2}"/>
                </a:ext>
              </a:extLst>
            </p:cNvPr>
            <p:cNvSpPr txBox="1"/>
            <p:nvPr/>
          </p:nvSpPr>
          <p:spPr>
            <a:xfrm>
              <a:off x="4990751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4A9C16E6-1522-42CA-9389-D746BD257F1C}"/>
                </a:ext>
              </a:extLst>
            </p:cNvPr>
            <p:cNvSpPr txBox="1"/>
            <p:nvPr/>
          </p:nvSpPr>
          <p:spPr>
            <a:xfrm>
              <a:off x="45720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9E422B1C-0012-4E09-BC52-AE5EF2093979}"/>
                </a:ext>
              </a:extLst>
            </p:cNvPr>
            <p:cNvSpPr txBox="1"/>
            <p:nvPr/>
          </p:nvSpPr>
          <p:spPr>
            <a:xfrm>
              <a:off x="4572000" y="2895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B0126C24-12D3-4FF6-970F-9D785DE9A611}"/>
                </a:ext>
              </a:extLst>
            </p:cNvPr>
            <p:cNvSpPr txBox="1"/>
            <p:nvPr/>
          </p:nvSpPr>
          <p:spPr>
            <a:xfrm>
              <a:off x="4572000" y="4572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58F9D501-6804-444B-AE77-4A57276A7A84}"/>
                </a:ext>
              </a:extLst>
            </p:cNvPr>
            <p:cNvSpPr txBox="1"/>
            <p:nvPr/>
          </p:nvSpPr>
          <p:spPr>
            <a:xfrm>
              <a:off x="45720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CD087CC6-299D-4722-A023-0D8E83744C81}"/>
                </a:ext>
              </a:extLst>
            </p:cNvPr>
            <p:cNvSpPr txBox="1"/>
            <p:nvPr/>
          </p:nvSpPr>
          <p:spPr>
            <a:xfrm>
              <a:off x="2743200" y="3881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D6EC01CA-72C2-46C7-B9A9-E23B40822BB3}"/>
                </a:ext>
              </a:extLst>
            </p:cNvPr>
            <p:cNvSpPr txBox="1"/>
            <p:nvPr/>
          </p:nvSpPr>
          <p:spPr>
            <a:xfrm>
              <a:off x="2743200" y="4796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0C687A81-CFDD-48D2-94FF-125CAFA83001}"/>
                </a:ext>
              </a:extLst>
            </p:cNvPr>
            <p:cNvSpPr txBox="1"/>
            <p:nvPr/>
          </p:nvSpPr>
          <p:spPr>
            <a:xfrm>
              <a:off x="5242072" y="20574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627B22C3-EEDB-4D0D-8425-CD3FA9DD0B46}"/>
                </a:ext>
              </a:extLst>
            </p:cNvPr>
            <p:cNvSpPr txBox="1"/>
            <p:nvPr/>
          </p:nvSpPr>
          <p:spPr>
            <a:xfrm>
              <a:off x="5256360" y="28956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6C2ADA33-95E3-43FD-A10A-E51EDDFC22B6}"/>
                </a:ext>
              </a:extLst>
            </p:cNvPr>
            <p:cNvSpPr txBox="1"/>
            <p:nvPr/>
          </p:nvSpPr>
          <p:spPr>
            <a:xfrm>
              <a:off x="5256360" y="45720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4A662DCC-8569-401A-8C3F-3674CEFDCE83}"/>
                </a:ext>
              </a:extLst>
            </p:cNvPr>
            <p:cNvSpPr txBox="1"/>
            <p:nvPr/>
          </p:nvSpPr>
          <p:spPr>
            <a:xfrm>
              <a:off x="5257800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8DB9D80A-5050-4382-A003-A19DD8C0EC18}"/>
                </a:ext>
              </a:extLst>
            </p:cNvPr>
            <p:cNvSpPr txBox="1"/>
            <p:nvPr/>
          </p:nvSpPr>
          <p:spPr>
            <a:xfrm>
              <a:off x="6162490" y="205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F1683894-ABAA-4108-93F3-26E0BE045332}"/>
                </a:ext>
              </a:extLst>
            </p:cNvPr>
            <p:cNvSpPr txBox="1"/>
            <p:nvPr/>
          </p:nvSpPr>
          <p:spPr>
            <a:xfrm>
              <a:off x="6162490" y="29147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9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3033BF94-0EC4-4C13-81EA-C829854C92F8}"/>
                </a:ext>
              </a:extLst>
            </p:cNvPr>
            <p:cNvSpPr txBox="1"/>
            <p:nvPr/>
          </p:nvSpPr>
          <p:spPr>
            <a:xfrm>
              <a:off x="6048376" y="45911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02D28ACC-82C7-4F5A-8748-C629CE859376}"/>
                </a:ext>
              </a:extLst>
            </p:cNvPr>
            <p:cNvSpPr txBox="1"/>
            <p:nvPr/>
          </p:nvSpPr>
          <p:spPr>
            <a:xfrm>
              <a:off x="6048376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7835AF37-ECF8-40D5-AC35-FA420C418D97}"/>
              </a:ext>
            </a:extLst>
          </p:cNvPr>
          <p:cNvSpPr txBox="1"/>
          <p:nvPr/>
        </p:nvSpPr>
        <p:spPr>
          <a:xfrm>
            <a:off x="5594166" y="4668515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DC3330B1-0079-4D91-AB3D-7D9424CC2C0C}"/>
              </a:ext>
            </a:extLst>
          </p:cNvPr>
          <p:cNvSpPr txBox="1"/>
          <p:nvPr/>
        </p:nvSpPr>
        <p:spPr>
          <a:xfrm>
            <a:off x="7148251" y="2971800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4B8BDF36-5BED-45E4-8946-844D5093902D}"/>
              </a:ext>
            </a:extLst>
          </p:cNvPr>
          <p:cNvSpPr txBox="1"/>
          <p:nvPr/>
        </p:nvSpPr>
        <p:spPr>
          <a:xfrm>
            <a:off x="7148251" y="2205335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1" name="Rounded Rectangle 63">
            <a:extLst>
              <a:ext uri="{FF2B5EF4-FFF2-40B4-BE49-F238E27FC236}">
                <a16:creationId xmlns:a16="http://schemas.microsoft.com/office/drawing/2014/main" xmlns="" id="{A0777A88-70CF-4758-931F-810C8845A78D}"/>
              </a:ext>
            </a:extLst>
          </p:cNvPr>
          <p:cNvSpPr/>
          <p:nvPr/>
        </p:nvSpPr>
        <p:spPr>
          <a:xfrm>
            <a:off x="7069705" y="2074278"/>
            <a:ext cx="495649" cy="15093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63">
            <a:extLst>
              <a:ext uri="{FF2B5EF4-FFF2-40B4-BE49-F238E27FC236}">
                <a16:creationId xmlns:a16="http://schemas.microsoft.com/office/drawing/2014/main" xmlns="" id="{189DB37B-4C63-493B-9396-17BD9C6B331D}"/>
              </a:ext>
            </a:extLst>
          </p:cNvPr>
          <p:cNvSpPr/>
          <p:nvPr/>
        </p:nvSpPr>
        <p:spPr>
          <a:xfrm>
            <a:off x="5475867" y="4641618"/>
            <a:ext cx="582035" cy="57554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FF60071-EEE2-41C8-A2A5-C3BDA8C5B5C2}"/>
              </a:ext>
            </a:extLst>
          </p:cNvPr>
          <p:cNvSpPr txBox="1"/>
          <p:nvPr/>
        </p:nvSpPr>
        <p:spPr>
          <a:xfrm>
            <a:off x="4439920" y="5537621"/>
            <a:ext cx="4690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4 </a:t>
            </a:r>
            <a:r>
              <a:rPr lang="en-IN" sz="2400" dirty="0"/>
              <a:t>= ABC’ + AC’D’ + A’B’C’D + A’B’CD’</a:t>
            </a:r>
          </a:p>
          <a:p>
            <a:r>
              <a:rPr lang="en-IN" sz="2400" dirty="0"/>
              <a:t>    </a:t>
            </a:r>
            <a:r>
              <a:rPr lang="en-IN" sz="600" dirty="0"/>
              <a:t> </a:t>
            </a:r>
            <a:r>
              <a:rPr lang="en-IN" sz="2400" dirty="0"/>
              <a:t>= F</a:t>
            </a:r>
            <a:r>
              <a:rPr lang="en-IN" sz="2400" baseline="-25000" dirty="0"/>
              <a:t>1</a:t>
            </a:r>
            <a:r>
              <a:rPr lang="en-IN" sz="2400" dirty="0"/>
              <a:t> + AC’D’ + A’B’C’D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7ABAC3D5-9A0A-461F-8ED5-1BC298735823}"/>
              </a:ext>
            </a:extLst>
          </p:cNvPr>
          <p:cNvSpPr txBox="1"/>
          <p:nvPr/>
        </p:nvSpPr>
        <p:spPr>
          <a:xfrm>
            <a:off x="2021101" y="4668515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DFBCBAC-837C-4666-AA24-A1FE0C52F495}"/>
              </a:ext>
            </a:extLst>
          </p:cNvPr>
          <p:cNvSpPr txBox="1"/>
          <p:nvPr/>
        </p:nvSpPr>
        <p:spPr>
          <a:xfrm>
            <a:off x="2004346" y="3828359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C5805259-E2EE-4D25-973D-C4A1C29992B5}"/>
              </a:ext>
            </a:extLst>
          </p:cNvPr>
          <p:cNvSpPr txBox="1"/>
          <p:nvPr/>
        </p:nvSpPr>
        <p:spPr>
          <a:xfrm>
            <a:off x="2004346" y="2151208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D4F933AF-8B27-4332-8316-64B21F689765}"/>
              </a:ext>
            </a:extLst>
          </p:cNvPr>
          <p:cNvSpPr txBox="1"/>
          <p:nvPr/>
        </p:nvSpPr>
        <p:spPr>
          <a:xfrm>
            <a:off x="2004346" y="2987655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79893658-A1E2-4271-9A07-2A816FF23F65}"/>
              </a:ext>
            </a:extLst>
          </p:cNvPr>
          <p:cNvSpPr txBox="1"/>
          <p:nvPr/>
        </p:nvSpPr>
        <p:spPr>
          <a:xfrm>
            <a:off x="3556067" y="4680578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84C56D1B-C5E0-40AA-974D-3D0E859C1843}"/>
              </a:ext>
            </a:extLst>
          </p:cNvPr>
          <p:cNvSpPr txBox="1"/>
          <p:nvPr/>
        </p:nvSpPr>
        <p:spPr>
          <a:xfrm>
            <a:off x="3539312" y="3840422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39620A02-00E0-4264-9920-B508378E07C1}"/>
              </a:ext>
            </a:extLst>
          </p:cNvPr>
          <p:cNvSpPr txBox="1"/>
          <p:nvPr/>
        </p:nvSpPr>
        <p:spPr>
          <a:xfrm>
            <a:off x="3549472" y="2142951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2B626CC9-BB55-4A15-B5C0-E3C24A5DE7BE}"/>
              </a:ext>
            </a:extLst>
          </p:cNvPr>
          <p:cNvSpPr txBox="1"/>
          <p:nvPr/>
        </p:nvSpPr>
        <p:spPr>
          <a:xfrm>
            <a:off x="2786656" y="3831937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3" name="Rounded Rectangle 63">
            <a:extLst>
              <a:ext uri="{FF2B5EF4-FFF2-40B4-BE49-F238E27FC236}">
                <a16:creationId xmlns:a16="http://schemas.microsoft.com/office/drawing/2014/main" xmlns="" id="{B1A97301-A6D1-4033-8192-45E3286BEEF5}"/>
              </a:ext>
            </a:extLst>
          </p:cNvPr>
          <p:cNvSpPr/>
          <p:nvPr/>
        </p:nvSpPr>
        <p:spPr>
          <a:xfrm rot="5400000">
            <a:off x="2315758" y="2582155"/>
            <a:ext cx="495649" cy="302684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50">
            <a:extLst>
              <a:ext uri="{FF2B5EF4-FFF2-40B4-BE49-F238E27FC236}">
                <a16:creationId xmlns:a16="http://schemas.microsoft.com/office/drawing/2014/main" xmlns="" id="{F9B1049C-E057-472D-BAE2-D7C64375665D}"/>
              </a:ext>
            </a:extLst>
          </p:cNvPr>
          <p:cNvSpPr/>
          <p:nvPr/>
        </p:nvSpPr>
        <p:spPr>
          <a:xfrm>
            <a:off x="1021247" y="1976440"/>
            <a:ext cx="689141" cy="736122"/>
          </a:xfrm>
          <a:custGeom>
            <a:avLst/>
            <a:gdLst>
              <a:gd name="connsiteX0" fmla="*/ 628650 w 689141"/>
              <a:gd name="connsiteY0" fmla="*/ 0 h 736122"/>
              <a:gd name="connsiteX1" fmla="*/ 628650 w 689141"/>
              <a:gd name="connsiteY1" fmla="*/ 671513 h 736122"/>
              <a:gd name="connsiteX2" fmla="*/ 0 w 689141"/>
              <a:gd name="connsiteY2" fmla="*/ 714375 h 73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141" h="736122">
                <a:moveTo>
                  <a:pt x="628650" y="0"/>
                </a:moveTo>
                <a:cubicBezTo>
                  <a:pt x="681037" y="276225"/>
                  <a:pt x="733425" y="552451"/>
                  <a:pt x="628650" y="671513"/>
                </a:cubicBezTo>
                <a:cubicBezTo>
                  <a:pt x="523875" y="790576"/>
                  <a:pt x="95250" y="707231"/>
                  <a:pt x="0" y="714375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51">
            <a:extLst>
              <a:ext uri="{FF2B5EF4-FFF2-40B4-BE49-F238E27FC236}">
                <a16:creationId xmlns:a16="http://schemas.microsoft.com/office/drawing/2014/main" xmlns="" id="{BD2428E2-5527-44A8-9211-9A968885E397}"/>
              </a:ext>
            </a:extLst>
          </p:cNvPr>
          <p:cNvSpPr/>
          <p:nvPr/>
        </p:nvSpPr>
        <p:spPr>
          <a:xfrm rot="5400000">
            <a:off x="3470593" y="1947864"/>
            <a:ext cx="689141" cy="736122"/>
          </a:xfrm>
          <a:custGeom>
            <a:avLst/>
            <a:gdLst>
              <a:gd name="connsiteX0" fmla="*/ 628650 w 689141"/>
              <a:gd name="connsiteY0" fmla="*/ 0 h 736122"/>
              <a:gd name="connsiteX1" fmla="*/ 628650 w 689141"/>
              <a:gd name="connsiteY1" fmla="*/ 671513 h 736122"/>
              <a:gd name="connsiteX2" fmla="*/ 0 w 689141"/>
              <a:gd name="connsiteY2" fmla="*/ 714375 h 73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141" h="736122">
                <a:moveTo>
                  <a:pt x="628650" y="0"/>
                </a:moveTo>
                <a:cubicBezTo>
                  <a:pt x="681037" y="276225"/>
                  <a:pt x="733425" y="552451"/>
                  <a:pt x="628650" y="671513"/>
                </a:cubicBezTo>
                <a:cubicBezTo>
                  <a:pt x="523875" y="790576"/>
                  <a:pt x="95250" y="707231"/>
                  <a:pt x="0" y="714375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52">
            <a:extLst>
              <a:ext uri="{FF2B5EF4-FFF2-40B4-BE49-F238E27FC236}">
                <a16:creationId xmlns:a16="http://schemas.microsoft.com/office/drawing/2014/main" xmlns="" id="{1E9B9918-A2DB-473E-A611-72ECECF93D84}"/>
              </a:ext>
            </a:extLst>
          </p:cNvPr>
          <p:cNvSpPr/>
          <p:nvPr/>
        </p:nvSpPr>
        <p:spPr>
          <a:xfrm rot="16643652">
            <a:off x="1035534" y="4591154"/>
            <a:ext cx="689141" cy="736122"/>
          </a:xfrm>
          <a:custGeom>
            <a:avLst/>
            <a:gdLst>
              <a:gd name="connsiteX0" fmla="*/ 628650 w 689141"/>
              <a:gd name="connsiteY0" fmla="*/ 0 h 736122"/>
              <a:gd name="connsiteX1" fmla="*/ 628650 w 689141"/>
              <a:gd name="connsiteY1" fmla="*/ 671513 h 736122"/>
              <a:gd name="connsiteX2" fmla="*/ 0 w 689141"/>
              <a:gd name="connsiteY2" fmla="*/ 714375 h 73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141" h="736122">
                <a:moveTo>
                  <a:pt x="628650" y="0"/>
                </a:moveTo>
                <a:cubicBezTo>
                  <a:pt x="681037" y="276225"/>
                  <a:pt x="733425" y="552451"/>
                  <a:pt x="628650" y="671513"/>
                </a:cubicBezTo>
                <a:cubicBezTo>
                  <a:pt x="523875" y="790576"/>
                  <a:pt x="95250" y="707231"/>
                  <a:pt x="0" y="714375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53">
            <a:extLst>
              <a:ext uri="{FF2B5EF4-FFF2-40B4-BE49-F238E27FC236}">
                <a16:creationId xmlns:a16="http://schemas.microsoft.com/office/drawing/2014/main" xmlns="" id="{58174CB9-AE45-4DB5-9DA5-A3DA9A309984}"/>
              </a:ext>
            </a:extLst>
          </p:cNvPr>
          <p:cNvSpPr/>
          <p:nvPr/>
        </p:nvSpPr>
        <p:spPr>
          <a:xfrm rot="10800000">
            <a:off x="3473935" y="4593117"/>
            <a:ext cx="689141" cy="736122"/>
          </a:xfrm>
          <a:custGeom>
            <a:avLst/>
            <a:gdLst>
              <a:gd name="connsiteX0" fmla="*/ 628650 w 689141"/>
              <a:gd name="connsiteY0" fmla="*/ 0 h 736122"/>
              <a:gd name="connsiteX1" fmla="*/ 628650 w 689141"/>
              <a:gd name="connsiteY1" fmla="*/ 671513 h 736122"/>
              <a:gd name="connsiteX2" fmla="*/ 0 w 689141"/>
              <a:gd name="connsiteY2" fmla="*/ 714375 h 73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141" h="736122">
                <a:moveTo>
                  <a:pt x="628650" y="0"/>
                </a:moveTo>
                <a:cubicBezTo>
                  <a:pt x="681037" y="276225"/>
                  <a:pt x="733425" y="552451"/>
                  <a:pt x="628650" y="671513"/>
                </a:cubicBezTo>
                <a:cubicBezTo>
                  <a:pt x="523875" y="790576"/>
                  <a:pt x="95250" y="707231"/>
                  <a:pt x="0" y="714375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CCA3B476-1C52-407B-9CDE-16A109989444}"/>
              </a:ext>
            </a:extLst>
          </p:cNvPr>
          <p:cNvSpPr txBox="1"/>
          <p:nvPr/>
        </p:nvSpPr>
        <p:spPr>
          <a:xfrm>
            <a:off x="5584550" y="2972221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A8EC44D-42A1-4AC5-93F9-DF3BCD5CBFC3}"/>
              </a:ext>
            </a:extLst>
          </p:cNvPr>
          <p:cNvSpPr txBox="1"/>
          <p:nvPr/>
        </p:nvSpPr>
        <p:spPr>
          <a:xfrm>
            <a:off x="7948013" y="2187358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90" name="Rounded Rectangle 63">
            <a:extLst>
              <a:ext uri="{FF2B5EF4-FFF2-40B4-BE49-F238E27FC236}">
                <a16:creationId xmlns:a16="http://schemas.microsoft.com/office/drawing/2014/main" xmlns="" id="{0D18C9AE-1C7E-48D2-9CE5-A2D6F2093345}"/>
              </a:ext>
            </a:extLst>
          </p:cNvPr>
          <p:cNvSpPr/>
          <p:nvPr/>
        </p:nvSpPr>
        <p:spPr>
          <a:xfrm rot="5400000">
            <a:off x="7467615" y="1709902"/>
            <a:ext cx="495649" cy="15093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72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 animBg="1"/>
      <p:bldP spid="37" grpId="0" animBg="1"/>
      <p:bldP spid="38" grpId="0"/>
      <p:bldP spid="68" grpId="0"/>
      <p:bldP spid="69" grpId="0"/>
      <p:bldP spid="70" grpId="0"/>
      <p:bldP spid="71" grpId="0" animBg="1"/>
      <p:bldP spid="72" grpId="0" animBg="1"/>
      <p:bldP spid="73" grpId="0"/>
      <p:bldP spid="74" grpId="0"/>
      <p:bldP spid="75" grpId="0"/>
      <p:bldP spid="76" grpId="0"/>
      <p:bldP spid="77" grpId="0"/>
      <p:bldP spid="79" grpId="0"/>
      <p:bldP spid="80" grpId="0"/>
      <p:bldP spid="81" grpId="0"/>
      <p:bldP spid="82" grpId="0"/>
      <p:bldP spid="83" grpId="0" animBg="1"/>
      <p:bldP spid="84" grpId="0" animBg="1"/>
      <p:bldP spid="85" grpId="0" animBg="1"/>
      <p:bldP spid="86" grpId="0" animBg="1"/>
      <p:bldP spid="87" grpId="0" animBg="1"/>
      <p:bldP spid="88" grpId="0"/>
      <p:bldP spid="89" grpId="0"/>
      <p:bldP spid="9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174F249A-24FA-4B51-9081-0F541679B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268919"/>
              </p:ext>
            </p:extLst>
          </p:nvPr>
        </p:nvGraphicFramePr>
        <p:xfrm>
          <a:off x="190500" y="990600"/>
          <a:ext cx="8762999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57">
                  <a:extLst>
                    <a:ext uri="{9D8B030D-6E8A-4147-A177-3AD203B41FA5}">
                      <a16:colId xmlns:a16="http://schemas.microsoft.com/office/drawing/2014/main" xmlns="" val="4133655284"/>
                    </a:ext>
                  </a:extLst>
                </a:gridCol>
                <a:gridCol w="691243">
                  <a:extLst>
                    <a:ext uri="{9D8B030D-6E8A-4147-A177-3AD203B41FA5}">
                      <a16:colId xmlns:a16="http://schemas.microsoft.com/office/drawing/2014/main" xmlns="" val="38186558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4194618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10875945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4467983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792410969"/>
                    </a:ext>
                  </a:extLst>
                </a:gridCol>
                <a:gridCol w="4076699">
                  <a:extLst>
                    <a:ext uri="{9D8B030D-6E8A-4147-A177-3AD203B41FA5}">
                      <a16:colId xmlns:a16="http://schemas.microsoft.com/office/drawing/2014/main" xmlns="" val="126020355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Product term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AND Inputs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Outputs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371227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IN" baseline="-25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243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IN" sz="1800" dirty="0"/>
                        <a:t>F</a:t>
                      </a:r>
                      <a:r>
                        <a:rPr lang="en-IN" sz="1800" baseline="-25000" dirty="0"/>
                        <a:t>1 </a:t>
                      </a:r>
                      <a:r>
                        <a:rPr lang="en-IN" sz="1800" dirty="0"/>
                        <a:t>= ABC’ + A’B’CD’</a:t>
                      </a:r>
                      <a:r>
                        <a:rPr lang="en-IN" baseline="0" dirty="0"/>
                        <a:t> </a:t>
                      </a:r>
                      <a:endParaRPr lang="en-IN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595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746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291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F</a:t>
                      </a:r>
                      <a:r>
                        <a:rPr lang="en-IN" sz="1800" baseline="-25000" dirty="0"/>
                        <a:t>2 </a:t>
                      </a:r>
                      <a:r>
                        <a:rPr lang="en-IN" sz="1800" dirty="0"/>
                        <a:t>= A + BCD</a:t>
                      </a:r>
                    </a:p>
                    <a:p>
                      <a:endParaRPr lang="en-IN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596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968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596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F</a:t>
                      </a:r>
                      <a:r>
                        <a:rPr lang="en-IN" sz="1800" baseline="-25000" dirty="0"/>
                        <a:t>3 </a:t>
                      </a:r>
                      <a:r>
                        <a:rPr lang="en-IN" sz="1800" dirty="0"/>
                        <a:t>= CD + A’B + B’D’</a:t>
                      </a:r>
                    </a:p>
                    <a:p>
                      <a:endParaRPr lang="en-IN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126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839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24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IN" sz="1800" dirty="0"/>
                        <a:t>F</a:t>
                      </a:r>
                      <a:r>
                        <a:rPr lang="en-IN" sz="1800" baseline="-25000" dirty="0"/>
                        <a:t>4 </a:t>
                      </a:r>
                      <a:r>
                        <a:rPr lang="en-IN" sz="1800" dirty="0"/>
                        <a:t>= F</a:t>
                      </a:r>
                      <a:r>
                        <a:rPr lang="en-IN" sz="1800" baseline="-25000" dirty="0"/>
                        <a:t>1</a:t>
                      </a:r>
                      <a:r>
                        <a:rPr lang="en-IN" sz="1800" dirty="0"/>
                        <a:t> + AC’D’ + A’B’C’D</a:t>
                      </a:r>
                      <a:endParaRPr lang="en-IN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096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211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3252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491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8A1B69-BF5E-459F-AF8F-5C354298EC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39" y="0"/>
            <a:ext cx="5250061" cy="67697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4A9A047-984A-4CEC-9E7B-7E58B9A5B942}"/>
              </a:ext>
            </a:extLst>
          </p:cNvPr>
          <p:cNvSpPr/>
          <p:nvPr/>
        </p:nvSpPr>
        <p:spPr>
          <a:xfrm>
            <a:off x="7010400" y="64008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90397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334BB37-33FD-41A9-A05E-478A5B71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="" id="{DFABADCB-39FB-4AD4-9DC8-26546B788E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Realize the following functions using a PAL with four inputs and 3-wide AND-OR structure. Also write the PAL programming table.</a:t>
                </a:r>
              </a:p>
              <a:p>
                <a:pPr marL="400050" lvl="1" indent="0">
                  <a:buNone/>
                </a:pPr>
                <a:r>
                  <a:rPr lang="en-IN" sz="2400" dirty="0"/>
                  <a:t>F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6, 8, 9, 12, 13, 14, 15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400" dirty="0"/>
              </a:p>
              <a:p>
                <a:pPr marL="400050" lvl="1" indent="0">
                  <a:buNone/>
                </a:pPr>
                <a:r>
                  <a:rPr lang="en-IN" sz="2400" dirty="0"/>
                  <a:t>F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1, 4, 5, 6, 7, 10, 11, 12, 13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400" dirty="0"/>
              </a:p>
              <a:p>
                <a:pPr marL="400050" lvl="1" indent="0">
                  <a:buNone/>
                </a:pPr>
                <a:r>
                  <a:rPr lang="en-IN" sz="2400" dirty="0"/>
                  <a:t>F</a:t>
                </a:r>
                <a:r>
                  <a:rPr lang="en-IN" sz="2400" baseline="-25000" dirty="0"/>
                  <a:t>3</a:t>
                </a:r>
                <a:r>
                  <a:rPr lang="en-IN" sz="2400" dirty="0"/>
                  <a:t>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4, 5, 6, 7, 10, 11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400" dirty="0"/>
              </a:p>
              <a:p>
                <a:pPr marL="400050" lvl="1" indent="0">
                  <a:buNone/>
                </a:pPr>
                <a:r>
                  <a:rPr lang="en-IN" sz="2400" dirty="0"/>
                  <a:t>F</a:t>
                </a:r>
                <a:r>
                  <a:rPr lang="en-IN" sz="2400" baseline="-25000" dirty="0"/>
                  <a:t>4</a:t>
                </a:r>
                <a:r>
                  <a:rPr lang="en-IN" sz="2400" dirty="0"/>
                  <a:t>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4, 5, 6, 7, 9, 10, 11, 12, 13, 14, 15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FABADCB-39FB-4AD4-9DC8-26546B788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743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Logic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PLA combines the characteristics of the PROM and the PAL by providing both a programmable OR array and a programmable AND array, i.e. in a PLA both AND gates and OR gates have fuses at the inputs. </a:t>
            </a:r>
          </a:p>
          <a:p>
            <a:pPr algn="just"/>
            <a:r>
              <a:rPr lang="en-US" dirty="0"/>
              <a:t>A third set of fuses in the output inverters allows the output function to be inverted if required. </a:t>
            </a:r>
          </a:p>
        </p:txBody>
      </p:sp>
    </p:spTree>
    <p:extLst>
      <p:ext uri="{BB962C8B-B14F-4D97-AF65-F5344CB8AC3E}">
        <p14:creationId xmlns:p14="http://schemas.microsoft.com/office/powerpoint/2010/main" val="361435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A6E0FD-81A8-45EE-8B0D-0F4377D0CF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1288"/>
            <a:ext cx="8763000" cy="636470"/>
          </a:xfrm>
        </p:spPr>
        <p:txBody>
          <a:bodyPr>
            <a:normAutofit fontScale="90000"/>
          </a:bodyPr>
          <a:lstStyle/>
          <a:p>
            <a:r>
              <a:rPr lang="en-IN" dirty="0"/>
              <a:t>3-input 4-output PLA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C5F16AA-0051-4AA9-B86C-2BD6F53DB5C6}"/>
              </a:ext>
            </a:extLst>
          </p:cNvPr>
          <p:cNvGrpSpPr/>
          <p:nvPr/>
        </p:nvGrpSpPr>
        <p:grpSpPr>
          <a:xfrm rot="5400000">
            <a:off x="2755072" y="1057482"/>
            <a:ext cx="873017" cy="372406"/>
            <a:chOff x="-87273" y="5807937"/>
            <a:chExt cx="1653831" cy="7528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65EA50BA-906C-4E1F-8301-D3428A342537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22C1F78C-C418-4A12-BC29-BDDA000DA283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riangle 100">
              <a:extLst>
                <a:ext uri="{FF2B5EF4-FFF2-40B4-BE49-F238E27FC236}">
                  <a16:creationId xmlns:a16="http://schemas.microsoft.com/office/drawing/2014/main" xmlns="" id="{1C924788-48C4-40FE-895F-6CC6E7D0C1F8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78991B6-BC78-4C91-A80C-D4B5576F7084}"/>
              </a:ext>
            </a:extLst>
          </p:cNvPr>
          <p:cNvCxnSpPr/>
          <p:nvPr/>
        </p:nvCxnSpPr>
        <p:spPr>
          <a:xfrm>
            <a:off x="3724369" y="1005838"/>
            <a:ext cx="0" cy="522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596861BC-1D7D-4ABC-9314-0580B0B1CA89}"/>
              </a:ext>
            </a:extLst>
          </p:cNvPr>
          <p:cNvCxnSpPr>
            <a:cxnSpLocks/>
          </p:cNvCxnSpPr>
          <p:nvPr/>
        </p:nvCxnSpPr>
        <p:spPr>
          <a:xfrm rot="10800000">
            <a:off x="3197989" y="1007131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82A7342-F666-468C-8791-61D5EA9CAD1C}"/>
              </a:ext>
            </a:extLst>
          </p:cNvPr>
          <p:cNvCxnSpPr/>
          <p:nvPr/>
        </p:nvCxnSpPr>
        <p:spPr>
          <a:xfrm>
            <a:off x="3191627" y="1678516"/>
            <a:ext cx="0" cy="453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DD1D188-2F1A-462E-8CAE-DB56A15AD90E}"/>
              </a:ext>
            </a:extLst>
          </p:cNvPr>
          <p:cNvSpPr txBox="1"/>
          <p:nvPr/>
        </p:nvSpPr>
        <p:spPr>
          <a:xfrm>
            <a:off x="3065690" y="533400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endParaRPr lang="en-IN" sz="1600" dirty="0"/>
          </a:p>
        </p:txBody>
      </p:sp>
      <p:sp>
        <p:nvSpPr>
          <p:cNvPr id="12" name="Delay 68">
            <a:extLst>
              <a:ext uri="{FF2B5EF4-FFF2-40B4-BE49-F238E27FC236}">
                <a16:creationId xmlns:a16="http://schemas.microsoft.com/office/drawing/2014/main" xmlns="" id="{28B324F4-C237-40DD-8850-2405829D36B3}"/>
              </a:ext>
            </a:extLst>
          </p:cNvPr>
          <p:cNvSpPr/>
          <p:nvPr/>
        </p:nvSpPr>
        <p:spPr>
          <a:xfrm>
            <a:off x="4348535" y="1634852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C2583-3590-4375-AB9B-5F2ABC5C5D3E}"/>
              </a:ext>
            </a:extLst>
          </p:cNvPr>
          <p:cNvGrpSpPr/>
          <p:nvPr/>
        </p:nvGrpSpPr>
        <p:grpSpPr>
          <a:xfrm rot="5400000">
            <a:off x="5047536" y="6001465"/>
            <a:ext cx="572913" cy="457184"/>
            <a:chOff x="6409940" y="3509052"/>
            <a:chExt cx="1343870" cy="1060348"/>
          </a:xfrm>
        </p:grpSpPr>
        <p:sp>
          <p:nvSpPr>
            <p:cNvPr id="14" name="Stored Data 71">
              <a:extLst>
                <a:ext uri="{FF2B5EF4-FFF2-40B4-BE49-F238E27FC236}">
                  <a16:creationId xmlns:a16="http://schemas.microsoft.com/office/drawing/2014/main" xmlns="" id="{57CC1EDC-6C78-43A7-BE41-4A0507E12160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Stored Data 71">
              <a:extLst>
                <a:ext uri="{FF2B5EF4-FFF2-40B4-BE49-F238E27FC236}">
                  <a16:creationId xmlns:a16="http://schemas.microsoft.com/office/drawing/2014/main" xmlns="" id="{99F3EE23-D888-46F3-83ED-E335A0DEFA0C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Delay 68">
            <a:extLst>
              <a:ext uri="{FF2B5EF4-FFF2-40B4-BE49-F238E27FC236}">
                <a16:creationId xmlns:a16="http://schemas.microsoft.com/office/drawing/2014/main" xmlns="" id="{DB208F24-B255-45A5-A81F-09A0619468CC}"/>
              </a:ext>
            </a:extLst>
          </p:cNvPr>
          <p:cNvSpPr/>
          <p:nvPr/>
        </p:nvSpPr>
        <p:spPr>
          <a:xfrm>
            <a:off x="4343983" y="2188418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elay 68">
            <a:extLst>
              <a:ext uri="{FF2B5EF4-FFF2-40B4-BE49-F238E27FC236}">
                <a16:creationId xmlns:a16="http://schemas.microsoft.com/office/drawing/2014/main" xmlns="" id="{E537D772-3834-42B3-B3BD-DAA3A72BF12B}"/>
              </a:ext>
            </a:extLst>
          </p:cNvPr>
          <p:cNvSpPr/>
          <p:nvPr/>
        </p:nvSpPr>
        <p:spPr>
          <a:xfrm>
            <a:off x="4343983" y="2726100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elay 68">
            <a:extLst>
              <a:ext uri="{FF2B5EF4-FFF2-40B4-BE49-F238E27FC236}">
                <a16:creationId xmlns:a16="http://schemas.microsoft.com/office/drawing/2014/main" xmlns="" id="{B562E1AD-FBCF-4B9D-B9A6-ADC17AE4A028}"/>
              </a:ext>
            </a:extLst>
          </p:cNvPr>
          <p:cNvSpPr/>
          <p:nvPr/>
        </p:nvSpPr>
        <p:spPr>
          <a:xfrm>
            <a:off x="4338261" y="3253508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elay 68">
            <a:extLst>
              <a:ext uri="{FF2B5EF4-FFF2-40B4-BE49-F238E27FC236}">
                <a16:creationId xmlns:a16="http://schemas.microsoft.com/office/drawing/2014/main" xmlns="" id="{4BFE2A9F-A5B5-4095-8E7D-083B81B60B81}"/>
              </a:ext>
            </a:extLst>
          </p:cNvPr>
          <p:cNvSpPr/>
          <p:nvPr/>
        </p:nvSpPr>
        <p:spPr>
          <a:xfrm>
            <a:off x="4333709" y="3791190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elay 68">
            <a:extLst>
              <a:ext uri="{FF2B5EF4-FFF2-40B4-BE49-F238E27FC236}">
                <a16:creationId xmlns:a16="http://schemas.microsoft.com/office/drawing/2014/main" xmlns="" id="{B2A57498-10B3-478C-A4E7-D5DDFD42D692}"/>
              </a:ext>
            </a:extLst>
          </p:cNvPr>
          <p:cNvSpPr/>
          <p:nvPr/>
        </p:nvSpPr>
        <p:spPr>
          <a:xfrm>
            <a:off x="4333709" y="4339146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138DDEEC-226F-4E75-B1E1-6F686040BAD7}"/>
              </a:ext>
            </a:extLst>
          </p:cNvPr>
          <p:cNvGrpSpPr/>
          <p:nvPr/>
        </p:nvGrpSpPr>
        <p:grpSpPr>
          <a:xfrm rot="5400000">
            <a:off x="5947483" y="6008376"/>
            <a:ext cx="572913" cy="457184"/>
            <a:chOff x="6409940" y="3509052"/>
            <a:chExt cx="1343870" cy="1060348"/>
          </a:xfrm>
        </p:grpSpPr>
        <p:sp>
          <p:nvSpPr>
            <p:cNvPr id="22" name="Stored Data 71">
              <a:extLst>
                <a:ext uri="{FF2B5EF4-FFF2-40B4-BE49-F238E27FC236}">
                  <a16:creationId xmlns:a16="http://schemas.microsoft.com/office/drawing/2014/main" xmlns="" id="{8F911F24-6D87-490E-9231-3A77CA150948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Stored Data 71">
              <a:extLst>
                <a:ext uri="{FF2B5EF4-FFF2-40B4-BE49-F238E27FC236}">
                  <a16:creationId xmlns:a16="http://schemas.microsoft.com/office/drawing/2014/main" xmlns="" id="{776922D8-94E8-47D8-9D4A-3B44C5E83246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ECE70576-8CBC-4970-8172-D1A4C662DB53}"/>
              </a:ext>
            </a:extLst>
          </p:cNvPr>
          <p:cNvGrpSpPr/>
          <p:nvPr/>
        </p:nvGrpSpPr>
        <p:grpSpPr>
          <a:xfrm rot="5400000">
            <a:off x="1661956" y="1070380"/>
            <a:ext cx="873017" cy="372406"/>
            <a:chOff x="-87273" y="5807937"/>
            <a:chExt cx="1653831" cy="75287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4E6D6730-87A6-4603-9EDF-545448A3B35F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D6ECA5C0-36E8-4FAE-B65B-79B4E9938765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riangle 100">
              <a:extLst>
                <a:ext uri="{FF2B5EF4-FFF2-40B4-BE49-F238E27FC236}">
                  <a16:creationId xmlns:a16="http://schemas.microsoft.com/office/drawing/2014/main" xmlns="" id="{03EB90B7-7915-4EB2-868F-E217BFB0B985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466C5BCA-99A8-4FC4-AE06-24862362F876}"/>
              </a:ext>
            </a:extLst>
          </p:cNvPr>
          <p:cNvCxnSpPr/>
          <p:nvPr/>
        </p:nvCxnSpPr>
        <p:spPr>
          <a:xfrm>
            <a:off x="2631253" y="1018736"/>
            <a:ext cx="0" cy="522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2843EE5E-5E5C-4152-8BB6-86609CF8A918}"/>
              </a:ext>
            </a:extLst>
          </p:cNvPr>
          <p:cNvCxnSpPr>
            <a:cxnSpLocks/>
          </p:cNvCxnSpPr>
          <p:nvPr/>
        </p:nvCxnSpPr>
        <p:spPr>
          <a:xfrm rot="10800000">
            <a:off x="2104873" y="1020029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BAFE5725-88FA-4E1B-8CE4-932974D20E47}"/>
              </a:ext>
            </a:extLst>
          </p:cNvPr>
          <p:cNvCxnSpPr/>
          <p:nvPr/>
        </p:nvCxnSpPr>
        <p:spPr>
          <a:xfrm>
            <a:off x="2098511" y="1691414"/>
            <a:ext cx="0" cy="453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B0DAF29-BBAE-4F6D-9DAC-C7C0A3864AD0}"/>
              </a:ext>
            </a:extLst>
          </p:cNvPr>
          <p:cNvSpPr txBox="1"/>
          <p:nvPr/>
        </p:nvSpPr>
        <p:spPr>
          <a:xfrm>
            <a:off x="1972574" y="546298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B</a:t>
            </a:r>
            <a:endParaRPr lang="en-IN" sz="16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986750B3-DEB2-49E8-A4AF-9733FD4B3E42}"/>
              </a:ext>
            </a:extLst>
          </p:cNvPr>
          <p:cNvGrpSpPr/>
          <p:nvPr/>
        </p:nvGrpSpPr>
        <p:grpSpPr>
          <a:xfrm rot="5400000">
            <a:off x="587895" y="1070380"/>
            <a:ext cx="873017" cy="372406"/>
            <a:chOff x="-87273" y="5807937"/>
            <a:chExt cx="1653831" cy="75287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7578F86D-7919-44D7-AA70-B8F8F3056E4B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BBDD73A4-62E9-4964-A3E7-B4838E843D79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riangle 100">
              <a:extLst>
                <a:ext uri="{FF2B5EF4-FFF2-40B4-BE49-F238E27FC236}">
                  <a16:creationId xmlns:a16="http://schemas.microsoft.com/office/drawing/2014/main" xmlns="" id="{E5E3B177-497B-4923-B05A-E126C94A0DE3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9A3D805B-9112-45F0-AFFB-0E20CD1BC02D}"/>
              </a:ext>
            </a:extLst>
          </p:cNvPr>
          <p:cNvCxnSpPr/>
          <p:nvPr/>
        </p:nvCxnSpPr>
        <p:spPr>
          <a:xfrm>
            <a:off x="1557192" y="1018736"/>
            <a:ext cx="0" cy="522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F5FE7AEE-6A06-4F06-B0CB-D3D6669D96AF}"/>
              </a:ext>
            </a:extLst>
          </p:cNvPr>
          <p:cNvCxnSpPr>
            <a:cxnSpLocks/>
          </p:cNvCxnSpPr>
          <p:nvPr/>
        </p:nvCxnSpPr>
        <p:spPr>
          <a:xfrm rot="10800000">
            <a:off x="1030812" y="1020029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E0FC3E69-6378-4A8B-9F5A-46E6D9CD8396}"/>
              </a:ext>
            </a:extLst>
          </p:cNvPr>
          <p:cNvCxnSpPr/>
          <p:nvPr/>
        </p:nvCxnSpPr>
        <p:spPr>
          <a:xfrm>
            <a:off x="1024450" y="1691414"/>
            <a:ext cx="0" cy="453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DB7D2AD-3411-4927-BE0E-572ED83D3A40}"/>
              </a:ext>
            </a:extLst>
          </p:cNvPr>
          <p:cNvSpPr txBox="1"/>
          <p:nvPr/>
        </p:nvSpPr>
        <p:spPr>
          <a:xfrm>
            <a:off x="898513" y="546298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C</a:t>
            </a:r>
            <a:endParaRPr lang="en-IN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3A270B88-6DFE-4C95-95D4-6124727E2E30}"/>
              </a:ext>
            </a:extLst>
          </p:cNvPr>
          <p:cNvCxnSpPr>
            <a:cxnSpLocks/>
          </p:cNvCxnSpPr>
          <p:nvPr/>
        </p:nvCxnSpPr>
        <p:spPr>
          <a:xfrm rot="5400000">
            <a:off x="2677709" y="179163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xmlns="" id="{788ABD4C-EB6B-4A71-98F1-07C9171F9601}"/>
              </a:ext>
            </a:extLst>
          </p:cNvPr>
          <p:cNvSpPr/>
          <p:nvPr/>
        </p:nvSpPr>
        <p:spPr>
          <a:xfrm>
            <a:off x="928509" y="171891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xmlns="" id="{6E934D6E-2DDA-4491-BD7C-A8C184D2E657}"/>
              </a:ext>
            </a:extLst>
          </p:cNvPr>
          <p:cNvSpPr/>
          <p:nvPr/>
        </p:nvSpPr>
        <p:spPr>
          <a:xfrm>
            <a:off x="1471103" y="171571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xmlns="" id="{D37B0BCA-4A9D-42DD-9AE2-03ECAC30BAA9}"/>
              </a:ext>
            </a:extLst>
          </p:cNvPr>
          <p:cNvSpPr/>
          <p:nvPr/>
        </p:nvSpPr>
        <p:spPr>
          <a:xfrm>
            <a:off x="2004968" y="171571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xmlns="" id="{4694B091-96A6-4386-BCB1-8A91BBE24F01}"/>
              </a:ext>
            </a:extLst>
          </p:cNvPr>
          <p:cNvSpPr/>
          <p:nvPr/>
        </p:nvSpPr>
        <p:spPr>
          <a:xfrm>
            <a:off x="2537288" y="171251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xmlns="" id="{44CD7950-49AB-4654-B395-40C97574AF90}"/>
              </a:ext>
            </a:extLst>
          </p:cNvPr>
          <p:cNvSpPr/>
          <p:nvPr/>
        </p:nvSpPr>
        <p:spPr>
          <a:xfrm>
            <a:off x="3098084" y="172550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xmlns="" id="{A4BCF908-5401-48CD-885E-4722D61B10BF}"/>
              </a:ext>
            </a:extLst>
          </p:cNvPr>
          <p:cNvSpPr/>
          <p:nvPr/>
        </p:nvSpPr>
        <p:spPr>
          <a:xfrm>
            <a:off x="3620130" y="172230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84F5B62F-6B7E-41BA-9D92-8F7DAD3D9269}"/>
              </a:ext>
            </a:extLst>
          </p:cNvPr>
          <p:cNvCxnSpPr>
            <a:cxnSpLocks/>
          </p:cNvCxnSpPr>
          <p:nvPr/>
        </p:nvCxnSpPr>
        <p:spPr>
          <a:xfrm rot="5400000">
            <a:off x="2677709" y="732598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xmlns="" id="{AF1D5BF4-7B91-40F3-BEE0-F4DEACA68748}"/>
              </a:ext>
            </a:extLst>
          </p:cNvPr>
          <p:cNvSpPr/>
          <p:nvPr/>
        </p:nvSpPr>
        <p:spPr>
          <a:xfrm>
            <a:off x="928509" y="227234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xmlns="" id="{14FD29C8-5CBD-4EC8-8A59-59E1CB59EB9E}"/>
              </a:ext>
            </a:extLst>
          </p:cNvPr>
          <p:cNvSpPr/>
          <p:nvPr/>
        </p:nvSpPr>
        <p:spPr>
          <a:xfrm>
            <a:off x="1471103" y="226914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xmlns="" id="{17C185EC-FFF9-4FAA-A47C-88DAC778BF10}"/>
              </a:ext>
            </a:extLst>
          </p:cNvPr>
          <p:cNvSpPr/>
          <p:nvPr/>
        </p:nvSpPr>
        <p:spPr>
          <a:xfrm>
            <a:off x="2004968" y="226914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xmlns="" id="{9F249438-A154-423D-A0BA-B968BD96AE6E}"/>
              </a:ext>
            </a:extLst>
          </p:cNvPr>
          <p:cNvSpPr/>
          <p:nvPr/>
        </p:nvSpPr>
        <p:spPr>
          <a:xfrm>
            <a:off x="2537288" y="226594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xmlns="" id="{6927A6B3-D9C3-44F3-A180-20F8897460CE}"/>
              </a:ext>
            </a:extLst>
          </p:cNvPr>
          <p:cNvSpPr/>
          <p:nvPr/>
        </p:nvSpPr>
        <p:spPr>
          <a:xfrm>
            <a:off x="3098084" y="227894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xmlns="" id="{41E99E55-1488-4310-90E4-5CEADFD2E3B4}"/>
              </a:ext>
            </a:extLst>
          </p:cNvPr>
          <p:cNvSpPr/>
          <p:nvPr/>
        </p:nvSpPr>
        <p:spPr>
          <a:xfrm>
            <a:off x="3620130" y="227574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DAADF4DB-B9BB-433A-A8D1-B1D09D2E3B4C}"/>
              </a:ext>
            </a:extLst>
          </p:cNvPr>
          <p:cNvCxnSpPr>
            <a:cxnSpLocks/>
          </p:cNvCxnSpPr>
          <p:nvPr/>
        </p:nvCxnSpPr>
        <p:spPr>
          <a:xfrm rot="5400000">
            <a:off x="2686239" y="1265075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xmlns="" id="{E0004FF1-3B80-485F-AA06-4CB26491E1EB}"/>
              </a:ext>
            </a:extLst>
          </p:cNvPr>
          <p:cNvSpPr/>
          <p:nvPr/>
        </p:nvSpPr>
        <p:spPr>
          <a:xfrm>
            <a:off x="926765" y="280482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xmlns="" id="{C164A506-822F-4E40-86BD-74C50F519237}"/>
              </a:ext>
            </a:extLst>
          </p:cNvPr>
          <p:cNvSpPr/>
          <p:nvPr/>
        </p:nvSpPr>
        <p:spPr>
          <a:xfrm>
            <a:off x="1469359" y="280162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xmlns="" id="{600949B9-534D-4887-8D92-C965A4C27ABA}"/>
              </a:ext>
            </a:extLst>
          </p:cNvPr>
          <p:cNvSpPr/>
          <p:nvPr/>
        </p:nvSpPr>
        <p:spPr>
          <a:xfrm>
            <a:off x="2003224" y="280162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Multiplication Sign 57">
            <a:extLst>
              <a:ext uri="{FF2B5EF4-FFF2-40B4-BE49-F238E27FC236}">
                <a16:creationId xmlns:a16="http://schemas.microsoft.com/office/drawing/2014/main" xmlns="" id="{BE46ABCF-1388-4B2B-BF1C-074591882EAA}"/>
              </a:ext>
            </a:extLst>
          </p:cNvPr>
          <p:cNvSpPr/>
          <p:nvPr/>
        </p:nvSpPr>
        <p:spPr>
          <a:xfrm>
            <a:off x="2535544" y="279842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Multiplication Sign 58">
            <a:extLst>
              <a:ext uri="{FF2B5EF4-FFF2-40B4-BE49-F238E27FC236}">
                <a16:creationId xmlns:a16="http://schemas.microsoft.com/office/drawing/2014/main" xmlns="" id="{56C239AD-3428-4EF1-B912-8944793EE518}"/>
              </a:ext>
            </a:extLst>
          </p:cNvPr>
          <p:cNvSpPr/>
          <p:nvPr/>
        </p:nvSpPr>
        <p:spPr>
          <a:xfrm>
            <a:off x="3096340" y="281142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Multiplication Sign 59">
            <a:extLst>
              <a:ext uri="{FF2B5EF4-FFF2-40B4-BE49-F238E27FC236}">
                <a16:creationId xmlns:a16="http://schemas.microsoft.com/office/drawing/2014/main" xmlns="" id="{C5BD2CB2-9F03-43A6-8D5F-89F295072ACF}"/>
              </a:ext>
            </a:extLst>
          </p:cNvPr>
          <p:cNvSpPr/>
          <p:nvPr/>
        </p:nvSpPr>
        <p:spPr>
          <a:xfrm>
            <a:off x="3628660" y="280822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5C394740-A715-4385-9D71-0EFF57783732}"/>
              </a:ext>
            </a:extLst>
          </p:cNvPr>
          <p:cNvCxnSpPr>
            <a:cxnSpLocks/>
          </p:cNvCxnSpPr>
          <p:nvPr/>
        </p:nvCxnSpPr>
        <p:spPr>
          <a:xfrm rot="5400000">
            <a:off x="2686239" y="1797962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ultiplication Sign 61">
            <a:extLst>
              <a:ext uri="{FF2B5EF4-FFF2-40B4-BE49-F238E27FC236}">
                <a16:creationId xmlns:a16="http://schemas.microsoft.com/office/drawing/2014/main" xmlns="" id="{E339D645-8470-42E9-9F3B-06E13F0E3EED}"/>
              </a:ext>
            </a:extLst>
          </p:cNvPr>
          <p:cNvSpPr/>
          <p:nvPr/>
        </p:nvSpPr>
        <p:spPr>
          <a:xfrm>
            <a:off x="926765" y="333771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Multiplication Sign 62">
            <a:extLst>
              <a:ext uri="{FF2B5EF4-FFF2-40B4-BE49-F238E27FC236}">
                <a16:creationId xmlns:a16="http://schemas.microsoft.com/office/drawing/2014/main" xmlns="" id="{00C3633B-DAE7-491B-862B-81FE77195A36}"/>
              </a:ext>
            </a:extLst>
          </p:cNvPr>
          <p:cNvSpPr/>
          <p:nvPr/>
        </p:nvSpPr>
        <p:spPr>
          <a:xfrm>
            <a:off x="1469359" y="333451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xmlns="" id="{F5E4DB60-F0F3-4A65-8DBA-697055009878}"/>
              </a:ext>
            </a:extLst>
          </p:cNvPr>
          <p:cNvSpPr/>
          <p:nvPr/>
        </p:nvSpPr>
        <p:spPr>
          <a:xfrm>
            <a:off x="2003224" y="333451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xmlns="" id="{4B0BAD58-BF38-473E-AD39-AF92D1DCCE80}"/>
              </a:ext>
            </a:extLst>
          </p:cNvPr>
          <p:cNvSpPr/>
          <p:nvPr/>
        </p:nvSpPr>
        <p:spPr>
          <a:xfrm>
            <a:off x="2535544" y="333131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Multiplication Sign 65">
            <a:extLst>
              <a:ext uri="{FF2B5EF4-FFF2-40B4-BE49-F238E27FC236}">
                <a16:creationId xmlns:a16="http://schemas.microsoft.com/office/drawing/2014/main" xmlns="" id="{D0BF5B58-6E16-4F87-8259-F13FAA8DAB8B}"/>
              </a:ext>
            </a:extLst>
          </p:cNvPr>
          <p:cNvSpPr/>
          <p:nvPr/>
        </p:nvSpPr>
        <p:spPr>
          <a:xfrm>
            <a:off x="3096340" y="334430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xmlns="" id="{F7E4AC57-36FC-4653-8604-1234CFA519AF}"/>
              </a:ext>
            </a:extLst>
          </p:cNvPr>
          <p:cNvSpPr/>
          <p:nvPr/>
        </p:nvSpPr>
        <p:spPr>
          <a:xfrm>
            <a:off x="3628660" y="334110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43ABCCD8-0594-43BC-8944-3AFDCD20EED5}"/>
              </a:ext>
            </a:extLst>
          </p:cNvPr>
          <p:cNvCxnSpPr>
            <a:cxnSpLocks/>
          </p:cNvCxnSpPr>
          <p:nvPr/>
        </p:nvCxnSpPr>
        <p:spPr>
          <a:xfrm rot="5400000">
            <a:off x="2686239" y="2342282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ultiplication Sign 68">
            <a:extLst>
              <a:ext uri="{FF2B5EF4-FFF2-40B4-BE49-F238E27FC236}">
                <a16:creationId xmlns:a16="http://schemas.microsoft.com/office/drawing/2014/main" xmlns="" id="{21CD04C7-4F05-456C-BCE0-4B6E78B09B85}"/>
              </a:ext>
            </a:extLst>
          </p:cNvPr>
          <p:cNvSpPr/>
          <p:nvPr/>
        </p:nvSpPr>
        <p:spPr>
          <a:xfrm>
            <a:off x="926765" y="388203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Multiplication Sign 69">
            <a:extLst>
              <a:ext uri="{FF2B5EF4-FFF2-40B4-BE49-F238E27FC236}">
                <a16:creationId xmlns:a16="http://schemas.microsoft.com/office/drawing/2014/main" xmlns="" id="{D7840193-D2C2-4350-ACB2-B475EEFEE366}"/>
              </a:ext>
            </a:extLst>
          </p:cNvPr>
          <p:cNvSpPr/>
          <p:nvPr/>
        </p:nvSpPr>
        <p:spPr>
          <a:xfrm>
            <a:off x="1469359" y="387883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Multiplication Sign 70">
            <a:extLst>
              <a:ext uri="{FF2B5EF4-FFF2-40B4-BE49-F238E27FC236}">
                <a16:creationId xmlns:a16="http://schemas.microsoft.com/office/drawing/2014/main" xmlns="" id="{4F20A709-2CA3-4304-97C2-8900C8D13EBF}"/>
              </a:ext>
            </a:extLst>
          </p:cNvPr>
          <p:cNvSpPr/>
          <p:nvPr/>
        </p:nvSpPr>
        <p:spPr>
          <a:xfrm>
            <a:off x="2003224" y="387883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Multiplication Sign 71">
            <a:extLst>
              <a:ext uri="{FF2B5EF4-FFF2-40B4-BE49-F238E27FC236}">
                <a16:creationId xmlns:a16="http://schemas.microsoft.com/office/drawing/2014/main" xmlns="" id="{99E074E3-6B6B-4E5F-A773-970F5E6FA1CE}"/>
              </a:ext>
            </a:extLst>
          </p:cNvPr>
          <p:cNvSpPr/>
          <p:nvPr/>
        </p:nvSpPr>
        <p:spPr>
          <a:xfrm>
            <a:off x="2535544" y="387563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xmlns="" id="{BFF557BB-F0CF-4864-9E19-8B4C0CA2D6E3}"/>
              </a:ext>
            </a:extLst>
          </p:cNvPr>
          <p:cNvSpPr/>
          <p:nvPr/>
        </p:nvSpPr>
        <p:spPr>
          <a:xfrm>
            <a:off x="3096340" y="388862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xmlns="" id="{F35EB3AD-0E83-449F-B507-764922687A01}"/>
              </a:ext>
            </a:extLst>
          </p:cNvPr>
          <p:cNvSpPr/>
          <p:nvPr/>
        </p:nvSpPr>
        <p:spPr>
          <a:xfrm>
            <a:off x="3628660" y="388542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E5F41FCF-BC83-4573-9C80-B278639E2854}"/>
              </a:ext>
            </a:extLst>
          </p:cNvPr>
          <p:cNvCxnSpPr>
            <a:cxnSpLocks/>
          </p:cNvCxnSpPr>
          <p:nvPr/>
        </p:nvCxnSpPr>
        <p:spPr>
          <a:xfrm rot="5400000">
            <a:off x="2686239" y="2895717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Multiplication Sign 75">
            <a:extLst>
              <a:ext uri="{FF2B5EF4-FFF2-40B4-BE49-F238E27FC236}">
                <a16:creationId xmlns:a16="http://schemas.microsoft.com/office/drawing/2014/main" xmlns="" id="{6BFD8B28-69F2-4DFC-8634-93CDB0B39219}"/>
              </a:ext>
            </a:extLst>
          </p:cNvPr>
          <p:cNvSpPr/>
          <p:nvPr/>
        </p:nvSpPr>
        <p:spPr>
          <a:xfrm>
            <a:off x="926765" y="443546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Multiplication Sign 76">
            <a:extLst>
              <a:ext uri="{FF2B5EF4-FFF2-40B4-BE49-F238E27FC236}">
                <a16:creationId xmlns:a16="http://schemas.microsoft.com/office/drawing/2014/main" xmlns="" id="{30D5F585-09DA-4A54-8845-F072137834F5}"/>
              </a:ext>
            </a:extLst>
          </p:cNvPr>
          <p:cNvSpPr/>
          <p:nvPr/>
        </p:nvSpPr>
        <p:spPr>
          <a:xfrm>
            <a:off x="1469359" y="443226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Multiplication Sign 77">
            <a:extLst>
              <a:ext uri="{FF2B5EF4-FFF2-40B4-BE49-F238E27FC236}">
                <a16:creationId xmlns:a16="http://schemas.microsoft.com/office/drawing/2014/main" xmlns="" id="{3C37D949-E0B1-46B4-8ED5-2F5F73106660}"/>
              </a:ext>
            </a:extLst>
          </p:cNvPr>
          <p:cNvSpPr/>
          <p:nvPr/>
        </p:nvSpPr>
        <p:spPr>
          <a:xfrm>
            <a:off x="2003224" y="443226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Multiplication Sign 78">
            <a:extLst>
              <a:ext uri="{FF2B5EF4-FFF2-40B4-BE49-F238E27FC236}">
                <a16:creationId xmlns:a16="http://schemas.microsoft.com/office/drawing/2014/main" xmlns="" id="{B1F8F63A-954A-406C-A198-D5BC584B1431}"/>
              </a:ext>
            </a:extLst>
          </p:cNvPr>
          <p:cNvSpPr/>
          <p:nvPr/>
        </p:nvSpPr>
        <p:spPr>
          <a:xfrm>
            <a:off x="2535544" y="442906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Multiplication Sign 79">
            <a:extLst>
              <a:ext uri="{FF2B5EF4-FFF2-40B4-BE49-F238E27FC236}">
                <a16:creationId xmlns:a16="http://schemas.microsoft.com/office/drawing/2014/main" xmlns="" id="{6A3A1D55-79B2-4A0C-91D1-FE35B8C7EF5B}"/>
              </a:ext>
            </a:extLst>
          </p:cNvPr>
          <p:cNvSpPr/>
          <p:nvPr/>
        </p:nvSpPr>
        <p:spPr>
          <a:xfrm>
            <a:off x="3096340" y="444206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xmlns="" id="{C040741C-5490-4DC2-A7BF-77A04AE7416E}"/>
              </a:ext>
            </a:extLst>
          </p:cNvPr>
          <p:cNvSpPr/>
          <p:nvPr/>
        </p:nvSpPr>
        <p:spPr>
          <a:xfrm>
            <a:off x="3628660" y="443886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DC6066CF-D6D0-42B7-AC06-DD3385AB69E4}"/>
              </a:ext>
            </a:extLst>
          </p:cNvPr>
          <p:cNvCxnSpPr>
            <a:cxnSpLocks/>
          </p:cNvCxnSpPr>
          <p:nvPr/>
        </p:nvCxnSpPr>
        <p:spPr>
          <a:xfrm rot="5400000">
            <a:off x="6463550" y="179163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6000AD4A-6C14-449B-B76B-3DD0C35CCED0}"/>
              </a:ext>
            </a:extLst>
          </p:cNvPr>
          <p:cNvCxnSpPr>
            <a:cxnSpLocks/>
          </p:cNvCxnSpPr>
          <p:nvPr/>
        </p:nvCxnSpPr>
        <p:spPr>
          <a:xfrm rot="5400000">
            <a:off x="6463550" y="732598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6E78623E-0B63-4A32-B793-D0ED1707DCAC}"/>
              </a:ext>
            </a:extLst>
          </p:cNvPr>
          <p:cNvCxnSpPr>
            <a:cxnSpLocks/>
          </p:cNvCxnSpPr>
          <p:nvPr/>
        </p:nvCxnSpPr>
        <p:spPr>
          <a:xfrm rot="5400000">
            <a:off x="6463550" y="1265075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C24F30EC-266F-4325-BCF3-ACC8B88FF258}"/>
              </a:ext>
            </a:extLst>
          </p:cNvPr>
          <p:cNvCxnSpPr>
            <a:cxnSpLocks/>
          </p:cNvCxnSpPr>
          <p:nvPr/>
        </p:nvCxnSpPr>
        <p:spPr>
          <a:xfrm rot="5400000">
            <a:off x="6441774" y="1808235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2E0311E1-B90F-4628-AC67-A39F26ED8A80}"/>
              </a:ext>
            </a:extLst>
          </p:cNvPr>
          <p:cNvCxnSpPr>
            <a:cxnSpLocks/>
          </p:cNvCxnSpPr>
          <p:nvPr/>
        </p:nvCxnSpPr>
        <p:spPr>
          <a:xfrm rot="5400000">
            <a:off x="6441774" y="2342282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9F832A19-C97B-4E40-9202-89555762FAC4}"/>
              </a:ext>
            </a:extLst>
          </p:cNvPr>
          <p:cNvCxnSpPr>
            <a:cxnSpLocks/>
          </p:cNvCxnSpPr>
          <p:nvPr/>
        </p:nvCxnSpPr>
        <p:spPr>
          <a:xfrm rot="5400000">
            <a:off x="6452048" y="2895717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92AF05C5-4721-4F6C-9091-02E1E971782E}"/>
              </a:ext>
            </a:extLst>
          </p:cNvPr>
          <p:cNvCxnSpPr/>
          <p:nvPr/>
        </p:nvCxnSpPr>
        <p:spPr>
          <a:xfrm>
            <a:off x="5330925" y="1517980"/>
            <a:ext cx="0" cy="4489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039BD39D-77CE-43CD-B7A0-63FB2A4FEFAB}"/>
              </a:ext>
            </a:extLst>
          </p:cNvPr>
          <p:cNvCxnSpPr/>
          <p:nvPr/>
        </p:nvCxnSpPr>
        <p:spPr>
          <a:xfrm>
            <a:off x="6233932" y="1507804"/>
            <a:ext cx="0" cy="4489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0989FDFF-FA19-4DAC-BC5C-A589A11470C8}"/>
              </a:ext>
            </a:extLst>
          </p:cNvPr>
          <p:cNvCxnSpPr/>
          <p:nvPr/>
        </p:nvCxnSpPr>
        <p:spPr>
          <a:xfrm>
            <a:off x="5330925" y="6498472"/>
            <a:ext cx="0" cy="2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CD8FCEB5-737D-4C5C-9A5E-277E6BB0B506}"/>
              </a:ext>
            </a:extLst>
          </p:cNvPr>
          <p:cNvCxnSpPr>
            <a:cxnSpLocks/>
          </p:cNvCxnSpPr>
          <p:nvPr/>
        </p:nvCxnSpPr>
        <p:spPr>
          <a:xfrm>
            <a:off x="6233932" y="6516512"/>
            <a:ext cx="0" cy="2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Multiplication Sign 91">
            <a:extLst>
              <a:ext uri="{FF2B5EF4-FFF2-40B4-BE49-F238E27FC236}">
                <a16:creationId xmlns:a16="http://schemas.microsoft.com/office/drawing/2014/main" xmlns="" id="{632AA54F-1899-4145-8BB8-302FCE9438C7}"/>
              </a:ext>
            </a:extLst>
          </p:cNvPr>
          <p:cNvSpPr/>
          <p:nvPr/>
        </p:nvSpPr>
        <p:spPr>
          <a:xfrm>
            <a:off x="5237956" y="171891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Multiplication Sign 92">
            <a:extLst>
              <a:ext uri="{FF2B5EF4-FFF2-40B4-BE49-F238E27FC236}">
                <a16:creationId xmlns:a16="http://schemas.microsoft.com/office/drawing/2014/main" xmlns="" id="{738FF339-195E-47D2-9BE3-2B9FE18D67B5}"/>
              </a:ext>
            </a:extLst>
          </p:cNvPr>
          <p:cNvSpPr/>
          <p:nvPr/>
        </p:nvSpPr>
        <p:spPr>
          <a:xfrm>
            <a:off x="5234286" y="227234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xmlns="" id="{2E18CB62-5CCB-4604-8E12-BEF7A99D4AAA}"/>
              </a:ext>
            </a:extLst>
          </p:cNvPr>
          <p:cNvSpPr/>
          <p:nvPr/>
        </p:nvSpPr>
        <p:spPr>
          <a:xfrm>
            <a:off x="5234286" y="279562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xmlns="" id="{D685F622-D36F-4E51-83E7-57910475E8C9}"/>
              </a:ext>
            </a:extLst>
          </p:cNvPr>
          <p:cNvSpPr/>
          <p:nvPr/>
        </p:nvSpPr>
        <p:spPr>
          <a:xfrm>
            <a:off x="6137697" y="334847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Multiplication Sign 95">
            <a:extLst>
              <a:ext uri="{FF2B5EF4-FFF2-40B4-BE49-F238E27FC236}">
                <a16:creationId xmlns:a16="http://schemas.microsoft.com/office/drawing/2014/main" xmlns="" id="{EBC2DF97-A3BD-46B3-BCC4-1659BFE44AD7}"/>
              </a:ext>
            </a:extLst>
          </p:cNvPr>
          <p:cNvSpPr/>
          <p:nvPr/>
        </p:nvSpPr>
        <p:spPr>
          <a:xfrm>
            <a:off x="6144301" y="388136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Multiplication Sign 96">
            <a:extLst>
              <a:ext uri="{FF2B5EF4-FFF2-40B4-BE49-F238E27FC236}">
                <a16:creationId xmlns:a16="http://schemas.microsoft.com/office/drawing/2014/main" xmlns="" id="{59BE637C-04A4-47CA-9671-65B91E046671}"/>
              </a:ext>
            </a:extLst>
          </p:cNvPr>
          <p:cNvSpPr/>
          <p:nvPr/>
        </p:nvSpPr>
        <p:spPr>
          <a:xfrm>
            <a:off x="6144301" y="443546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5F42D5FD-9F7A-4F38-9655-68FE3F32A38E}"/>
              </a:ext>
            </a:extLst>
          </p:cNvPr>
          <p:cNvSpPr txBox="1"/>
          <p:nvPr/>
        </p:nvSpPr>
        <p:spPr>
          <a:xfrm>
            <a:off x="3876039" y="685800"/>
            <a:ext cx="1637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Programmable AND gates</a:t>
            </a:r>
            <a:endParaRPr lang="en-IN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3730010C-4042-4B39-AF34-6292A2471BD3}"/>
              </a:ext>
            </a:extLst>
          </p:cNvPr>
          <p:cNvSpPr txBox="1"/>
          <p:nvPr/>
        </p:nvSpPr>
        <p:spPr>
          <a:xfrm>
            <a:off x="2005681" y="6205250"/>
            <a:ext cx="258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Programmable OR gates</a:t>
            </a:r>
            <a:endParaRPr lang="en-IN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DA59AFEC-DB58-4EC3-B8CD-F208D56BDF19}"/>
              </a:ext>
            </a:extLst>
          </p:cNvPr>
          <p:cNvSpPr txBox="1"/>
          <p:nvPr/>
        </p:nvSpPr>
        <p:spPr>
          <a:xfrm>
            <a:off x="5278348" y="6470086"/>
            <a:ext cx="77104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Out-1</a:t>
            </a:r>
            <a:endParaRPr lang="en-IN" dirty="0"/>
          </a:p>
        </p:txBody>
      </p:sp>
      <p:sp>
        <p:nvSpPr>
          <p:cNvPr id="102" name="Delay 68">
            <a:extLst>
              <a:ext uri="{FF2B5EF4-FFF2-40B4-BE49-F238E27FC236}">
                <a16:creationId xmlns:a16="http://schemas.microsoft.com/office/drawing/2014/main" xmlns="" id="{D510CC34-8E92-44DE-8CD8-23E2084FA50B}"/>
              </a:ext>
            </a:extLst>
          </p:cNvPr>
          <p:cNvSpPr/>
          <p:nvPr/>
        </p:nvSpPr>
        <p:spPr>
          <a:xfrm>
            <a:off x="4333709" y="4909674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Delay 68">
            <a:extLst>
              <a:ext uri="{FF2B5EF4-FFF2-40B4-BE49-F238E27FC236}">
                <a16:creationId xmlns:a16="http://schemas.microsoft.com/office/drawing/2014/main" xmlns="" id="{A55C5433-F444-4C26-BFA7-C73E65CAC150}"/>
              </a:ext>
            </a:extLst>
          </p:cNvPr>
          <p:cNvSpPr/>
          <p:nvPr/>
        </p:nvSpPr>
        <p:spPr>
          <a:xfrm>
            <a:off x="4333709" y="5457630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xmlns="" id="{8691D093-9028-44EC-8396-2C57DDF8FD7C}"/>
              </a:ext>
            </a:extLst>
          </p:cNvPr>
          <p:cNvCxnSpPr>
            <a:cxnSpLocks/>
          </p:cNvCxnSpPr>
          <p:nvPr/>
        </p:nvCxnSpPr>
        <p:spPr>
          <a:xfrm rot="5400000">
            <a:off x="2686239" y="3460766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xmlns="" id="{3164941B-36A7-48AD-84B9-8F256B282499}"/>
              </a:ext>
            </a:extLst>
          </p:cNvPr>
          <p:cNvSpPr/>
          <p:nvPr/>
        </p:nvSpPr>
        <p:spPr>
          <a:xfrm>
            <a:off x="926765" y="500051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xmlns="" id="{7D3E3115-53FB-45B7-BC36-89C25D413994}"/>
              </a:ext>
            </a:extLst>
          </p:cNvPr>
          <p:cNvSpPr/>
          <p:nvPr/>
        </p:nvSpPr>
        <p:spPr>
          <a:xfrm>
            <a:off x="1469359" y="499731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xmlns="" id="{B6476B78-81B1-4E25-AA38-B4610499D911}"/>
              </a:ext>
            </a:extLst>
          </p:cNvPr>
          <p:cNvSpPr/>
          <p:nvPr/>
        </p:nvSpPr>
        <p:spPr>
          <a:xfrm>
            <a:off x="2003224" y="499731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xmlns="" id="{7FE35009-E375-44FE-AD60-75F7ECAE31E8}"/>
              </a:ext>
            </a:extLst>
          </p:cNvPr>
          <p:cNvSpPr/>
          <p:nvPr/>
        </p:nvSpPr>
        <p:spPr>
          <a:xfrm>
            <a:off x="2535544" y="499411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xmlns="" id="{52AD7A55-638D-4FCA-9C35-D2471DFF0763}"/>
              </a:ext>
            </a:extLst>
          </p:cNvPr>
          <p:cNvSpPr/>
          <p:nvPr/>
        </p:nvSpPr>
        <p:spPr>
          <a:xfrm>
            <a:off x="3096340" y="500711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Multiplication Sign 109">
            <a:extLst>
              <a:ext uri="{FF2B5EF4-FFF2-40B4-BE49-F238E27FC236}">
                <a16:creationId xmlns:a16="http://schemas.microsoft.com/office/drawing/2014/main" xmlns="" id="{5158A2F9-52F3-4835-BF14-7BA705B1FAD7}"/>
              </a:ext>
            </a:extLst>
          </p:cNvPr>
          <p:cNvSpPr/>
          <p:nvPr/>
        </p:nvSpPr>
        <p:spPr>
          <a:xfrm>
            <a:off x="3628660" y="500391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3A39D95A-2BC8-433A-9DCF-7575E1045552}"/>
              </a:ext>
            </a:extLst>
          </p:cNvPr>
          <p:cNvCxnSpPr>
            <a:cxnSpLocks/>
          </p:cNvCxnSpPr>
          <p:nvPr/>
        </p:nvCxnSpPr>
        <p:spPr>
          <a:xfrm rot="5400000">
            <a:off x="2686239" y="4014201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Multiplication Sign 111">
            <a:extLst>
              <a:ext uri="{FF2B5EF4-FFF2-40B4-BE49-F238E27FC236}">
                <a16:creationId xmlns:a16="http://schemas.microsoft.com/office/drawing/2014/main" xmlns="" id="{C5BE1EF1-6511-4E30-B24E-242A1CF38FAC}"/>
              </a:ext>
            </a:extLst>
          </p:cNvPr>
          <p:cNvSpPr/>
          <p:nvPr/>
        </p:nvSpPr>
        <p:spPr>
          <a:xfrm>
            <a:off x="926765" y="555395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Multiplication Sign 112">
            <a:extLst>
              <a:ext uri="{FF2B5EF4-FFF2-40B4-BE49-F238E27FC236}">
                <a16:creationId xmlns:a16="http://schemas.microsoft.com/office/drawing/2014/main" xmlns="" id="{BB96136D-84D1-47F2-B9D6-124AC96F0045}"/>
              </a:ext>
            </a:extLst>
          </p:cNvPr>
          <p:cNvSpPr/>
          <p:nvPr/>
        </p:nvSpPr>
        <p:spPr>
          <a:xfrm>
            <a:off x="1469359" y="555075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Multiplication Sign 113">
            <a:extLst>
              <a:ext uri="{FF2B5EF4-FFF2-40B4-BE49-F238E27FC236}">
                <a16:creationId xmlns:a16="http://schemas.microsoft.com/office/drawing/2014/main" xmlns="" id="{80F83B76-64C1-4B57-87AE-D371C66B97BA}"/>
              </a:ext>
            </a:extLst>
          </p:cNvPr>
          <p:cNvSpPr/>
          <p:nvPr/>
        </p:nvSpPr>
        <p:spPr>
          <a:xfrm>
            <a:off x="2003224" y="555075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Multiplication Sign 114">
            <a:extLst>
              <a:ext uri="{FF2B5EF4-FFF2-40B4-BE49-F238E27FC236}">
                <a16:creationId xmlns:a16="http://schemas.microsoft.com/office/drawing/2014/main" xmlns="" id="{9333394D-A49C-4F1B-8875-6E6FF4A0F839}"/>
              </a:ext>
            </a:extLst>
          </p:cNvPr>
          <p:cNvSpPr/>
          <p:nvPr/>
        </p:nvSpPr>
        <p:spPr>
          <a:xfrm>
            <a:off x="2535544" y="554755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Multiplication Sign 115">
            <a:extLst>
              <a:ext uri="{FF2B5EF4-FFF2-40B4-BE49-F238E27FC236}">
                <a16:creationId xmlns:a16="http://schemas.microsoft.com/office/drawing/2014/main" xmlns="" id="{56CF8617-D740-4A01-A951-B8BEB6E2E02B}"/>
              </a:ext>
            </a:extLst>
          </p:cNvPr>
          <p:cNvSpPr/>
          <p:nvPr/>
        </p:nvSpPr>
        <p:spPr>
          <a:xfrm>
            <a:off x="3096340" y="556054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Multiplication Sign 116">
            <a:extLst>
              <a:ext uri="{FF2B5EF4-FFF2-40B4-BE49-F238E27FC236}">
                <a16:creationId xmlns:a16="http://schemas.microsoft.com/office/drawing/2014/main" xmlns="" id="{62F14065-1658-4121-8DA0-9C97956D3AFB}"/>
              </a:ext>
            </a:extLst>
          </p:cNvPr>
          <p:cNvSpPr/>
          <p:nvPr/>
        </p:nvSpPr>
        <p:spPr>
          <a:xfrm>
            <a:off x="3628660" y="555734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5204965C-ED0A-4E02-807B-F2558E341365}"/>
              </a:ext>
            </a:extLst>
          </p:cNvPr>
          <p:cNvCxnSpPr>
            <a:cxnSpLocks/>
          </p:cNvCxnSpPr>
          <p:nvPr/>
        </p:nvCxnSpPr>
        <p:spPr>
          <a:xfrm rot="5400000">
            <a:off x="6441774" y="3460766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xmlns="" id="{BE879A1E-D1D5-4D10-8E52-2D6599F37E37}"/>
              </a:ext>
            </a:extLst>
          </p:cNvPr>
          <p:cNvCxnSpPr>
            <a:cxnSpLocks/>
          </p:cNvCxnSpPr>
          <p:nvPr/>
        </p:nvCxnSpPr>
        <p:spPr>
          <a:xfrm rot="5400000">
            <a:off x="6452048" y="4014201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Multiplication Sign 119">
            <a:extLst>
              <a:ext uri="{FF2B5EF4-FFF2-40B4-BE49-F238E27FC236}">
                <a16:creationId xmlns:a16="http://schemas.microsoft.com/office/drawing/2014/main" xmlns="" id="{0F1D20C7-95CB-41CB-8242-CB49562F7938}"/>
              </a:ext>
            </a:extLst>
          </p:cNvPr>
          <p:cNvSpPr/>
          <p:nvPr/>
        </p:nvSpPr>
        <p:spPr>
          <a:xfrm>
            <a:off x="6144301" y="501012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Multiplication Sign 120">
            <a:extLst>
              <a:ext uri="{FF2B5EF4-FFF2-40B4-BE49-F238E27FC236}">
                <a16:creationId xmlns:a16="http://schemas.microsoft.com/office/drawing/2014/main" xmlns="" id="{1E75F4A4-17F1-4A7B-A784-D6AF7C2F8ED5}"/>
              </a:ext>
            </a:extLst>
          </p:cNvPr>
          <p:cNvSpPr/>
          <p:nvPr/>
        </p:nvSpPr>
        <p:spPr>
          <a:xfrm>
            <a:off x="6144301" y="555395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Multiplication Sign 121">
            <a:extLst>
              <a:ext uri="{FF2B5EF4-FFF2-40B4-BE49-F238E27FC236}">
                <a16:creationId xmlns:a16="http://schemas.microsoft.com/office/drawing/2014/main" xmlns="" id="{BB1D4C63-1933-4996-B94D-C5768FDDFAD7}"/>
              </a:ext>
            </a:extLst>
          </p:cNvPr>
          <p:cNvSpPr/>
          <p:nvPr/>
        </p:nvSpPr>
        <p:spPr>
          <a:xfrm>
            <a:off x="5231235" y="333450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Multiplication Sign 122">
            <a:extLst>
              <a:ext uri="{FF2B5EF4-FFF2-40B4-BE49-F238E27FC236}">
                <a16:creationId xmlns:a16="http://schemas.microsoft.com/office/drawing/2014/main" xmlns="" id="{02E27C74-B7E3-4C85-B422-C5A54E4A1898}"/>
              </a:ext>
            </a:extLst>
          </p:cNvPr>
          <p:cNvSpPr/>
          <p:nvPr/>
        </p:nvSpPr>
        <p:spPr>
          <a:xfrm>
            <a:off x="5237839" y="386738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Multiplication Sign 123">
            <a:extLst>
              <a:ext uri="{FF2B5EF4-FFF2-40B4-BE49-F238E27FC236}">
                <a16:creationId xmlns:a16="http://schemas.microsoft.com/office/drawing/2014/main" xmlns="" id="{01B6C676-F6E4-4A75-82D6-A4FDA89328C0}"/>
              </a:ext>
            </a:extLst>
          </p:cNvPr>
          <p:cNvSpPr/>
          <p:nvPr/>
        </p:nvSpPr>
        <p:spPr>
          <a:xfrm>
            <a:off x="5237839" y="442149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Multiplication Sign 124">
            <a:extLst>
              <a:ext uri="{FF2B5EF4-FFF2-40B4-BE49-F238E27FC236}">
                <a16:creationId xmlns:a16="http://schemas.microsoft.com/office/drawing/2014/main" xmlns="" id="{5CD081F2-769F-4BFC-AECF-F93B3E66385F}"/>
              </a:ext>
            </a:extLst>
          </p:cNvPr>
          <p:cNvSpPr/>
          <p:nvPr/>
        </p:nvSpPr>
        <p:spPr>
          <a:xfrm>
            <a:off x="5237839" y="499614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Multiplication Sign 125">
            <a:extLst>
              <a:ext uri="{FF2B5EF4-FFF2-40B4-BE49-F238E27FC236}">
                <a16:creationId xmlns:a16="http://schemas.microsoft.com/office/drawing/2014/main" xmlns="" id="{553CA2AB-C054-4C96-8090-523F3F34F9A5}"/>
              </a:ext>
            </a:extLst>
          </p:cNvPr>
          <p:cNvSpPr/>
          <p:nvPr/>
        </p:nvSpPr>
        <p:spPr>
          <a:xfrm>
            <a:off x="5237839" y="5539974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Multiplication Sign 126">
            <a:extLst>
              <a:ext uri="{FF2B5EF4-FFF2-40B4-BE49-F238E27FC236}">
                <a16:creationId xmlns:a16="http://schemas.microsoft.com/office/drawing/2014/main" xmlns="" id="{3FA6A3B7-2EF9-438F-B53F-543854CCF516}"/>
              </a:ext>
            </a:extLst>
          </p:cNvPr>
          <p:cNvSpPr/>
          <p:nvPr/>
        </p:nvSpPr>
        <p:spPr>
          <a:xfrm>
            <a:off x="6141367" y="171747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Multiplication Sign 127">
            <a:extLst>
              <a:ext uri="{FF2B5EF4-FFF2-40B4-BE49-F238E27FC236}">
                <a16:creationId xmlns:a16="http://schemas.microsoft.com/office/drawing/2014/main" xmlns="" id="{ADD4F7F8-D95A-4335-AA07-6006DA2710F3}"/>
              </a:ext>
            </a:extLst>
          </p:cNvPr>
          <p:cNvSpPr/>
          <p:nvPr/>
        </p:nvSpPr>
        <p:spPr>
          <a:xfrm>
            <a:off x="6137697" y="227091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Multiplication Sign 128">
            <a:extLst>
              <a:ext uri="{FF2B5EF4-FFF2-40B4-BE49-F238E27FC236}">
                <a16:creationId xmlns:a16="http://schemas.microsoft.com/office/drawing/2014/main" xmlns="" id="{C52CBA7E-4CF3-468E-9E3E-6A8C2682F106}"/>
              </a:ext>
            </a:extLst>
          </p:cNvPr>
          <p:cNvSpPr/>
          <p:nvPr/>
        </p:nvSpPr>
        <p:spPr>
          <a:xfrm>
            <a:off x="6137697" y="279419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1C8243EE-2885-4E8F-A208-26128514B93A}"/>
              </a:ext>
            </a:extLst>
          </p:cNvPr>
          <p:cNvSpPr txBox="1"/>
          <p:nvPr/>
        </p:nvSpPr>
        <p:spPr>
          <a:xfrm>
            <a:off x="6181244" y="6470086"/>
            <a:ext cx="77104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Out-2</a:t>
            </a:r>
            <a:endParaRPr lang="en-IN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xmlns="" id="{C5973EA4-D719-4778-AAD2-D50B002F7805}"/>
              </a:ext>
            </a:extLst>
          </p:cNvPr>
          <p:cNvGrpSpPr/>
          <p:nvPr/>
        </p:nvGrpSpPr>
        <p:grpSpPr>
          <a:xfrm rot="5400000">
            <a:off x="6886148" y="6010144"/>
            <a:ext cx="572913" cy="457184"/>
            <a:chOff x="6409940" y="3509052"/>
            <a:chExt cx="1343870" cy="1060348"/>
          </a:xfrm>
        </p:grpSpPr>
        <p:sp>
          <p:nvSpPr>
            <p:cNvPr id="132" name="Stored Data 71">
              <a:extLst>
                <a:ext uri="{FF2B5EF4-FFF2-40B4-BE49-F238E27FC236}">
                  <a16:creationId xmlns:a16="http://schemas.microsoft.com/office/drawing/2014/main" xmlns="" id="{C975A8CE-A1B5-4322-99A4-BF355C8C2E0E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Stored Data 71">
              <a:extLst>
                <a:ext uri="{FF2B5EF4-FFF2-40B4-BE49-F238E27FC236}">
                  <a16:creationId xmlns:a16="http://schemas.microsoft.com/office/drawing/2014/main" xmlns="" id="{5DFC29EE-84C4-4C6E-89DC-F30DA95193DA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xmlns="" id="{8DE90CAC-AC14-496E-BAE0-010A4E3F284F}"/>
              </a:ext>
            </a:extLst>
          </p:cNvPr>
          <p:cNvGrpSpPr/>
          <p:nvPr/>
        </p:nvGrpSpPr>
        <p:grpSpPr>
          <a:xfrm rot="5400000">
            <a:off x="7786095" y="6017055"/>
            <a:ext cx="572913" cy="457184"/>
            <a:chOff x="6409940" y="3509052"/>
            <a:chExt cx="1343870" cy="1060348"/>
          </a:xfrm>
        </p:grpSpPr>
        <p:sp>
          <p:nvSpPr>
            <p:cNvPr id="135" name="Stored Data 71">
              <a:extLst>
                <a:ext uri="{FF2B5EF4-FFF2-40B4-BE49-F238E27FC236}">
                  <a16:creationId xmlns:a16="http://schemas.microsoft.com/office/drawing/2014/main" xmlns="" id="{D7FA113D-827D-45E4-960E-6097E3192152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Stored Data 71">
              <a:extLst>
                <a:ext uri="{FF2B5EF4-FFF2-40B4-BE49-F238E27FC236}">
                  <a16:creationId xmlns:a16="http://schemas.microsoft.com/office/drawing/2014/main" xmlns="" id="{88C35F0F-7C27-4B45-A587-588390336050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xmlns="" id="{B3587E2B-472E-4B7A-9442-3E76EB90A239}"/>
              </a:ext>
            </a:extLst>
          </p:cNvPr>
          <p:cNvCxnSpPr/>
          <p:nvPr/>
        </p:nvCxnSpPr>
        <p:spPr>
          <a:xfrm>
            <a:off x="7169537" y="1526659"/>
            <a:ext cx="0" cy="4489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xmlns="" id="{718C5E05-0415-4B68-BE55-C7B965F8C40F}"/>
              </a:ext>
            </a:extLst>
          </p:cNvPr>
          <p:cNvCxnSpPr/>
          <p:nvPr/>
        </p:nvCxnSpPr>
        <p:spPr>
          <a:xfrm>
            <a:off x="8072544" y="1516483"/>
            <a:ext cx="0" cy="4489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xmlns="" id="{32DC4CA7-09B7-4505-91C2-5A66508A910A}"/>
              </a:ext>
            </a:extLst>
          </p:cNvPr>
          <p:cNvCxnSpPr/>
          <p:nvPr/>
        </p:nvCxnSpPr>
        <p:spPr>
          <a:xfrm>
            <a:off x="7169537" y="6507151"/>
            <a:ext cx="0" cy="2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xmlns="" id="{39D25AB3-92B4-4842-9189-B0F3D53EDC14}"/>
              </a:ext>
            </a:extLst>
          </p:cNvPr>
          <p:cNvCxnSpPr>
            <a:cxnSpLocks/>
          </p:cNvCxnSpPr>
          <p:nvPr/>
        </p:nvCxnSpPr>
        <p:spPr>
          <a:xfrm>
            <a:off x="8072544" y="6525191"/>
            <a:ext cx="0" cy="2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xmlns="" id="{1F4CC881-C7F3-4AF5-A5C2-503B15A51485}"/>
              </a:ext>
            </a:extLst>
          </p:cNvPr>
          <p:cNvSpPr/>
          <p:nvPr/>
        </p:nvSpPr>
        <p:spPr>
          <a:xfrm>
            <a:off x="7076568" y="172759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xmlns="" id="{6C639DE2-F002-488A-A414-3E97E159EAB8}"/>
              </a:ext>
            </a:extLst>
          </p:cNvPr>
          <p:cNvSpPr/>
          <p:nvPr/>
        </p:nvSpPr>
        <p:spPr>
          <a:xfrm>
            <a:off x="7072898" y="228102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xmlns="" id="{048A89F1-1E4B-4D56-A9B5-70AA928ABBDA}"/>
              </a:ext>
            </a:extLst>
          </p:cNvPr>
          <p:cNvSpPr/>
          <p:nvPr/>
        </p:nvSpPr>
        <p:spPr>
          <a:xfrm>
            <a:off x="7072898" y="280430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Multiplication Sign 143">
            <a:extLst>
              <a:ext uri="{FF2B5EF4-FFF2-40B4-BE49-F238E27FC236}">
                <a16:creationId xmlns:a16="http://schemas.microsoft.com/office/drawing/2014/main" xmlns="" id="{58D30D9A-D3CE-4485-9BD4-59FDF001993E}"/>
              </a:ext>
            </a:extLst>
          </p:cNvPr>
          <p:cNvSpPr/>
          <p:nvPr/>
        </p:nvSpPr>
        <p:spPr>
          <a:xfrm>
            <a:off x="7976309" y="335715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Multiplication Sign 144">
            <a:extLst>
              <a:ext uri="{FF2B5EF4-FFF2-40B4-BE49-F238E27FC236}">
                <a16:creationId xmlns:a16="http://schemas.microsoft.com/office/drawing/2014/main" xmlns="" id="{2A926886-6B68-4CAA-BCD6-E9AAE7551A57}"/>
              </a:ext>
            </a:extLst>
          </p:cNvPr>
          <p:cNvSpPr/>
          <p:nvPr/>
        </p:nvSpPr>
        <p:spPr>
          <a:xfrm>
            <a:off x="7982913" y="3890044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Multiplication Sign 145">
            <a:extLst>
              <a:ext uri="{FF2B5EF4-FFF2-40B4-BE49-F238E27FC236}">
                <a16:creationId xmlns:a16="http://schemas.microsoft.com/office/drawing/2014/main" xmlns="" id="{59BA99DA-9420-420D-ADE0-B20C58CD83C1}"/>
              </a:ext>
            </a:extLst>
          </p:cNvPr>
          <p:cNvSpPr/>
          <p:nvPr/>
        </p:nvSpPr>
        <p:spPr>
          <a:xfrm>
            <a:off x="7982913" y="444414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D7F4EC2A-5A24-4524-A36D-04BD504F23FF}"/>
              </a:ext>
            </a:extLst>
          </p:cNvPr>
          <p:cNvSpPr txBox="1"/>
          <p:nvPr/>
        </p:nvSpPr>
        <p:spPr>
          <a:xfrm>
            <a:off x="7116960" y="6478765"/>
            <a:ext cx="77104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Out-3</a:t>
            </a:r>
            <a:endParaRPr lang="en-IN" dirty="0"/>
          </a:p>
        </p:txBody>
      </p:sp>
      <p:sp>
        <p:nvSpPr>
          <p:cNvPr id="148" name="Multiplication Sign 147">
            <a:extLst>
              <a:ext uri="{FF2B5EF4-FFF2-40B4-BE49-F238E27FC236}">
                <a16:creationId xmlns:a16="http://schemas.microsoft.com/office/drawing/2014/main" xmlns="" id="{A632BA52-FD3A-464A-B35E-1B5D2CFFE2B8}"/>
              </a:ext>
            </a:extLst>
          </p:cNvPr>
          <p:cNvSpPr/>
          <p:nvPr/>
        </p:nvSpPr>
        <p:spPr>
          <a:xfrm>
            <a:off x="7982913" y="501880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Multiplication Sign 148">
            <a:extLst>
              <a:ext uri="{FF2B5EF4-FFF2-40B4-BE49-F238E27FC236}">
                <a16:creationId xmlns:a16="http://schemas.microsoft.com/office/drawing/2014/main" xmlns="" id="{43E1B391-F8EB-438E-A674-3E4BDD93649A}"/>
              </a:ext>
            </a:extLst>
          </p:cNvPr>
          <p:cNvSpPr/>
          <p:nvPr/>
        </p:nvSpPr>
        <p:spPr>
          <a:xfrm>
            <a:off x="7982913" y="556263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Multiplication Sign 149">
            <a:extLst>
              <a:ext uri="{FF2B5EF4-FFF2-40B4-BE49-F238E27FC236}">
                <a16:creationId xmlns:a16="http://schemas.microsoft.com/office/drawing/2014/main" xmlns="" id="{EDB222E5-B71A-4D7A-8820-0AB545493647}"/>
              </a:ext>
            </a:extLst>
          </p:cNvPr>
          <p:cNvSpPr/>
          <p:nvPr/>
        </p:nvSpPr>
        <p:spPr>
          <a:xfrm>
            <a:off x="7069847" y="334318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Multiplication Sign 150">
            <a:extLst>
              <a:ext uri="{FF2B5EF4-FFF2-40B4-BE49-F238E27FC236}">
                <a16:creationId xmlns:a16="http://schemas.microsoft.com/office/drawing/2014/main" xmlns="" id="{92AB08B0-74A9-47C9-9FAA-BC54EA080ECE}"/>
              </a:ext>
            </a:extLst>
          </p:cNvPr>
          <p:cNvSpPr/>
          <p:nvPr/>
        </p:nvSpPr>
        <p:spPr>
          <a:xfrm>
            <a:off x="7076451" y="387606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Multiplication Sign 151">
            <a:extLst>
              <a:ext uri="{FF2B5EF4-FFF2-40B4-BE49-F238E27FC236}">
                <a16:creationId xmlns:a16="http://schemas.microsoft.com/office/drawing/2014/main" xmlns="" id="{14126C8D-C29E-4D3F-9C2C-8D433A732BA7}"/>
              </a:ext>
            </a:extLst>
          </p:cNvPr>
          <p:cNvSpPr/>
          <p:nvPr/>
        </p:nvSpPr>
        <p:spPr>
          <a:xfrm>
            <a:off x="7076451" y="443016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xmlns="" id="{237640A1-A213-4FF6-AD8F-7A348A41436D}"/>
              </a:ext>
            </a:extLst>
          </p:cNvPr>
          <p:cNvSpPr/>
          <p:nvPr/>
        </p:nvSpPr>
        <p:spPr>
          <a:xfrm>
            <a:off x="7076451" y="500482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xmlns="" id="{1D03829F-5A8D-4A4F-9987-65CC9F2F361C}"/>
              </a:ext>
            </a:extLst>
          </p:cNvPr>
          <p:cNvSpPr/>
          <p:nvPr/>
        </p:nvSpPr>
        <p:spPr>
          <a:xfrm>
            <a:off x="7076451" y="554865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Multiplication Sign 154">
            <a:extLst>
              <a:ext uri="{FF2B5EF4-FFF2-40B4-BE49-F238E27FC236}">
                <a16:creationId xmlns:a16="http://schemas.microsoft.com/office/drawing/2014/main" xmlns="" id="{4FAFB0C0-5253-4358-AA21-5F2747F18202}"/>
              </a:ext>
            </a:extLst>
          </p:cNvPr>
          <p:cNvSpPr/>
          <p:nvPr/>
        </p:nvSpPr>
        <p:spPr>
          <a:xfrm>
            <a:off x="7979979" y="172615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6" name="Multiplication Sign 155">
            <a:extLst>
              <a:ext uri="{FF2B5EF4-FFF2-40B4-BE49-F238E27FC236}">
                <a16:creationId xmlns:a16="http://schemas.microsoft.com/office/drawing/2014/main" xmlns="" id="{11C76C0B-701A-4779-9C70-A4CABDE2BB54}"/>
              </a:ext>
            </a:extLst>
          </p:cNvPr>
          <p:cNvSpPr/>
          <p:nvPr/>
        </p:nvSpPr>
        <p:spPr>
          <a:xfrm>
            <a:off x="7976309" y="227959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7" name="Multiplication Sign 156">
            <a:extLst>
              <a:ext uri="{FF2B5EF4-FFF2-40B4-BE49-F238E27FC236}">
                <a16:creationId xmlns:a16="http://schemas.microsoft.com/office/drawing/2014/main" xmlns="" id="{DA43F2A7-590E-459E-87A6-909DD3ED7937}"/>
              </a:ext>
            </a:extLst>
          </p:cNvPr>
          <p:cNvSpPr/>
          <p:nvPr/>
        </p:nvSpPr>
        <p:spPr>
          <a:xfrm>
            <a:off x="7976309" y="280287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4AEBE188-FF53-4F4E-8413-6C530EBC2D04}"/>
              </a:ext>
            </a:extLst>
          </p:cNvPr>
          <p:cNvSpPr txBox="1"/>
          <p:nvPr/>
        </p:nvSpPr>
        <p:spPr>
          <a:xfrm>
            <a:off x="8019856" y="6478765"/>
            <a:ext cx="77104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Out-4</a:t>
            </a:r>
            <a:endParaRPr lang="en-IN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3DE8FD2F-B27B-4E8C-8C1D-E4C990CBCF77}"/>
              </a:ext>
            </a:extLst>
          </p:cNvPr>
          <p:cNvCxnSpPr>
            <a:cxnSpLocks/>
          </p:cNvCxnSpPr>
          <p:nvPr/>
        </p:nvCxnSpPr>
        <p:spPr>
          <a:xfrm>
            <a:off x="4559741" y="1276200"/>
            <a:ext cx="0" cy="324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xmlns="" id="{1D5401C1-1D54-48B1-920E-3831A2A90FDD}"/>
              </a:ext>
            </a:extLst>
          </p:cNvPr>
          <p:cNvCxnSpPr>
            <a:cxnSpLocks/>
          </p:cNvCxnSpPr>
          <p:nvPr/>
        </p:nvCxnSpPr>
        <p:spPr>
          <a:xfrm rot="16200000">
            <a:off x="4712000" y="6104004"/>
            <a:ext cx="0" cy="61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314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1" grpId="0"/>
      <p:bldP spid="39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/>
      <p:bldP spid="99" grpId="0"/>
      <p:bldP spid="100" grpId="0"/>
      <p:bldP spid="102" grpId="0" animBg="1"/>
      <p:bldP spid="103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A8F1FD-1F16-4EB8-A8E5-D56669E8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8A40A82-E80F-4485-901E-3F67490E2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8763000" cy="1447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/>
                  <a:t>Implement the following two Boolean functions with a PLA:</a:t>
                </a:r>
              </a:p>
              <a:p>
                <a:pPr marL="0" indent="0">
                  <a:buNone/>
                </a:pPr>
                <a:r>
                  <a:rPr lang="en-IN" dirty="0"/>
                  <a:t>F</a:t>
                </a:r>
                <a:r>
                  <a:rPr lang="en-IN" baseline="-25000" dirty="0"/>
                  <a:t>1</a:t>
                </a:r>
                <a:r>
                  <a:rPr lang="en-IN" dirty="0"/>
                  <a:t>(A, B, C)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0, 1, 2, 4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F</a:t>
                </a:r>
                <a:r>
                  <a:rPr lang="en-IN" baseline="-25000" dirty="0"/>
                  <a:t>2</a:t>
                </a:r>
                <a:r>
                  <a:rPr lang="en-IN" dirty="0"/>
                  <a:t>(A, B, C)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(0, 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A40A82-E80F-4485-901E-3F67490E2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8763000" cy="1447800"/>
              </a:xfrm>
              <a:blipFill>
                <a:blip r:embed="rId2"/>
                <a:stretch>
                  <a:fillRect l="-1043" t="-10549" b="-569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7DB3C4D-9512-4463-A45C-37BCA9ED302D}"/>
              </a:ext>
            </a:extLst>
          </p:cNvPr>
          <p:cNvGrpSpPr/>
          <p:nvPr/>
        </p:nvGrpSpPr>
        <p:grpSpPr>
          <a:xfrm>
            <a:off x="304800" y="2819400"/>
            <a:ext cx="3771902" cy="2362200"/>
            <a:chOff x="5181600" y="2286000"/>
            <a:chExt cx="3771902" cy="2362200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xmlns="" id="{DB01CCDF-962F-4AA3-9F6B-EDDB016A573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810250" y="2971800"/>
            <a:ext cx="3143252" cy="16764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</a:tbl>
            </a:graphicData>
          </a:graphic>
        </p:graphicFrame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5DD4BD0B-4046-4A1B-A00B-8B06AE92B197}"/>
                </a:ext>
              </a:extLst>
            </p:cNvPr>
            <p:cNvCxnSpPr/>
            <p:nvPr/>
          </p:nvCxnSpPr>
          <p:spPr>
            <a:xfrm flipH="1" flipV="1">
              <a:off x="5181600" y="2500312"/>
              <a:ext cx="6096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753CD662-BABD-4845-8138-8DD809209F46}"/>
                </a:ext>
              </a:extLst>
            </p:cNvPr>
            <p:cNvSpPr txBox="1"/>
            <p:nvPr/>
          </p:nvSpPr>
          <p:spPr>
            <a:xfrm>
              <a:off x="5424488" y="22860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8CB3A0EC-9CD9-442A-835A-21BED17E25CB}"/>
                </a:ext>
              </a:extLst>
            </p:cNvPr>
            <p:cNvSpPr txBox="1"/>
            <p:nvPr/>
          </p:nvSpPr>
          <p:spPr>
            <a:xfrm>
              <a:off x="5181600" y="2662535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1796469-4CBC-4B5F-9F4C-AD65D39F5937}"/>
                </a:ext>
              </a:extLst>
            </p:cNvPr>
            <p:cNvSpPr txBox="1"/>
            <p:nvPr/>
          </p:nvSpPr>
          <p:spPr>
            <a:xfrm>
              <a:off x="5943600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BEABA95-C81C-491C-8581-DA1E59BDAF17}"/>
                </a:ext>
              </a:extLst>
            </p:cNvPr>
            <p:cNvSpPr txBox="1"/>
            <p:nvPr/>
          </p:nvSpPr>
          <p:spPr>
            <a:xfrm>
              <a:off x="8305800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7E383F68-E292-4488-96CC-FD29FCDD8432}"/>
                </a:ext>
              </a:extLst>
            </p:cNvPr>
            <p:cNvSpPr txBox="1"/>
            <p:nvPr/>
          </p:nvSpPr>
          <p:spPr>
            <a:xfrm>
              <a:off x="5410200" y="319147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610F0F7-FEC9-4C4E-97D7-716234D5C852}"/>
                </a:ext>
              </a:extLst>
            </p:cNvPr>
            <p:cNvSpPr txBox="1"/>
            <p:nvPr/>
          </p:nvSpPr>
          <p:spPr>
            <a:xfrm>
              <a:off x="5422466" y="395793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E241928-7653-468D-8520-BEA5DBB6CB91}"/>
                </a:ext>
              </a:extLst>
            </p:cNvPr>
            <p:cNvSpPr txBox="1"/>
            <p:nvPr/>
          </p:nvSpPr>
          <p:spPr>
            <a:xfrm>
              <a:off x="62484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AB112E2-1D12-4CEE-9595-EF6577591519}"/>
                </a:ext>
              </a:extLst>
            </p:cNvPr>
            <p:cNvSpPr txBox="1"/>
            <p:nvPr/>
          </p:nvSpPr>
          <p:spPr>
            <a:xfrm>
              <a:off x="62484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A1B0A519-6480-45E6-9B30-6A3CD54E408D}"/>
                </a:ext>
              </a:extLst>
            </p:cNvPr>
            <p:cNvSpPr txBox="1"/>
            <p:nvPr/>
          </p:nvSpPr>
          <p:spPr>
            <a:xfrm>
              <a:off x="7086600" y="295751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EEEAD457-DADF-49EB-86B0-BC9BC9FB6E40}"/>
                </a:ext>
              </a:extLst>
            </p:cNvPr>
            <p:cNvSpPr txBox="1"/>
            <p:nvPr/>
          </p:nvSpPr>
          <p:spPr>
            <a:xfrm>
              <a:off x="70866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8F9B57E5-6164-45FD-BEC8-0A3FBB0FFFDA}"/>
                </a:ext>
              </a:extLst>
            </p:cNvPr>
            <p:cNvSpPr txBox="1"/>
            <p:nvPr/>
          </p:nvSpPr>
          <p:spPr>
            <a:xfrm>
              <a:off x="6743351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35C8DB0-5AD0-4F40-9073-6987A267633A}"/>
                </a:ext>
              </a:extLst>
            </p:cNvPr>
            <p:cNvSpPr txBox="1"/>
            <p:nvPr/>
          </p:nvSpPr>
          <p:spPr>
            <a:xfrm>
              <a:off x="7505351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B84C66EF-EC8A-4096-B97E-7A136365BCD2}"/>
                </a:ext>
              </a:extLst>
            </p:cNvPr>
            <p:cNvSpPr txBox="1"/>
            <p:nvPr/>
          </p:nvSpPr>
          <p:spPr>
            <a:xfrm>
              <a:off x="86106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FCD60306-D138-484B-9D80-AB2F2B54A3C0}"/>
                </a:ext>
              </a:extLst>
            </p:cNvPr>
            <p:cNvSpPr txBox="1"/>
            <p:nvPr/>
          </p:nvSpPr>
          <p:spPr>
            <a:xfrm>
              <a:off x="8610600" y="3810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52EDBB08-1A46-494A-BABA-863B92C93A92}"/>
                </a:ext>
              </a:extLst>
            </p:cNvPr>
            <p:cNvSpPr txBox="1"/>
            <p:nvPr/>
          </p:nvSpPr>
          <p:spPr>
            <a:xfrm>
              <a:off x="7848600" y="2971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177D0279-1EA6-45D2-AB87-7FE4EB947D8D}"/>
                </a:ext>
              </a:extLst>
            </p:cNvPr>
            <p:cNvSpPr txBox="1"/>
            <p:nvPr/>
          </p:nvSpPr>
          <p:spPr>
            <a:xfrm>
              <a:off x="78486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DA956DD-C149-4B61-9448-77D018807905}"/>
              </a:ext>
            </a:extLst>
          </p:cNvPr>
          <p:cNvSpPr txBox="1"/>
          <p:nvPr/>
        </p:nvSpPr>
        <p:spPr>
          <a:xfrm>
            <a:off x="1143000" y="4495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B17D132-E3AE-4BC9-8D6B-3C1D086AE52E}"/>
              </a:ext>
            </a:extLst>
          </p:cNvPr>
          <p:cNvSpPr txBox="1"/>
          <p:nvPr/>
        </p:nvSpPr>
        <p:spPr>
          <a:xfrm>
            <a:off x="1143000" y="37388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17F0916-BFF2-4363-941F-3254BBE948EB}"/>
              </a:ext>
            </a:extLst>
          </p:cNvPr>
          <p:cNvSpPr txBox="1"/>
          <p:nvPr/>
        </p:nvSpPr>
        <p:spPr>
          <a:xfrm>
            <a:off x="3470954" y="37388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D786AFA-7D71-4C4B-B5B7-C36D5F8DF117}"/>
              </a:ext>
            </a:extLst>
          </p:cNvPr>
          <p:cNvSpPr txBox="1"/>
          <p:nvPr/>
        </p:nvSpPr>
        <p:spPr>
          <a:xfrm>
            <a:off x="1930648" y="37315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7" name="Rounded Rectangle 47">
            <a:extLst>
              <a:ext uri="{FF2B5EF4-FFF2-40B4-BE49-F238E27FC236}">
                <a16:creationId xmlns:a16="http://schemas.microsoft.com/office/drawing/2014/main" xmlns="" id="{BD008559-36F8-4A05-8419-B94D45C55E50}"/>
              </a:ext>
            </a:extLst>
          </p:cNvPr>
          <p:cNvSpPr/>
          <p:nvPr/>
        </p:nvSpPr>
        <p:spPr>
          <a:xfrm>
            <a:off x="1073053" y="3657600"/>
            <a:ext cx="457546" cy="1371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99DA8A93-C05E-46DD-874D-F72819918E4C}"/>
              </a:ext>
            </a:extLst>
          </p:cNvPr>
          <p:cNvGrpSpPr/>
          <p:nvPr/>
        </p:nvGrpSpPr>
        <p:grpSpPr>
          <a:xfrm>
            <a:off x="4648200" y="2819400"/>
            <a:ext cx="3771902" cy="2362200"/>
            <a:chOff x="5181600" y="2286000"/>
            <a:chExt cx="3771902" cy="2362200"/>
          </a:xfrm>
        </p:grpSpPr>
        <p:graphicFrame>
          <p:nvGraphicFramePr>
            <p:cNvPr id="29" name="Content Placeholder 3">
              <a:extLst>
                <a:ext uri="{FF2B5EF4-FFF2-40B4-BE49-F238E27FC236}">
                  <a16:creationId xmlns:a16="http://schemas.microsoft.com/office/drawing/2014/main" xmlns="" id="{AF53E38A-F374-423E-A05D-B4C3367C652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810250" y="2971800"/>
            <a:ext cx="3143252" cy="16764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</a:tbl>
            </a:graphicData>
          </a:graphic>
        </p:graphicFrame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3A81020E-45C2-417F-AEFE-D2DE7891C93F}"/>
                </a:ext>
              </a:extLst>
            </p:cNvPr>
            <p:cNvCxnSpPr/>
            <p:nvPr/>
          </p:nvCxnSpPr>
          <p:spPr>
            <a:xfrm flipH="1" flipV="1">
              <a:off x="5181600" y="2500312"/>
              <a:ext cx="6096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A247C76D-DC9F-4E62-846F-BD23EA821453}"/>
                </a:ext>
              </a:extLst>
            </p:cNvPr>
            <p:cNvSpPr txBox="1"/>
            <p:nvPr/>
          </p:nvSpPr>
          <p:spPr>
            <a:xfrm>
              <a:off x="5424488" y="22860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CC8925AC-3FE2-4B82-B115-29B08D87F561}"/>
                </a:ext>
              </a:extLst>
            </p:cNvPr>
            <p:cNvSpPr txBox="1"/>
            <p:nvPr/>
          </p:nvSpPr>
          <p:spPr>
            <a:xfrm>
              <a:off x="5181600" y="2662535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9BBD8538-0E96-4FDE-9E0F-7DD7BC928996}"/>
                </a:ext>
              </a:extLst>
            </p:cNvPr>
            <p:cNvSpPr txBox="1"/>
            <p:nvPr/>
          </p:nvSpPr>
          <p:spPr>
            <a:xfrm>
              <a:off x="5943600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7A43E745-3B45-4329-BBF3-2D98242FF89E}"/>
                </a:ext>
              </a:extLst>
            </p:cNvPr>
            <p:cNvSpPr txBox="1"/>
            <p:nvPr/>
          </p:nvSpPr>
          <p:spPr>
            <a:xfrm>
              <a:off x="8305800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F104A446-D567-48A1-B8E9-1598BCB313A4}"/>
                </a:ext>
              </a:extLst>
            </p:cNvPr>
            <p:cNvSpPr txBox="1"/>
            <p:nvPr/>
          </p:nvSpPr>
          <p:spPr>
            <a:xfrm>
              <a:off x="5410200" y="319147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D6BA48B4-5C2A-4C90-856E-4E66542989E7}"/>
                </a:ext>
              </a:extLst>
            </p:cNvPr>
            <p:cNvSpPr txBox="1"/>
            <p:nvPr/>
          </p:nvSpPr>
          <p:spPr>
            <a:xfrm>
              <a:off x="5422466" y="395793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212A6153-F076-44D6-AC17-6DD1EC4B0874}"/>
                </a:ext>
              </a:extLst>
            </p:cNvPr>
            <p:cNvSpPr txBox="1"/>
            <p:nvPr/>
          </p:nvSpPr>
          <p:spPr>
            <a:xfrm>
              <a:off x="62484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F4C4C79B-4E10-491F-9FB8-310FE02AD129}"/>
                </a:ext>
              </a:extLst>
            </p:cNvPr>
            <p:cNvSpPr txBox="1"/>
            <p:nvPr/>
          </p:nvSpPr>
          <p:spPr>
            <a:xfrm>
              <a:off x="62484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553090E9-6165-4680-ABB8-291C6A4958C7}"/>
                </a:ext>
              </a:extLst>
            </p:cNvPr>
            <p:cNvSpPr txBox="1"/>
            <p:nvPr/>
          </p:nvSpPr>
          <p:spPr>
            <a:xfrm>
              <a:off x="7086600" y="295751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D8367D2B-8650-48D8-816D-257BB98BC83B}"/>
                </a:ext>
              </a:extLst>
            </p:cNvPr>
            <p:cNvSpPr txBox="1"/>
            <p:nvPr/>
          </p:nvSpPr>
          <p:spPr>
            <a:xfrm>
              <a:off x="70866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7C1578E3-E940-4D83-B68C-64A63365F497}"/>
                </a:ext>
              </a:extLst>
            </p:cNvPr>
            <p:cNvSpPr txBox="1"/>
            <p:nvPr/>
          </p:nvSpPr>
          <p:spPr>
            <a:xfrm>
              <a:off x="6743351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A20782BD-FB25-4A60-B0A4-DEA84B89EED8}"/>
                </a:ext>
              </a:extLst>
            </p:cNvPr>
            <p:cNvSpPr txBox="1"/>
            <p:nvPr/>
          </p:nvSpPr>
          <p:spPr>
            <a:xfrm>
              <a:off x="7505351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B2FF18F4-D852-41A9-BC08-75F45BFD1444}"/>
                </a:ext>
              </a:extLst>
            </p:cNvPr>
            <p:cNvSpPr txBox="1"/>
            <p:nvPr/>
          </p:nvSpPr>
          <p:spPr>
            <a:xfrm>
              <a:off x="86106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FC12A9C4-1765-4C46-9C33-CACAAA670FF9}"/>
                </a:ext>
              </a:extLst>
            </p:cNvPr>
            <p:cNvSpPr txBox="1"/>
            <p:nvPr/>
          </p:nvSpPr>
          <p:spPr>
            <a:xfrm>
              <a:off x="8610600" y="3810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4D92B04C-5247-4DDE-971A-ADF6A5DE1A0F}"/>
                </a:ext>
              </a:extLst>
            </p:cNvPr>
            <p:cNvSpPr txBox="1"/>
            <p:nvPr/>
          </p:nvSpPr>
          <p:spPr>
            <a:xfrm>
              <a:off x="7848600" y="2971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D8E2F1B7-EC09-46EB-982A-AC70D6951ED5}"/>
                </a:ext>
              </a:extLst>
            </p:cNvPr>
            <p:cNvSpPr txBox="1"/>
            <p:nvPr/>
          </p:nvSpPr>
          <p:spPr>
            <a:xfrm>
              <a:off x="78486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0F7B5DA-8214-4233-BEAF-906D683D219E}"/>
              </a:ext>
            </a:extLst>
          </p:cNvPr>
          <p:cNvSpPr txBox="1"/>
          <p:nvPr/>
        </p:nvSpPr>
        <p:spPr>
          <a:xfrm>
            <a:off x="7080967" y="37315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B98D9EDF-97E1-4DE8-B284-0F833A072EA7}"/>
              </a:ext>
            </a:extLst>
          </p:cNvPr>
          <p:cNvSpPr txBox="1"/>
          <p:nvPr/>
        </p:nvSpPr>
        <p:spPr>
          <a:xfrm>
            <a:off x="6289242" y="44913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61FA75F-D512-480F-90DF-9E60EE834D6A}"/>
              </a:ext>
            </a:extLst>
          </p:cNvPr>
          <p:cNvSpPr txBox="1"/>
          <p:nvPr/>
        </p:nvSpPr>
        <p:spPr>
          <a:xfrm>
            <a:off x="7848600" y="4495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C60BC2F-F216-462A-8C74-BEB890963E14}"/>
              </a:ext>
            </a:extLst>
          </p:cNvPr>
          <p:cNvSpPr txBox="1"/>
          <p:nvPr/>
        </p:nvSpPr>
        <p:spPr>
          <a:xfrm>
            <a:off x="7086600" y="4495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1" name="Rounded Rectangle 47">
            <a:extLst>
              <a:ext uri="{FF2B5EF4-FFF2-40B4-BE49-F238E27FC236}">
                <a16:creationId xmlns:a16="http://schemas.microsoft.com/office/drawing/2014/main" xmlns="" id="{1DE66D99-44BF-49B9-804C-E0333A3E1E23}"/>
              </a:ext>
            </a:extLst>
          </p:cNvPr>
          <p:cNvSpPr/>
          <p:nvPr/>
        </p:nvSpPr>
        <p:spPr>
          <a:xfrm>
            <a:off x="6971951" y="4495800"/>
            <a:ext cx="1258000" cy="46166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204C2FC-237B-41F4-A4A2-56A3CEE6EE99}"/>
              </a:ext>
            </a:extLst>
          </p:cNvPr>
          <p:cNvSpPr txBox="1"/>
          <p:nvPr/>
        </p:nvSpPr>
        <p:spPr>
          <a:xfrm>
            <a:off x="958400" y="5302817"/>
            <a:ext cx="3143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1 </a:t>
            </a:r>
            <a:r>
              <a:rPr lang="en-IN" sz="2400" dirty="0"/>
              <a:t>(T) = A’C’ + B’C’ + A’B’</a:t>
            </a:r>
          </a:p>
        </p:txBody>
      </p:sp>
      <p:sp>
        <p:nvSpPr>
          <p:cNvPr id="53" name="Rounded Rectangle 47">
            <a:extLst>
              <a:ext uri="{FF2B5EF4-FFF2-40B4-BE49-F238E27FC236}">
                <a16:creationId xmlns:a16="http://schemas.microsoft.com/office/drawing/2014/main" xmlns="" id="{BA1B95F9-3143-4827-A395-A3082B1DF63E}"/>
              </a:ext>
            </a:extLst>
          </p:cNvPr>
          <p:cNvSpPr/>
          <p:nvPr/>
        </p:nvSpPr>
        <p:spPr>
          <a:xfrm rot="5400000">
            <a:off x="1485947" y="3272308"/>
            <a:ext cx="457546" cy="1371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DA92FB2C-297F-4C44-A762-B1AD7EF5E945}"/>
              </a:ext>
            </a:extLst>
          </p:cNvPr>
          <p:cNvGrpSpPr/>
          <p:nvPr/>
        </p:nvGrpSpPr>
        <p:grpSpPr>
          <a:xfrm>
            <a:off x="973000" y="3626417"/>
            <a:ext cx="3092884" cy="642936"/>
            <a:chOff x="973000" y="3626417"/>
            <a:chExt cx="3092884" cy="642936"/>
          </a:xfrm>
        </p:grpSpPr>
        <p:sp>
          <p:nvSpPr>
            <p:cNvPr id="54" name="Left Bracket 53">
              <a:extLst>
                <a:ext uri="{FF2B5EF4-FFF2-40B4-BE49-F238E27FC236}">
                  <a16:creationId xmlns:a16="http://schemas.microsoft.com/office/drawing/2014/main" xmlns="" id="{DA2F5499-8415-4FCC-A022-B8B32F22BE49}"/>
                </a:ext>
              </a:extLst>
            </p:cNvPr>
            <p:cNvSpPr/>
            <p:nvPr/>
          </p:nvSpPr>
          <p:spPr>
            <a:xfrm>
              <a:off x="3482216" y="3626417"/>
              <a:ext cx="583668" cy="633096"/>
            </a:xfrm>
            <a:prstGeom prst="leftBracket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Left Bracket 54">
              <a:extLst>
                <a:ext uri="{FF2B5EF4-FFF2-40B4-BE49-F238E27FC236}">
                  <a16:creationId xmlns:a16="http://schemas.microsoft.com/office/drawing/2014/main" xmlns="" id="{12C771BE-B8AA-4878-80F9-896F1A41E7E4}"/>
                </a:ext>
              </a:extLst>
            </p:cNvPr>
            <p:cNvSpPr/>
            <p:nvPr/>
          </p:nvSpPr>
          <p:spPr>
            <a:xfrm rot="10800000">
              <a:off x="973000" y="3636257"/>
              <a:ext cx="578184" cy="633096"/>
            </a:xfrm>
            <a:prstGeom prst="leftBracket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ounded Rectangle 47">
            <a:extLst>
              <a:ext uri="{FF2B5EF4-FFF2-40B4-BE49-F238E27FC236}">
                <a16:creationId xmlns:a16="http://schemas.microsoft.com/office/drawing/2014/main" xmlns="" id="{207459FA-C426-4AD2-BFBB-5E9CC2E939E0}"/>
              </a:ext>
            </a:extLst>
          </p:cNvPr>
          <p:cNvSpPr/>
          <p:nvPr/>
        </p:nvSpPr>
        <p:spPr>
          <a:xfrm>
            <a:off x="6138324" y="4532680"/>
            <a:ext cx="1258000" cy="46166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47">
            <a:extLst>
              <a:ext uri="{FF2B5EF4-FFF2-40B4-BE49-F238E27FC236}">
                <a16:creationId xmlns:a16="http://schemas.microsoft.com/office/drawing/2014/main" xmlns="" id="{3859A90F-4961-487F-9931-71FAADC5C762}"/>
              </a:ext>
            </a:extLst>
          </p:cNvPr>
          <p:cNvSpPr/>
          <p:nvPr/>
        </p:nvSpPr>
        <p:spPr>
          <a:xfrm rot="5400000">
            <a:off x="6615313" y="4067863"/>
            <a:ext cx="1258000" cy="46166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4618C84C-D953-4288-842D-1216A07B006F}"/>
              </a:ext>
            </a:extLst>
          </p:cNvPr>
          <p:cNvSpPr txBox="1"/>
          <p:nvPr/>
        </p:nvSpPr>
        <p:spPr>
          <a:xfrm>
            <a:off x="5105400" y="5302817"/>
            <a:ext cx="3333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1 </a:t>
            </a:r>
            <a:r>
              <a:rPr lang="en-IN" sz="2400" dirty="0"/>
              <a:t>= (A’+B’) (B’+C’) (A’+C’)</a:t>
            </a:r>
          </a:p>
          <a:p>
            <a:r>
              <a:rPr lang="en-IN" sz="2400" dirty="0"/>
              <a:t>F</a:t>
            </a:r>
            <a:r>
              <a:rPr lang="en-IN" sz="2400" baseline="-25000" dirty="0"/>
              <a:t>1</a:t>
            </a:r>
            <a:r>
              <a:rPr lang="en-IN" sz="2400" dirty="0"/>
              <a:t>’ = AB + AC + BC</a:t>
            </a:r>
          </a:p>
          <a:p>
            <a:r>
              <a:rPr lang="en-IN" sz="2400" dirty="0"/>
              <a:t>F</a:t>
            </a:r>
            <a:r>
              <a:rPr lang="en-IN" sz="2400" baseline="-25000" dirty="0"/>
              <a:t>1</a:t>
            </a:r>
            <a:r>
              <a:rPr lang="en-IN" sz="2400" dirty="0"/>
              <a:t>(C) = (AB + AC + BC)’</a:t>
            </a:r>
          </a:p>
        </p:txBody>
      </p:sp>
    </p:spTree>
    <p:extLst>
      <p:ext uri="{BB962C8B-B14F-4D97-AF65-F5344CB8AC3E}">
        <p14:creationId xmlns:p14="http://schemas.microsoft.com/office/powerpoint/2010/main" val="1298085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3" grpId="0"/>
      <p:bldP spid="24" grpId="0"/>
      <p:bldP spid="25" grpId="0"/>
      <p:bldP spid="26" grpId="0"/>
      <p:bldP spid="27" grpId="0" animBg="1"/>
      <p:bldP spid="47" grpId="0"/>
      <p:bldP spid="48" grpId="0"/>
      <p:bldP spid="49" grpId="0"/>
      <p:bldP spid="50" grpId="0"/>
      <p:bldP spid="51" grpId="0" animBg="1"/>
      <p:bldP spid="52" grpId="0"/>
      <p:bldP spid="53" grpId="0" animBg="1"/>
      <p:bldP spid="57" grpId="0" animBg="1"/>
      <p:bldP spid="58" grpId="0" animBg="1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C8D588-C510-4A90-9A6B-05CA7DDE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expansion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3C2FB2-D988-4D01-9282-4270AF76C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68680"/>
            <a:ext cx="8763000" cy="91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Example:- Show how to combine several 16 x 4 RAM to form a 16 x 8 RAM.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6278355-1DD9-44AC-9DA4-B7A9C674F6D5}"/>
              </a:ext>
            </a:extLst>
          </p:cNvPr>
          <p:cNvSpPr/>
          <p:nvPr/>
        </p:nvSpPr>
        <p:spPr>
          <a:xfrm>
            <a:off x="2047240" y="3108961"/>
            <a:ext cx="1656000" cy="169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774D24-3144-4FFC-A74F-BC27C568788F}"/>
              </a:ext>
            </a:extLst>
          </p:cNvPr>
          <p:cNvSpPr txBox="1"/>
          <p:nvPr/>
        </p:nvSpPr>
        <p:spPr>
          <a:xfrm>
            <a:off x="2494163" y="3639235"/>
            <a:ext cx="858754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RAM 1</a:t>
            </a:r>
          </a:p>
          <a:p>
            <a:pPr algn="ctr"/>
            <a:r>
              <a:rPr lang="en-US" sz="1600" dirty="0"/>
              <a:t>16 x 4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C490E8-96D3-477F-90FB-F5BD0A9E3BCB}"/>
              </a:ext>
            </a:extLst>
          </p:cNvPr>
          <p:cNvSpPr txBox="1"/>
          <p:nvPr/>
        </p:nvSpPr>
        <p:spPr>
          <a:xfrm>
            <a:off x="2179782" y="3048001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3</a:t>
            </a:r>
            <a:endParaRPr lang="en-IN" sz="1600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B09438A-C3F8-4F63-AA4E-9A345D879FFB}"/>
              </a:ext>
            </a:extLst>
          </p:cNvPr>
          <p:cNvSpPr txBox="1"/>
          <p:nvPr/>
        </p:nvSpPr>
        <p:spPr>
          <a:xfrm>
            <a:off x="2548082" y="3048001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2</a:t>
            </a:r>
            <a:endParaRPr lang="en-IN" sz="16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2B9ED88-23D3-4A73-B91E-4D4587C88736}"/>
              </a:ext>
            </a:extLst>
          </p:cNvPr>
          <p:cNvSpPr txBox="1"/>
          <p:nvPr/>
        </p:nvSpPr>
        <p:spPr>
          <a:xfrm>
            <a:off x="2929082" y="3061733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1</a:t>
            </a:r>
            <a:endParaRPr lang="en-IN" sz="16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F7ADA8C-DBFD-42F1-9E6E-DA8199362CC7}"/>
              </a:ext>
            </a:extLst>
          </p:cNvPr>
          <p:cNvSpPr txBox="1"/>
          <p:nvPr/>
        </p:nvSpPr>
        <p:spPr>
          <a:xfrm>
            <a:off x="3297382" y="3061733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0</a:t>
            </a:r>
            <a:endParaRPr lang="en-IN" sz="16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0B4C624-8F58-4A46-B1F6-741191873316}"/>
              </a:ext>
            </a:extLst>
          </p:cNvPr>
          <p:cNvSpPr txBox="1"/>
          <p:nvPr/>
        </p:nvSpPr>
        <p:spPr>
          <a:xfrm>
            <a:off x="2159462" y="4493736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3</a:t>
            </a:r>
            <a:endParaRPr lang="en-IN" sz="16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2C44009-EFAC-4B36-8398-F081D4649720}"/>
              </a:ext>
            </a:extLst>
          </p:cNvPr>
          <p:cNvSpPr txBox="1"/>
          <p:nvPr/>
        </p:nvSpPr>
        <p:spPr>
          <a:xfrm>
            <a:off x="2527762" y="4493736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2</a:t>
            </a:r>
            <a:endParaRPr lang="en-IN" sz="16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E03FFD5-1502-478F-86E2-0A138A86F231}"/>
              </a:ext>
            </a:extLst>
          </p:cNvPr>
          <p:cNvSpPr txBox="1"/>
          <p:nvPr/>
        </p:nvSpPr>
        <p:spPr>
          <a:xfrm>
            <a:off x="2908762" y="4507468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1</a:t>
            </a:r>
            <a:endParaRPr lang="en-IN" sz="1600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13D7921-BB87-4DED-851F-BE3FCF404958}"/>
              </a:ext>
            </a:extLst>
          </p:cNvPr>
          <p:cNvSpPr txBox="1"/>
          <p:nvPr/>
        </p:nvSpPr>
        <p:spPr>
          <a:xfrm>
            <a:off x="3277062" y="4507468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0</a:t>
            </a:r>
            <a:endParaRPr lang="en-IN" sz="16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F8D59A5E-627E-4804-BF08-BA216976C6CB}"/>
                  </a:ext>
                </a:extLst>
              </p:cNvPr>
              <p:cNvSpPr txBox="1"/>
              <p:nvPr/>
            </p:nvSpPr>
            <p:spPr>
              <a:xfrm>
                <a:off x="2014682" y="3440669"/>
                <a:ext cx="642158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1600" dirty="0"/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endParaRPr lang="en-IN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D59A5E-627E-4804-BF08-BA216976C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682" y="3440669"/>
                <a:ext cx="642158" cy="369332"/>
              </a:xfrm>
              <a:prstGeom prst="rect">
                <a:avLst/>
              </a:prstGeom>
              <a:blipFill>
                <a:blip r:embed="rId2"/>
                <a:stretch>
                  <a:fillRect l="-4717" t="-4918" r="-26415"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F57E6E94-2300-4095-8254-B87C2421EA92}"/>
                  </a:ext>
                </a:extLst>
              </p:cNvPr>
              <p:cNvSpPr txBox="1"/>
              <p:nvPr/>
            </p:nvSpPr>
            <p:spPr>
              <a:xfrm>
                <a:off x="2004176" y="4191001"/>
                <a:ext cx="327544" cy="3699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</m:acc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7E6E94-2300-4095-8254-B87C2421E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176" y="4191001"/>
                <a:ext cx="327544" cy="369909"/>
              </a:xfrm>
              <a:prstGeom prst="rect">
                <a:avLst/>
              </a:prstGeom>
              <a:blipFill>
                <a:blip r:embed="rId3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xmlns="" id="{631F5A62-3906-4765-91CB-24F76C8C6F73}"/>
              </a:ext>
            </a:extLst>
          </p:cNvPr>
          <p:cNvGrpSpPr/>
          <p:nvPr/>
        </p:nvGrpSpPr>
        <p:grpSpPr>
          <a:xfrm>
            <a:off x="2331720" y="1775461"/>
            <a:ext cx="1112520" cy="1343420"/>
            <a:chOff x="2331720" y="1775461"/>
            <a:chExt cx="1112520" cy="134342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1B41143B-192A-41DC-BD6C-3EB18FD6F7FE}"/>
                </a:ext>
              </a:extLst>
            </p:cNvPr>
            <p:cNvCxnSpPr/>
            <p:nvPr/>
          </p:nvCxnSpPr>
          <p:spPr>
            <a:xfrm>
              <a:off x="2692400" y="2118361"/>
              <a:ext cx="0" cy="9906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6A724921-C9E5-422C-A772-DC6982AAC85C}"/>
                </a:ext>
              </a:extLst>
            </p:cNvPr>
            <p:cNvCxnSpPr/>
            <p:nvPr/>
          </p:nvCxnSpPr>
          <p:spPr>
            <a:xfrm>
              <a:off x="3063240" y="2433321"/>
              <a:ext cx="0" cy="684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0956B91F-786D-4CE1-9B41-74AAC07495F7}"/>
                </a:ext>
              </a:extLst>
            </p:cNvPr>
            <p:cNvCxnSpPr/>
            <p:nvPr/>
          </p:nvCxnSpPr>
          <p:spPr>
            <a:xfrm>
              <a:off x="3444240" y="2722881"/>
              <a:ext cx="0" cy="396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324BB31C-6F33-4A48-8C63-51C78F7D26E7}"/>
                </a:ext>
              </a:extLst>
            </p:cNvPr>
            <p:cNvCxnSpPr/>
            <p:nvPr/>
          </p:nvCxnSpPr>
          <p:spPr>
            <a:xfrm>
              <a:off x="2331720" y="1775461"/>
              <a:ext cx="0" cy="1332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0E2FD1CB-45F5-4A98-9123-E78C5D95D00B}"/>
              </a:ext>
            </a:extLst>
          </p:cNvPr>
          <p:cNvGrpSpPr/>
          <p:nvPr/>
        </p:nvGrpSpPr>
        <p:grpSpPr>
          <a:xfrm>
            <a:off x="2331720" y="4799401"/>
            <a:ext cx="1112520" cy="1342460"/>
            <a:chOff x="2331720" y="4799401"/>
            <a:chExt cx="1112520" cy="134246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1FF83380-7CA0-461D-A4BA-FBAD66C68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3240" y="4820021"/>
              <a:ext cx="0" cy="9906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4360AF1D-D550-43DB-8DEE-653C4ABCC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2400" y="4799401"/>
              <a:ext cx="0" cy="684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99A28F0A-39BF-491B-9936-C00CFBA72A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1720" y="4809861"/>
              <a:ext cx="0" cy="396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3A9A8EAC-2F7F-4D84-9692-FC7695D73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4240" y="4809861"/>
              <a:ext cx="0" cy="1332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02190575-0573-4667-B2B6-BC0B42B7E9EF}"/>
              </a:ext>
            </a:extLst>
          </p:cNvPr>
          <p:cNvSpPr/>
          <p:nvPr/>
        </p:nvSpPr>
        <p:spPr>
          <a:xfrm>
            <a:off x="1941896" y="4285566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83A346D7-2A7A-4004-A28E-A958863ABEA7}"/>
              </a:ext>
            </a:extLst>
          </p:cNvPr>
          <p:cNvCxnSpPr/>
          <p:nvPr/>
        </p:nvCxnSpPr>
        <p:spPr>
          <a:xfrm flipH="1">
            <a:off x="1610360" y="3625335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44E0C3AB-7941-44AD-BEA1-F722AC74022C}"/>
              </a:ext>
            </a:extLst>
          </p:cNvPr>
          <p:cNvCxnSpPr>
            <a:cxnSpLocks/>
          </p:cNvCxnSpPr>
          <p:nvPr/>
        </p:nvCxnSpPr>
        <p:spPr>
          <a:xfrm rot="5400000" flipH="1">
            <a:off x="1264120" y="3282835"/>
            <a:ext cx="712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F848E30C-5BD7-4135-9D67-DDA55D8E3526}"/>
              </a:ext>
            </a:extLst>
          </p:cNvPr>
          <p:cNvSpPr/>
          <p:nvPr/>
        </p:nvSpPr>
        <p:spPr>
          <a:xfrm>
            <a:off x="5773766" y="3107401"/>
            <a:ext cx="1656000" cy="169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F4A6124-D250-4E8C-B8E0-CFD0F56447DE}"/>
              </a:ext>
            </a:extLst>
          </p:cNvPr>
          <p:cNvSpPr txBox="1"/>
          <p:nvPr/>
        </p:nvSpPr>
        <p:spPr>
          <a:xfrm>
            <a:off x="6220689" y="3637675"/>
            <a:ext cx="858754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RAM 2</a:t>
            </a:r>
          </a:p>
          <a:p>
            <a:pPr algn="ctr"/>
            <a:r>
              <a:rPr lang="en-US" sz="1600" dirty="0"/>
              <a:t>16 x 4</a:t>
            </a:r>
            <a:endParaRPr lang="en-IN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36E8A22-CBE3-4DA6-A24C-6C046E566869}"/>
              </a:ext>
            </a:extLst>
          </p:cNvPr>
          <p:cNvSpPr txBox="1"/>
          <p:nvPr/>
        </p:nvSpPr>
        <p:spPr>
          <a:xfrm>
            <a:off x="5906308" y="3046441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3</a:t>
            </a:r>
            <a:endParaRPr lang="en-IN" sz="1600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73F8B2A-2B0A-484E-8729-F335657E0D0B}"/>
              </a:ext>
            </a:extLst>
          </p:cNvPr>
          <p:cNvSpPr txBox="1"/>
          <p:nvPr/>
        </p:nvSpPr>
        <p:spPr>
          <a:xfrm>
            <a:off x="6274608" y="3046441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2</a:t>
            </a:r>
            <a:endParaRPr lang="en-IN" sz="16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C8FF4F4-8F77-420F-899D-DE26900CDF18}"/>
              </a:ext>
            </a:extLst>
          </p:cNvPr>
          <p:cNvSpPr txBox="1"/>
          <p:nvPr/>
        </p:nvSpPr>
        <p:spPr>
          <a:xfrm>
            <a:off x="6655608" y="3060173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1</a:t>
            </a:r>
            <a:endParaRPr lang="en-IN" sz="1600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019FFA4-64FC-457A-A85B-C305A333795E}"/>
              </a:ext>
            </a:extLst>
          </p:cNvPr>
          <p:cNvSpPr txBox="1"/>
          <p:nvPr/>
        </p:nvSpPr>
        <p:spPr>
          <a:xfrm>
            <a:off x="7023908" y="3060173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0</a:t>
            </a:r>
            <a:endParaRPr lang="en-IN" sz="16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7C2699F-3B8B-4860-BFC1-4ECDB9BCB7DD}"/>
              </a:ext>
            </a:extLst>
          </p:cNvPr>
          <p:cNvSpPr txBox="1"/>
          <p:nvPr/>
        </p:nvSpPr>
        <p:spPr>
          <a:xfrm>
            <a:off x="5885988" y="4482016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3</a:t>
            </a:r>
            <a:endParaRPr lang="en-IN" sz="1600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F50486D-E3C1-41DA-9566-18C39D90873A}"/>
              </a:ext>
            </a:extLst>
          </p:cNvPr>
          <p:cNvSpPr txBox="1"/>
          <p:nvPr/>
        </p:nvSpPr>
        <p:spPr>
          <a:xfrm>
            <a:off x="6254288" y="4482016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2</a:t>
            </a:r>
            <a:endParaRPr lang="en-IN" sz="1600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F2FF152-8161-419D-A005-5D28BB8A972C}"/>
              </a:ext>
            </a:extLst>
          </p:cNvPr>
          <p:cNvSpPr txBox="1"/>
          <p:nvPr/>
        </p:nvSpPr>
        <p:spPr>
          <a:xfrm>
            <a:off x="6635288" y="4495748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1</a:t>
            </a:r>
            <a:endParaRPr lang="en-IN" sz="1600" baseline="-25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575B18F-ACD7-4828-89D1-6D8D2B489210}"/>
              </a:ext>
            </a:extLst>
          </p:cNvPr>
          <p:cNvSpPr txBox="1"/>
          <p:nvPr/>
        </p:nvSpPr>
        <p:spPr>
          <a:xfrm>
            <a:off x="7003588" y="4495748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0</a:t>
            </a:r>
            <a:endParaRPr lang="en-IN" sz="16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F3C97258-6246-4EC8-8AEF-A2F62A11A3D4}"/>
                  </a:ext>
                </a:extLst>
              </p:cNvPr>
              <p:cNvSpPr txBox="1"/>
              <p:nvPr/>
            </p:nvSpPr>
            <p:spPr>
              <a:xfrm>
                <a:off x="5741208" y="3439109"/>
                <a:ext cx="642158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1600" dirty="0"/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endParaRPr lang="en-IN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3C97258-6246-4EC8-8AEF-A2F62A11A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208" y="3439109"/>
                <a:ext cx="642158" cy="369332"/>
              </a:xfrm>
              <a:prstGeom prst="rect">
                <a:avLst/>
              </a:prstGeom>
              <a:blipFill>
                <a:blip r:embed="rId4"/>
                <a:stretch>
                  <a:fillRect l="-5714" t="-4918" r="-26667"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8E7A4B0D-4FCB-4B99-A272-671C084D913D}"/>
                  </a:ext>
                </a:extLst>
              </p:cNvPr>
              <p:cNvSpPr txBox="1"/>
              <p:nvPr/>
            </p:nvSpPr>
            <p:spPr>
              <a:xfrm>
                <a:off x="5730702" y="4189441"/>
                <a:ext cx="327544" cy="3699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</m:acc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E7A4B0D-4FCB-4B99-A272-671C084D9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702" y="4189441"/>
                <a:ext cx="327544" cy="369909"/>
              </a:xfrm>
              <a:prstGeom prst="rect">
                <a:avLst/>
              </a:prstGeom>
              <a:blipFill>
                <a:blip r:embed="rId5"/>
                <a:stretch>
                  <a:fillRect r="-185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15793F0C-60C2-4A89-940B-2071B70EA5B3}"/>
              </a:ext>
            </a:extLst>
          </p:cNvPr>
          <p:cNvGrpSpPr/>
          <p:nvPr/>
        </p:nvGrpSpPr>
        <p:grpSpPr>
          <a:xfrm>
            <a:off x="6058246" y="1773901"/>
            <a:ext cx="1112520" cy="1343420"/>
            <a:chOff x="6058246" y="1773901"/>
            <a:chExt cx="1112520" cy="134342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9989D555-B870-41AC-BE5F-FA6700698A46}"/>
                </a:ext>
              </a:extLst>
            </p:cNvPr>
            <p:cNvCxnSpPr/>
            <p:nvPr/>
          </p:nvCxnSpPr>
          <p:spPr>
            <a:xfrm>
              <a:off x="6418926" y="2116801"/>
              <a:ext cx="0" cy="9906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47FFD08F-164E-4B23-9025-D99D10F8C800}"/>
                </a:ext>
              </a:extLst>
            </p:cNvPr>
            <p:cNvCxnSpPr/>
            <p:nvPr/>
          </p:nvCxnSpPr>
          <p:spPr>
            <a:xfrm>
              <a:off x="6789766" y="2431761"/>
              <a:ext cx="0" cy="684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FB1B9D54-45B7-4BA5-B514-C68ABB84DB52}"/>
                </a:ext>
              </a:extLst>
            </p:cNvPr>
            <p:cNvCxnSpPr/>
            <p:nvPr/>
          </p:nvCxnSpPr>
          <p:spPr>
            <a:xfrm>
              <a:off x="7170766" y="2721321"/>
              <a:ext cx="0" cy="396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95A7D165-F245-4F63-AB96-4B56E12F4628}"/>
                </a:ext>
              </a:extLst>
            </p:cNvPr>
            <p:cNvCxnSpPr/>
            <p:nvPr/>
          </p:nvCxnSpPr>
          <p:spPr>
            <a:xfrm>
              <a:off x="6058246" y="1773901"/>
              <a:ext cx="0" cy="1332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C11D0359-C48A-424C-87B1-100861D514A2}"/>
              </a:ext>
            </a:extLst>
          </p:cNvPr>
          <p:cNvGrpSpPr/>
          <p:nvPr/>
        </p:nvGrpSpPr>
        <p:grpSpPr>
          <a:xfrm>
            <a:off x="6058246" y="4797841"/>
            <a:ext cx="1112520" cy="1342460"/>
            <a:chOff x="6058246" y="4797841"/>
            <a:chExt cx="1112520" cy="134246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88AA72CF-0FC4-49ED-8CC1-3AAE3A555B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9766" y="4808301"/>
              <a:ext cx="0" cy="9906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94855687-975E-4CFE-9790-364D12E9AC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8926" y="4797841"/>
              <a:ext cx="0" cy="684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B3FE4A88-E830-45C8-9114-23AD707571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8246" y="4808301"/>
              <a:ext cx="0" cy="396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BAEF851D-1917-4B1D-9397-139AC06FF2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0766" y="4808301"/>
              <a:ext cx="0" cy="1332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BDC2E6F8-A2E8-473E-8C66-5C4623CAF938}"/>
              </a:ext>
            </a:extLst>
          </p:cNvPr>
          <p:cNvSpPr/>
          <p:nvPr/>
        </p:nvSpPr>
        <p:spPr>
          <a:xfrm>
            <a:off x="5668422" y="4284006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731C1322-B480-4734-9F01-9EF714E6FD62}"/>
              </a:ext>
            </a:extLst>
          </p:cNvPr>
          <p:cNvCxnSpPr/>
          <p:nvPr/>
        </p:nvCxnSpPr>
        <p:spPr>
          <a:xfrm flipH="1">
            <a:off x="5336886" y="3623775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236C8A8C-859A-4681-A6C5-DBD3E7FC4702}"/>
              </a:ext>
            </a:extLst>
          </p:cNvPr>
          <p:cNvCxnSpPr>
            <a:cxnSpLocks/>
          </p:cNvCxnSpPr>
          <p:nvPr/>
        </p:nvCxnSpPr>
        <p:spPr>
          <a:xfrm rot="5400000" flipH="1">
            <a:off x="4990646" y="3281275"/>
            <a:ext cx="712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EC526568-6613-4EB5-BA67-812308279AA3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46640" y="2924875"/>
            <a:ext cx="676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7BF2A46B-3439-4CEC-A083-090231659332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49064" y="2719898"/>
            <a:ext cx="676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F1ACDA59-8577-4A6B-A778-4DC94A89CCD5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56800" y="2436122"/>
            <a:ext cx="676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DBF362C9-766E-4718-A22A-111CDD68E393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56800" y="2122722"/>
            <a:ext cx="676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661478A3-AD8B-4813-89EE-BF38AC4DDFD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56800" y="1786307"/>
            <a:ext cx="676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564ADA20-EC2C-47CD-A650-C8A3DE1E8394}"/>
              </a:ext>
            </a:extLst>
          </p:cNvPr>
          <p:cNvCxnSpPr>
            <a:cxnSpLocks/>
          </p:cNvCxnSpPr>
          <p:nvPr/>
        </p:nvCxnSpPr>
        <p:spPr>
          <a:xfrm rot="10800000" flipH="1">
            <a:off x="5152800" y="5209991"/>
            <a:ext cx="27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22FE16BE-E8F0-4108-AA70-928898FF3DB2}"/>
              </a:ext>
            </a:extLst>
          </p:cNvPr>
          <p:cNvCxnSpPr>
            <a:cxnSpLocks/>
          </p:cNvCxnSpPr>
          <p:nvPr/>
        </p:nvCxnSpPr>
        <p:spPr>
          <a:xfrm rot="10800000" flipH="1">
            <a:off x="5152800" y="5474536"/>
            <a:ext cx="27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E6DF3CD9-6B04-4FFF-93C2-5F6E0DD4E671}"/>
              </a:ext>
            </a:extLst>
          </p:cNvPr>
          <p:cNvCxnSpPr>
            <a:cxnSpLocks/>
          </p:cNvCxnSpPr>
          <p:nvPr/>
        </p:nvCxnSpPr>
        <p:spPr>
          <a:xfrm rot="10800000" flipH="1">
            <a:off x="5152800" y="5799978"/>
            <a:ext cx="27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029D294B-82D1-4016-B38D-97C2FB870852}"/>
              </a:ext>
            </a:extLst>
          </p:cNvPr>
          <p:cNvCxnSpPr>
            <a:cxnSpLocks/>
          </p:cNvCxnSpPr>
          <p:nvPr/>
        </p:nvCxnSpPr>
        <p:spPr>
          <a:xfrm rot="10800000" flipH="1">
            <a:off x="5152800" y="6143280"/>
            <a:ext cx="27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B36C9597-4BB8-4006-BC20-96D894FF43E5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49503" y="5210775"/>
            <a:ext cx="27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AE238C42-3435-40F6-A334-401D3ECCE4C4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49503" y="5475320"/>
            <a:ext cx="27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DFB846C2-EFCA-45B5-B55D-8469937BA67A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49503" y="5800762"/>
            <a:ext cx="27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7F3A1980-BFB6-49A8-9561-A23A29C94442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49503" y="6144064"/>
            <a:ext cx="27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D77DD640-4BD3-4817-809C-F1FDFC5B7075}"/>
              </a:ext>
            </a:extLst>
          </p:cNvPr>
          <p:cNvSpPr txBox="1"/>
          <p:nvPr/>
        </p:nvSpPr>
        <p:spPr>
          <a:xfrm>
            <a:off x="837220" y="1584965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3</a:t>
            </a:r>
            <a:endParaRPr lang="en-IN" sz="1600" baseline="-25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DA29541D-E440-4027-A24A-94282A892787}"/>
              </a:ext>
            </a:extLst>
          </p:cNvPr>
          <p:cNvSpPr txBox="1"/>
          <p:nvPr/>
        </p:nvSpPr>
        <p:spPr>
          <a:xfrm>
            <a:off x="830926" y="1890392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2</a:t>
            </a:r>
            <a:endParaRPr lang="en-IN" sz="1600" baseline="-25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DD742DE6-CDF4-4040-8A9D-BBB64459B003}"/>
              </a:ext>
            </a:extLst>
          </p:cNvPr>
          <p:cNvSpPr txBox="1"/>
          <p:nvPr/>
        </p:nvSpPr>
        <p:spPr>
          <a:xfrm>
            <a:off x="837220" y="2218294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1</a:t>
            </a:r>
            <a:endParaRPr lang="en-IN" sz="1600" baseline="-25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C880B74E-1E40-4081-A19D-DB9E15BB3EB6}"/>
              </a:ext>
            </a:extLst>
          </p:cNvPr>
          <p:cNvSpPr txBox="1"/>
          <p:nvPr/>
        </p:nvSpPr>
        <p:spPr>
          <a:xfrm>
            <a:off x="843513" y="2531931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0</a:t>
            </a:r>
            <a:endParaRPr lang="en-IN" sz="16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xmlns="" id="{4A3E8408-4618-45D5-910A-8DC55B2F9C17}"/>
                  </a:ext>
                </a:extLst>
              </p:cNvPr>
              <p:cNvSpPr txBox="1"/>
              <p:nvPr/>
            </p:nvSpPr>
            <p:spPr>
              <a:xfrm>
                <a:off x="990383" y="2943240"/>
                <a:ext cx="642158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1600" dirty="0"/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endParaRPr lang="en-IN" sz="16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A3E8408-4618-45D5-910A-8DC55B2F9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83" y="2943240"/>
                <a:ext cx="642158" cy="369332"/>
              </a:xfrm>
              <a:prstGeom prst="rect">
                <a:avLst/>
              </a:prstGeom>
              <a:blipFill>
                <a:blip r:embed="rId6"/>
                <a:stretch>
                  <a:fillRect l="-4717" t="-5000" r="-26415"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09E353AD-A67B-4947-96F3-9E54079F9B2E}"/>
              </a:ext>
            </a:extLst>
          </p:cNvPr>
          <p:cNvGrpSpPr/>
          <p:nvPr/>
        </p:nvGrpSpPr>
        <p:grpSpPr>
          <a:xfrm>
            <a:off x="1088680" y="4326408"/>
            <a:ext cx="6836120" cy="656387"/>
            <a:chOff x="1088680" y="4326408"/>
            <a:chExt cx="6836120" cy="65638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15894C-DF50-49F6-A284-66D913DC8E6C}"/>
                </a:ext>
              </a:extLst>
            </p:cNvPr>
            <p:cNvCxnSpPr>
              <a:stCxn id="26" idx="2"/>
            </p:cNvCxnSpPr>
            <p:nvPr/>
          </p:nvCxnSpPr>
          <p:spPr>
            <a:xfrm flipH="1">
              <a:off x="1590040" y="4339566"/>
              <a:ext cx="3518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8DB62D0D-807F-4D97-B5EC-CD283D08A80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313528" y="4615968"/>
              <a:ext cx="576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C999A405-D6F3-4A7E-BB5A-E2469A43FF53}"/>
                </a:ext>
              </a:extLst>
            </p:cNvPr>
            <p:cNvCxnSpPr>
              <a:stCxn id="52" idx="2"/>
            </p:cNvCxnSpPr>
            <p:nvPr/>
          </p:nvCxnSpPr>
          <p:spPr>
            <a:xfrm flipH="1">
              <a:off x="5316566" y="4338006"/>
              <a:ext cx="3518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093D5BB6-81A1-452A-B2CC-39334B68A5E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040054" y="4614408"/>
              <a:ext cx="576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7C0FB1C2-406F-44FD-8015-A94D01A7284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56800" y="4905045"/>
              <a:ext cx="676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xmlns="" id="{D9DE63BF-985E-40E5-B4D1-20C6294A2144}"/>
                    </a:ext>
                  </a:extLst>
                </p:cNvPr>
                <p:cNvSpPr txBox="1"/>
                <p:nvPr/>
              </p:nvSpPr>
              <p:spPr>
                <a:xfrm>
                  <a:off x="1088680" y="4612886"/>
                  <a:ext cx="327544" cy="3699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𝐶𝑆</m:t>
                            </m:r>
                          </m:e>
                        </m:acc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D9DE63BF-985E-40E5-B4D1-20C6294A21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680" y="4612886"/>
                  <a:ext cx="327544" cy="369909"/>
                </a:xfrm>
                <a:prstGeom prst="rect">
                  <a:avLst/>
                </a:prstGeom>
                <a:blipFill>
                  <a:blip r:embed="rId7"/>
                  <a:stretch>
                    <a:fillRect r="-1886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3F3B963B-E108-488C-B2B2-245DC14DF93B}"/>
              </a:ext>
            </a:extLst>
          </p:cNvPr>
          <p:cNvSpPr txBox="1"/>
          <p:nvPr/>
        </p:nvSpPr>
        <p:spPr>
          <a:xfrm>
            <a:off x="827637" y="5022760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7</a:t>
            </a:r>
            <a:endParaRPr lang="en-IN" sz="1600" baseline="-25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D0201AE-B047-4649-82E5-DBF48135C033}"/>
              </a:ext>
            </a:extLst>
          </p:cNvPr>
          <p:cNvSpPr txBox="1"/>
          <p:nvPr/>
        </p:nvSpPr>
        <p:spPr>
          <a:xfrm>
            <a:off x="827637" y="5297175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6</a:t>
            </a:r>
            <a:endParaRPr lang="en-IN" sz="1600" baseline="-25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218869C8-95E2-4DB4-BA26-F6654B9BFB4F}"/>
              </a:ext>
            </a:extLst>
          </p:cNvPr>
          <p:cNvSpPr txBox="1"/>
          <p:nvPr/>
        </p:nvSpPr>
        <p:spPr>
          <a:xfrm>
            <a:off x="827637" y="5588965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5</a:t>
            </a:r>
            <a:endParaRPr lang="en-IN" sz="1600" baseline="-25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AF417895-C9C2-4C90-8E28-D00E91984F21}"/>
              </a:ext>
            </a:extLst>
          </p:cNvPr>
          <p:cNvSpPr txBox="1"/>
          <p:nvPr/>
        </p:nvSpPr>
        <p:spPr>
          <a:xfrm>
            <a:off x="827637" y="5928569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4</a:t>
            </a:r>
            <a:endParaRPr lang="en-IN" sz="1600" baseline="-25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CB4FA5E8-6BE7-41F6-8C77-735F81B9773D}"/>
              </a:ext>
            </a:extLst>
          </p:cNvPr>
          <p:cNvSpPr txBox="1"/>
          <p:nvPr/>
        </p:nvSpPr>
        <p:spPr>
          <a:xfrm>
            <a:off x="4812869" y="5022760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3</a:t>
            </a:r>
            <a:endParaRPr lang="en-IN" sz="1600" baseline="-25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8CDBB183-5076-4203-B5C5-723E66D5981E}"/>
              </a:ext>
            </a:extLst>
          </p:cNvPr>
          <p:cNvSpPr txBox="1"/>
          <p:nvPr/>
        </p:nvSpPr>
        <p:spPr>
          <a:xfrm>
            <a:off x="4812869" y="5297175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2</a:t>
            </a:r>
            <a:endParaRPr lang="en-IN" sz="1600" baseline="-25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DDC4BB-F3F6-41D0-B147-D388A362FA22}"/>
              </a:ext>
            </a:extLst>
          </p:cNvPr>
          <p:cNvSpPr txBox="1"/>
          <p:nvPr/>
        </p:nvSpPr>
        <p:spPr>
          <a:xfrm>
            <a:off x="4812869" y="5588965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1</a:t>
            </a:r>
            <a:endParaRPr lang="en-IN" sz="1600" baseline="-25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76391084-BB85-47F5-A9AB-A45763B18546}"/>
              </a:ext>
            </a:extLst>
          </p:cNvPr>
          <p:cNvSpPr txBox="1"/>
          <p:nvPr/>
        </p:nvSpPr>
        <p:spPr>
          <a:xfrm>
            <a:off x="4812869" y="5928569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0</a:t>
            </a:r>
            <a:endParaRPr lang="en-IN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304623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26" grpId="0" animBg="1"/>
      <p:bldP spid="32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52" grpId="0" animBg="1"/>
      <p:bldP spid="71" grpId="0"/>
      <p:bldP spid="72" grpId="0"/>
      <p:bldP spid="74" grpId="0"/>
      <p:bldP spid="75" grpId="0"/>
      <p:bldP spid="76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15D3155-8060-49A7-BC09-7CB7B2C1A7F7}"/>
              </a:ext>
            </a:extLst>
          </p:cNvPr>
          <p:cNvGrpSpPr/>
          <p:nvPr/>
        </p:nvGrpSpPr>
        <p:grpSpPr>
          <a:xfrm>
            <a:off x="304800" y="0"/>
            <a:ext cx="3771902" cy="2362200"/>
            <a:chOff x="5181600" y="2286000"/>
            <a:chExt cx="3771902" cy="2362200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xmlns="" id="{DAD202D8-FAD9-452A-A792-AEFF3FD74C0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810250" y="2971800"/>
            <a:ext cx="3143252" cy="16764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</a:tbl>
            </a:graphicData>
          </a:graphic>
        </p:graphicFrame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79CFC278-DE10-4870-88A2-F860CC99E94F}"/>
                </a:ext>
              </a:extLst>
            </p:cNvPr>
            <p:cNvCxnSpPr/>
            <p:nvPr/>
          </p:nvCxnSpPr>
          <p:spPr>
            <a:xfrm flipH="1" flipV="1">
              <a:off x="5181600" y="2500312"/>
              <a:ext cx="6096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50B79954-1708-4866-8573-CC45C7943017}"/>
                </a:ext>
              </a:extLst>
            </p:cNvPr>
            <p:cNvSpPr txBox="1"/>
            <p:nvPr/>
          </p:nvSpPr>
          <p:spPr>
            <a:xfrm>
              <a:off x="5424488" y="22860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37B0C93-60F3-451E-BED7-68B5D89DE944}"/>
                </a:ext>
              </a:extLst>
            </p:cNvPr>
            <p:cNvSpPr txBox="1"/>
            <p:nvPr/>
          </p:nvSpPr>
          <p:spPr>
            <a:xfrm>
              <a:off x="5181600" y="2662535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2AD1BAB-441E-4303-BC22-09CD47A45998}"/>
                </a:ext>
              </a:extLst>
            </p:cNvPr>
            <p:cNvSpPr txBox="1"/>
            <p:nvPr/>
          </p:nvSpPr>
          <p:spPr>
            <a:xfrm>
              <a:off x="5943600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1ED0E50-AFD9-422C-A35E-18A56222D124}"/>
                </a:ext>
              </a:extLst>
            </p:cNvPr>
            <p:cNvSpPr txBox="1"/>
            <p:nvPr/>
          </p:nvSpPr>
          <p:spPr>
            <a:xfrm>
              <a:off x="8305800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EDA6BAE-35E3-46EB-9C66-66F5F6B91099}"/>
                </a:ext>
              </a:extLst>
            </p:cNvPr>
            <p:cNvSpPr txBox="1"/>
            <p:nvPr/>
          </p:nvSpPr>
          <p:spPr>
            <a:xfrm>
              <a:off x="5410200" y="319147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99F3CCC3-AC1B-4DBA-93B9-1AD16470A239}"/>
                </a:ext>
              </a:extLst>
            </p:cNvPr>
            <p:cNvSpPr txBox="1"/>
            <p:nvPr/>
          </p:nvSpPr>
          <p:spPr>
            <a:xfrm>
              <a:off x="5422466" y="395793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8CFE99EF-33F9-4480-B383-58A047F833DC}"/>
                </a:ext>
              </a:extLst>
            </p:cNvPr>
            <p:cNvSpPr txBox="1"/>
            <p:nvPr/>
          </p:nvSpPr>
          <p:spPr>
            <a:xfrm>
              <a:off x="62484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B53EB6F1-13A0-4B07-9DAE-DFF8707C01E4}"/>
                </a:ext>
              </a:extLst>
            </p:cNvPr>
            <p:cNvSpPr txBox="1"/>
            <p:nvPr/>
          </p:nvSpPr>
          <p:spPr>
            <a:xfrm>
              <a:off x="62484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9BB53F66-20DF-4FA9-A208-0DCCA7FC9E32}"/>
                </a:ext>
              </a:extLst>
            </p:cNvPr>
            <p:cNvSpPr txBox="1"/>
            <p:nvPr/>
          </p:nvSpPr>
          <p:spPr>
            <a:xfrm>
              <a:off x="7086600" y="295751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51588D62-D1BE-45C0-8548-6AB7C9138D5A}"/>
                </a:ext>
              </a:extLst>
            </p:cNvPr>
            <p:cNvSpPr txBox="1"/>
            <p:nvPr/>
          </p:nvSpPr>
          <p:spPr>
            <a:xfrm>
              <a:off x="70866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8FE70FB-1C75-4676-8B73-6E31FBD495A8}"/>
                </a:ext>
              </a:extLst>
            </p:cNvPr>
            <p:cNvSpPr txBox="1"/>
            <p:nvPr/>
          </p:nvSpPr>
          <p:spPr>
            <a:xfrm>
              <a:off x="6743351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B17BA43F-28D5-4192-96B1-D96164300C5B}"/>
                </a:ext>
              </a:extLst>
            </p:cNvPr>
            <p:cNvSpPr txBox="1"/>
            <p:nvPr/>
          </p:nvSpPr>
          <p:spPr>
            <a:xfrm>
              <a:off x="7505351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B8FD798-2DCE-4C93-B704-3D78FA934280}"/>
                </a:ext>
              </a:extLst>
            </p:cNvPr>
            <p:cNvSpPr txBox="1"/>
            <p:nvPr/>
          </p:nvSpPr>
          <p:spPr>
            <a:xfrm>
              <a:off x="86106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AA969200-B5F7-4A37-A955-500E4C5F8855}"/>
                </a:ext>
              </a:extLst>
            </p:cNvPr>
            <p:cNvSpPr txBox="1"/>
            <p:nvPr/>
          </p:nvSpPr>
          <p:spPr>
            <a:xfrm>
              <a:off x="8610600" y="3810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009A0319-0A78-4DDB-A43E-A7E05035F2F8}"/>
                </a:ext>
              </a:extLst>
            </p:cNvPr>
            <p:cNvSpPr txBox="1"/>
            <p:nvPr/>
          </p:nvSpPr>
          <p:spPr>
            <a:xfrm>
              <a:off x="7848600" y="2971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2F5CB485-ED61-40AC-886C-E9F330C7564F}"/>
                </a:ext>
              </a:extLst>
            </p:cNvPr>
            <p:cNvSpPr txBox="1"/>
            <p:nvPr/>
          </p:nvSpPr>
          <p:spPr>
            <a:xfrm>
              <a:off x="78486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5814562-F81F-44A7-A71C-91994FD888D9}"/>
              </a:ext>
            </a:extLst>
          </p:cNvPr>
          <p:cNvSpPr txBox="1"/>
          <p:nvPr/>
        </p:nvSpPr>
        <p:spPr>
          <a:xfrm>
            <a:off x="3495490" y="17481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497379C-BFA8-47AC-B3FC-7DFFA2D38BCD}"/>
              </a:ext>
            </a:extLst>
          </p:cNvPr>
          <p:cNvSpPr txBox="1"/>
          <p:nvPr/>
        </p:nvSpPr>
        <p:spPr>
          <a:xfrm>
            <a:off x="1152306" y="9009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3A07464-886A-40B6-A634-B8B834410F0F}"/>
              </a:ext>
            </a:extLst>
          </p:cNvPr>
          <p:cNvSpPr txBox="1"/>
          <p:nvPr/>
        </p:nvSpPr>
        <p:spPr>
          <a:xfrm>
            <a:off x="2729244" y="17504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0953FD6-DE2C-4EAE-9169-614481D5D800}"/>
              </a:ext>
            </a:extLst>
          </p:cNvPr>
          <p:cNvSpPr txBox="1"/>
          <p:nvPr/>
        </p:nvSpPr>
        <p:spPr>
          <a:xfrm>
            <a:off x="2733258" y="9025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7" name="Rounded Rectangle 47">
            <a:extLst>
              <a:ext uri="{FF2B5EF4-FFF2-40B4-BE49-F238E27FC236}">
                <a16:creationId xmlns:a16="http://schemas.microsoft.com/office/drawing/2014/main" xmlns="" id="{4CAEF17D-5FA3-431F-8BA3-5E8E0E5E99EE}"/>
              </a:ext>
            </a:extLst>
          </p:cNvPr>
          <p:cNvSpPr/>
          <p:nvPr/>
        </p:nvSpPr>
        <p:spPr>
          <a:xfrm>
            <a:off x="2647931" y="850295"/>
            <a:ext cx="457546" cy="1371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1351DF9E-AA01-4FB9-B108-2DCCBCFBFA9E}"/>
              </a:ext>
            </a:extLst>
          </p:cNvPr>
          <p:cNvGrpSpPr/>
          <p:nvPr/>
        </p:nvGrpSpPr>
        <p:grpSpPr>
          <a:xfrm>
            <a:off x="4648200" y="0"/>
            <a:ext cx="3771902" cy="2362200"/>
            <a:chOff x="5181600" y="2286000"/>
            <a:chExt cx="3771902" cy="2362200"/>
          </a:xfrm>
        </p:grpSpPr>
        <p:graphicFrame>
          <p:nvGraphicFramePr>
            <p:cNvPr id="29" name="Content Placeholder 3">
              <a:extLst>
                <a:ext uri="{FF2B5EF4-FFF2-40B4-BE49-F238E27FC236}">
                  <a16:creationId xmlns:a16="http://schemas.microsoft.com/office/drawing/2014/main" xmlns="" id="{C07B8A15-68C9-4CE7-8C04-590A6EDA21D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810250" y="2971800"/>
            <a:ext cx="3143252" cy="16764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</a:tbl>
            </a:graphicData>
          </a:graphic>
        </p:graphicFrame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61EBE24E-3D8C-4370-BCC4-9D74F744932D}"/>
                </a:ext>
              </a:extLst>
            </p:cNvPr>
            <p:cNvCxnSpPr/>
            <p:nvPr/>
          </p:nvCxnSpPr>
          <p:spPr>
            <a:xfrm flipH="1" flipV="1">
              <a:off x="5181600" y="2500312"/>
              <a:ext cx="6096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9AFA3382-7E63-41B5-BBFF-ABB0AFC2CABB}"/>
                </a:ext>
              </a:extLst>
            </p:cNvPr>
            <p:cNvSpPr txBox="1"/>
            <p:nvPr/>
          </p:nvSpPr>
          <p:spPr>
            <a:xfrm>
              <a:off x="5424488" y="22860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01DE5523-A108-411D-B87D-4268AAE99CC2}"/>
                </a:ext>
              </a:extLst>
            </p:cNvPr>
            <p:cNvSpPr txBox="1"/>
            <p:nvPr/>
          </p:nvSpPr>
          <p:spPr>
            <a:xfrm>
              <a:off x="5181600" y="2662535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EA9605BF-E0E9-443F-8DC6-A885B02449A9}"/>
                </a:ext>
              </a:extLst>
            </p:cNvPr>
            <p:cNvSpPr txBox="1"/>
            <p:nvPr/>
          </p:nvSpPr>
          <p:spPr>
            <a:xfrm>
              <a:off x="5943600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9E979265-0ACE-4FD6-8218-A8BE563EBEA9}"/>
                </a:ext>
              </a:extLst>
            </p:cNvPr>
            <p:cNvSpPr txBox="1"/>
            <p:nvPr/>
          </p:nvSpPr>
          <p:spPr>
            <a:xfrm>
              <a:off x="8305800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347AC673-426D-4EC1-B139-4DEEBD5DE9D8}"/>
                </a:ext>
              </a:extLst>
            </p:cNvPr>
            <p:cNvSpPr txBox="1"/>
            <p:nvPr/>
          </p:nvSpPr>
          <p:spPr>
            <a:xfrm>
              <a:off x="5410200" y="319147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5F97F981-FA02-4729-A2A8-0605D867B559}"/>
                </a:ext>
              </a:extLst>
            </p:cNvPr>
            <p:cNvSpPr txBox="1"/>
            <p:nvPr/>
          </p:nvSpPr>
          <p:spPr>
            <a:xfrm>
              <a:off x="5422466" y="395793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05F10ABE-C38A-4C8E-9518-DF4B36351ACD}"/>
                </a:ext>
              </a:extLst>
            </p:cNvPr>
            <p:cNvSpPr txBox="1"/>
            <p:nvPr/>
          </p:nvSpPr>
          <p:spPr>
            <a:xfrm>
              <a:off x="62484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8A1E51CF-A80D-4D76-919F-2AFE3B82D250}"/>
                </a:ext>
              </a:extLst>
            </p:cNvPr>
            <p:cNvSpPr txBox="1"/>
            <p:nvPr/>
          </p:nvSpPr>
          <p:spPr>
            <a:xfrm>
              <a:off x="62484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067ADE0A-9E32-47FC-A31F-6FF2FBEC83A7}"/>
                </a:ext>
              </a:extLst>
            </p:cNvPr>
            <p:cNvSpPr txBox="1"/>
            <p:nvPr/>
          </p:nvSpPr>
          <p:spPr>
            <a:xfrm>
              <a:off x="7086600" y="295751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21A1A995-79AE-441D-A2E0-EE09033D4BB6}"/>
                </a:ext>
              </a:extLst>
            </p:cNvPr>
            <p:cNvSpPr txBox="1"/>
            <p:nvPr/>
          </p:nvSpPr>
          <p:spPr>
            <a:xfrm>
              <a:off x="70866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CBEB7784-0871-4F7C-9A84-FA92D6CBEF17}"/>
                </a:ext>
              </a:extLst>
            </p:cNvPr>
            <p:cNvSpPr txBox="1"/>
            <p:nvPr/>
          </p:nvSpPr>
          <p:spPr>
            <a:xfrm>
              <a:off x="6743351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760FC21C-64CA-4E9D-B230-FE30F207D4A8}"/>
                </a:ext>
              </a:extLst>
            </p:cNvPr>
            <p:cNvSpPr txBox="1"/>
            <p:nvPr/>
          </p:nvSpPr>
          <p:spPr>
            <a:xfrm>
              <a:off x="7505351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DF26C180-EA0E-40B2-B871-E6DDF1473304}"/>
                </a:ext>
              </a:extLst>
            </p:cNvPr>
            <p:cNvSpPr txBox="1"/>
            <p:nvPr/>
          </p:nvSpPr>
          <p:spPr>
            <a:xfrm>
              <a:off x="86106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62A7EE58-FADD-4164-8DA8-C12234E90FB7}"/>
                </a:ext>
              </a:extLst>
            </p:cNvPr>
            <p:cNvSpPr txBox="1"/>
            <p:nvPr/>
          </p:nvSpPr>
          <p:spPr>
            <a:xfrm>
              <a:off x="8610600" y="3810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98AC3EA8-71E5-42CB-984B-1150D2D57424}"/>
                </a:ext>
              </a:extLst>
            </p:cNvPr>
            <p:cNvSpPr txBox="1"/>
            <p:nvPr/>
          </p:nvSpPr>
          <p:spPr>
            <a:xfrm>
              <a:off x="7848600" y="2971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B414756A-E9A5-43A6-A77E-7DD789895194}"/>
                </a:ext>
              </a:extLst>
            </p:cNvPr>
            <p:cNvSpPr txBox="1"/>
            <p:nvPr/>
          </p:nvSpPr>
          <p:spPr>
            <a:xfrm>
              <a:off x="78486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D6BF6CC-3E56-4D16-8D45-2E17BA2F9DBD}"/>
              </a:ext>
            </a:extLst>
          </p:cNvPr>
          <p:cNvSpPr txBox="1"/>
          <p:nvPr/>
        </p:nvSpPr>
        <p:spPr>
          <a:xfrm>
            <a:off x="6289242" y="8927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52A9508-05AE-4C17-A244-05328204C4D2}"/>
              </a:ext>
            </a:extLst>
          </p:cNvPr>
          <p:cNvSpPr txBox="1"/>
          <p:nvPr/>
        </p:nvSpPr>
        <p:spPr>
          <a:xfrm>
            <a:off x="6281064" y="16998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5C7414F-D727-4D0D-82FA-136E6BCE1C42}"/>
              </a:ext>
            </a:extLst>
          </p:cNvPr>
          <p:cNvSpPr txBox="1"/>
          <p:nvPr/>
        </p:nvSpPr>
        <p:spPr>
          <a:xfrm>
            <a:off x="7843608" y="8927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0BC05615-E58E-43CB-BE94-6F4229382CDC}"/>
              </a:ext>
            </a:extLst>
          </p:cNvPr>
          <p:cNvSpPr txBox="1"/>
          <p:nvPr/>
        </p:nvSpPr>
        <p:spPr>
          <a:xfrm>
            <a:off x="5493416" y="17049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5FF8D58-A620-4AAB-A518-D1941033D6C1}"/>
              </a:ext>
            </a:extLst>
          </p:cNvPr>
          <p:cNvSpPr txBox="1"/>
          <p:nvPr/>
        </p:nvSpPr>
        <p:spPr>
          <a:xfrm>
            <a:off x="958400" y="2483417"/>
            <a:ext cx="3143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2 </a:t>
            </a:r>
            <a:r>
              <a:rPr lang="en-IN" sz="2400" dirty="0"/>
              <a:t>(T) = A’B’C’ + AB + AC</a:t>
            </a:r>
          </a:p>
        </p:txBody>
      </p:sp>
      <p:sp>
        <p:nvSpPr>
          <p:cNvPr id="53" name="Rounded Rectangle 47">
            <a:extLst>
              <a:ext uri="{FF2B5EF4-FFF2-40B4-BE49-F238E27FC236}">
                <a16:creationId xmlns:a16="http://schemas.microsoft.com/office/drawing/2014/main" xmlns="" id="{182786B1-17FB-4D44-9056-B92499D0865B}"/>
              </a:ext>
            </a:extLst>
          </p:cNvPr>
          <p:cNvSpPr/>
          <p:nvPr/>
        </p:nvSpPr>
        <p:spPr>
          <a:xfrm rot="5400000">
            <a:off x="3026848" y="1326190"/>
            <a:ext cx="457546" cy="1371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47">
            <a:extLst>
              <a:ext uri="{FF2B5EF4-FFF2-40B4-BE49-F238E27FC236}">
                <a16:creationId xmlns:a16="http://schemas.microsoft.com/office/drawing/2014/main" xmlns="" id="{7615B5EB-BCBF-4E05-8550-5205D012A9C7}"/>
              </a:ext>
            </a:extLst>
          </p:cNvPr>
          <p:cNvSpPr/>
          <p:nvPr/>
        </p:nvSpPr>
        <p:spPr>
          <a:xfrm>
            <a:off x="5447600" y="1707475"/>
            <a:ext cx="1258000" cy="46166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47">
            <a:extLst>
              <a:ext uri="{FF2B5EF4-FFF2-40B4-BE49-F238E27FC236}">
                <a16:creationId xmlns:a16="http://schemas.microsoft.com/office/drawing/2014/main" xmlns="" id="{EDA44336-77E4-4A33-8F38-8A21CEBB1929}"/>
              </a:ext>
            </a:extLst>
          </p:cNvPr>
          <p:cNvSpPr/>
          <p:nvPr/>
        </p:nvSpPr>
        <p:spPr>
          <a:xfrm rot="5400000">
            <a:off x="5819958" y="1290868"/>
            <a:ext cx="1258000" cy="46166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0D85D1E8-6814-411F-B036-B93D481DC9F0}"/>
              </a:ext>
            </a:extLst>
          </p:cNvPr>
          <p:cNvSpPr txBox="1"/>
          <p:nvPr/>
        </p:nvSpPr>
        <p:spPr>
          <a:xfrm>
            <a:off x="5126994" y="2480961"/>
            <a:ext cx="3442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2 </a:t>
            </a:r>
            <a:r>
              <a:rPr lang="en-IN" sz="2400" dirty="0"/>
              <a:t>= (A+B’) (A+C’) (A’+B+C)</a:t>
            </a:r>
          </a:p>
          <a:p>
            <a:r>
              <a:rPr lang="en-IN" sz="2400" dirty="0"/>
              <a:t>F</a:t>
            </a:r>
            <a:r>
              <a:rPr lang="en-IN" sz="2400" baseline="-25000" dirty="0"/>
              <a:t>2</a:t>
            </a:r>
            <a:r>
              <a:rPr lang="en-IN" sz="2400" dirty="0"/>
              <a:t>’ = A’B + A’C + AB’C’</a:t>
            </a:r>
          </a:p>
          <a:p>
            <a:r>
              <a:rPr lang="en-IN" sz="2400" dirty="0"/>
              <a:t>F</a:t>
            </a:r>
            <a:r>
              <a:rPr lang="en-IN" sz="2400" baseline="-25000" dirty="0"/>
              <a:t>2</a:t>
            </a:r>
            <a:r>
              <a:rPr lang="en-IN" sz="2400" dirty="0"/>
              <a:t>(C) = (A’B + A’C + AB’C’)’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xmlns="" id="{F84BC2FD-A8B0-4BF3-A0D9-DB9C3146A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01382"/>
              </p:ext>
            </p:extLst>
          </p:nvPr>
        </p:nvGraphicFramePr>
        <p:xfrm>
          <a:off x="1600200" y="4240590"/>
          <a:ext cx="6095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305296056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5066163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37991519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58294892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350974487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15931265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82398193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Product term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Outputs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2275404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IN" baseline="-25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IN" baseline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(C)</a:t>
                      </a:r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IN" baseline="-25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IN" baseline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(T)</a:t>
                      </a:r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565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170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865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7361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A’B’C’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6427307"/>
                  </a:ext>
                </a:extLst>
              </a:tr>
            </a:tbl>
          </a:graphicData>
        </a:graphic>
      </p:graphicFrame>
      <p:sp>
        <p:nvSpPr>
          <p:cNvPr id="62" name="Rounded Rectangle 63">
            <a:extLst>
              <a:ext uri="{FF2B5EF4-FFF2-40B4-BE49-F238E27FC236}">
                <a16:creationId xmlns:a16="http://schemas.microsoft.com/office/drawing/2014/main" xmlns="" id="{0AEDB267-BF66-4C8B-A2E2-97CF9F5E0058}"/>
              </a:ext>
            </a:extLst>
          </p:cNvPr>
          <p:cNvSpPr/>
          <p:nvPr/>
        </p:nvSpPr>
        <p:spPr>
          <a:xfrm>
            <a:off x="1026519" y="851241"/>
            <a:ext cx="582035" cy="57554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3">
            <a:extLst>
              <a:ext uri="{FF2B5EF4-FFF2-40B4-BE49-F238E27FC236}">
                <a16:creationId xmlns:a16="http://schemas.microsoft.com/office/drawing/2014/main" xmlns="" id="{281DB6D9-3204-4744-BA70-E14A10D54AC8}"/>
              </a:ext>
            </a:extLst>
          </p:cNvPr>
          <p:cNvSpPr/>
          <p:nvPr/>
        </p:nvSpPr>
        <p:spPr>
          <a:xfrm>
            <a:off x="7722669" y="841075"/>
            <a:ext cx="582035" cy="57554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54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 animBg="1"/>
      <p:bldP spid="47" grpId="0"/>
      <p:bldP spid="48" grpId="0"/>
      <p:bldP spid="49" grpId="0"/>
      <p:bldP spid="50" grpId="0"/>
      <p:bldP spid="52" grpId="0"/>
      <p:bldP spid="53" grpId="0" animBg="1"/>
      <p:bldP spid="57" grpId="0" animBg="1"/>
      <p:bldP spid="58" grpId="0" animBg="1"/>
      <p:bldP spid="59" grpId="0"/>
      <p:bldP spid="62" grpId="0" animBg="1"/>
      <p:bldP spid="6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9BAB375B-AAB3-4D4B-936D-06BE466E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1F7B993-8C2F-4C9E-B6E6-1B117E442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23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7303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91254CC-3B0B-4754-9913-A1B122A2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5AF982A-B5BB-4A51-AF10-AE628759A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Implement following Boolean functions using PLA.</a:t>
            </a:r>
          </a:p>
          <a:p>
            <a:pPr marL="0" indent="0">
              <a:buNone/>
            </a:pPr>
            <a:r>
              <a:rPr lang="en-IN" dirty="0"/>
              <a:t>F</a:t>
            </a:r>
            <a:r>
              <a:rPr lang="en-IN" baseline="-25000" dirty="0"/>
              <a:t>1</a:t>
            </a:r>
            <a:r>
              <a:rPr lang="en-IN" dirty="0"/>
              <a:t> = A’B + AC’ + A’BC’</a:t>
            </a:r>
          </a:p>
          <a:p>
            <a:pPr marL="0" indent="0">
              <a:buNone/>
            </a:pPr>
            <a:r>
              <a:rPr lang="en-IN" dirty="0"/>
              <a:t>F</a:t>
            </a:r>
            <a:r>
              <a:rPr lang="en-IN" baseline="-25000" dirty="0"/>
              <a:t>2</a:t>
            </a:r>
            <a:r>
              <a:rPr lang="en-IN" dirty="0"/>
              <a:t> = (AC’ + B’C)’</a:t>
            </a:r>
          </a:p>
        </p:txBody>
      </p:sp>
    </p:spTree>
    <p:extLst>
      <p:ext uri="{BB962C8B-B14F-4D97-AF65-F5344CB8AC3E}">
        <p14:creationId xmlns:p14="http://schemas.microsoft.com/office/powerpoint/2010/main" val="40718353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830B06-0084-4B5B-87D9-897E6833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 programmable logic devices (CPLD)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51D02C7-9DF0-4024-BFAF-B52831B92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" y="949960"/>
            <a:ext cx="8458200" cy="53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1186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EF42CD-60BA-4C5E-9C1D-737228AD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 programmable gate array (FPGA)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41AD5DB-CB9A-4DF5-93B1-9F12DD4F8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928608"/>
            <a:ext cx="7162799" cy="547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470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B4A2E-7905-4485-8452-4BD8761B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expansion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CDB7EC-6397-46AC-8861-736A79FB6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99160"/>
            <a:ext cx="8763000" cy="5273040"/>
          </a:xfrm>
        </p:spPr>
        <p:txBody>
          <a:bodyPr/>
          <a:lstStyle/>
          <a:p>
            <a:r>
              <a:rPr lang="en-US" dirty="0"/>
              <a:t>Example:- Show how to combine several 1K x 8 PROMs to produce 4K x 8 PROM. </a:t>
            </a:r>
          </a:p>
          <a:p>
            <a:pPr algn="just"/>
            <a:r>
              <a:rPr lang="en-US" dirty="0"/>
              <a:t>Solution:- 1K x 8 PROM has 10 number of address lines because 2</a:t>
            </a:r>
            <a:r>
              <a:rPr lang="en-US" baseline="30000" dirty="0"/>
              <a:t>10</a:t>
            </a:r>
            <a:r>
              <a:rPr lang="en-US" dirty="0"/>
              <a:t> = 1024 (1K).</a:t>
            </a:r>
          </a:p>
          <a:p>
            <a:pPr algn="just"/>
            <a:r>
              <a:rPr lang="en-US" dirty="0"/>
              <a:t>We need total 4 number of 1K x 8 PROM chips to make one 4K x 8 PROM chip.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978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5B92B9-9C55-41B1-8024-B52C979B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expansion</a:t>
            </a:r>
            <a:endParaRPr lang="en-IN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0A9649A2-37D9-481A-B270-E1B4D722C7CD}"/>
              </a:ext>
            </a:extLst>
          </p:cNvPr>
          <p:cNvGrpSpPr/>
          <p:nvPr/>
        </p:nvGrpSpPr>
        <p:grpSpPr>
          <a:xfrm>
            <a:off x="1480410" y="1240280"/>
            <a:ext cx="732940" cy="1187960"/>
            <a:chOff x="6086960" y="2362200"/>
            <a:chExt cx="1008680" cy="141656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7A5FEADC-48EA-4420-A1BD-2BA192BBC847}"/>
                </a:ext>
              </a:extLst>
            </p:cNvPr>
            <p:cNvCxnSpPr/>
            <p:nvPr/>
          </p:nvCxnSpPr>
          <p:spPr>
            <a:xfrm>
              <a:off x="6400799" y="2678957"/>
              <a:ext cx="0" cy="772695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2E7FE0E9-ABA1-4586-AB89-974A901D889E}"/>
                </a:ext>
              </a:extLst>
            </p:cNvPr>
            <p:cNvCxnSpPr/>
            <p:nvPr/>
          </p:nvCxnSpPr>
          <p:spPr>
            <a:xfrm>
              <a:off x="6781800" y="2362200"/>
              <a:ext cx="0" cy="10668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B79B00B6-4AD3-4CF3-AE39-601B353B44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8960" y="327284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11AF35CF-10EC-4C3F-B638-F23EE4D3FD9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33640" y="32670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2E648C71-FD5D-4BC0-B0FF-90A4EC2371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462" y="3434840"/>
              <a:ext cx="503658" cy="3439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4FD97CC5-9723-4F30-AB3A-0F0C5BD5B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640" y="3423160"/>
              <a:ext cx="504000" cy="355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1528A5B3-EAB8-4798-BC7F-0136504FB474}"/>
              </a:ext>
            </a:extLst>
          </p:cNvPr>
          <p:cNvGrpSpPr/>
          <p:nvPr/>
        </p:nvGrpSpPr>
        <p:grpSpPr>
          <a:xfrm rot="16200000">
            <a:off x="4301250" y="-2955857"/>
            <a:ext cx="732940" cy="8647760"/>
            <a:chOff x="6086960" y="-6533073"/>
            <a:chExt cx="1008680" cy="1031183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A88AE5E5-1AF8-4F4A-9C12-0A88571413DA}"/>
                </a:ext>
              </a:extLst>
            </p:cNvPr>
            <p:cNvCxnSpPr/>
            <p:nvPr/>
          </p:nvCxnSpPr>
          <p:spPr>
            <a:xfrm>
              <a:off x="6400799" y="-6512994"/>
              <a:ext cx="0" cy="99591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7CA0B239-CC1B-46C0-A857-2B92E08D7B6A}"/>
                </a:ext>
              </a:extLst>
            </p:cNvPr>
            <p:cNvCxnSpPr/>
            <p:nvPr/>
          </p:nvCxnSpPr>
          <p:spPr>
            <a:xfrm>
              <a:off x="6781803" y="-6533073"/>
              <a:ext cx="0" cy="99591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0953147A-DD7B-46D7-A710-AE0EB6F75D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8960" y="327284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A8360137-075B-473C-96BA-850F305BC9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33640" y="3254885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FB0308DC-66A0-47CA-8459-90B881B99A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462" y="3434840"/>
              <a:ext cx="503658" cy="3439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BBC4932C-A512-4E2D-93AC-C2AFECEE4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640" y="3423160"/>
              <a:ext cx="504000" cy="355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ED690630-10AC-4589-B1FF-C9FF64AAD71C}"/>
              </a:ext>
            </a:extLst>
          </p:cNvPr>
          <p:cNvGrpSpPr/>
          <p:nvPr/>
        </p:nvGrpSpPr>
        <p:grpSpPr>
          <a:xfrm rot="16200000">
            <a:off x="4301810" y="272512"/>
            <a:ext cx="732940" cy="8646640"/>
            <a:chOff x="6086960" y="-6531737"/>
            <a:chExt cx="1008680" cy="1031049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DFC74D96-FF70-4885-9420-745DE6779FE0}"/>
                </a:ext>
              </a:extLst>
            </p:cNvPr>
            <p:cNvCxnSpPr/>
            <p:nvPr/>
          </p:nvCxnSpPr>
          <p:spPr>
            <a:xfrm>
              <a:off x="6400799" y="-6512992"/>
              <a:ext cx="0" cy="99591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46AFC660-1958-4027-B402-83F6B201F265}"/>
                </a:ext>
              </a:extLst>
            </p:cNvPr>
            <p:cNvCxnSpPr/>
            <p:nvPr/>
          </p:nvCxnSpPr>
          <p:spPr>
            <a:xfrm>
              <a:off x="6781803" y="-6531737"/>
              <a:ext cx="0" cy="99591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217802E0-9263-4B50-A4CD-90CF495B7E8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8960" y="327284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EE2927B8-D45D-4EDB-B316-928C5246EBC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33640" y="3254885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E7C6A2D7-7FC2-48B1-8057-C78D54EDA4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462" y="3434840"/>
              <a:ext cx="503658" cy="3439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78593E60-C71E-4FBF-AC47-7B3B3DC78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640" y="3423160"/>
              <a:ext cx="504000" cy="355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A478D8DB-3DDB-4F49-A165-A2C37241C8CC}"/>
              </a:ext>
            </a:extLst>
          </p:cNvPr>
          <p:cNvGrpSpPr/>
          <p:nvPr/>
        </p:nvGrpSpPr>
        <p:grpSpPr>
          <a:xfrm>
            <a:off x="467360" y="2819402"/>
            <a:ext cx="769920" cy="1906918"/>
            <a:chOff x="677880" y="2819402"/>
            <a:chExt cx="769920" cy="190691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239FA777-CBD4-403A-9833-4D31AF12C27B}"/>
                </a:ext>
              </a:extLst>
            </p:cNvPr>
            <p:cNvGrpSpPr/>
            <p:nvPr/>
          </p:nvGrpSpPr>
          <p:grpSpPr>
            <a:xfrm rot="16200000">
              <a:off x="696370" y="2800912"/>
              <a:ext cx="732940" cy="769920"/>
              <a:chOff x="6086960" y="2860683"/>
              <a:chExt cx="1008680" cy="918077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xmlns="" id="{B3AEB4C1-5599-4635-B61C-3A407B907FF3}"/>
                  </a:ext>
                </a:extLst>
              </p:cNvPr>
              <p:cNvCxnSpPr/>
              <p:nvPr/>
            </p:nvCxnSpPr>
            <p:spPr>
              <a:xfrm>
                <a:off x="6400799" y="3204105"/>
                <a:ext cx="0" cy="227516"/>
              </a:xfrm>
              <a:prstGeom prst="line">
                <a:avLst/>
              </a:prstGeom>
              <a:ln w="28575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598E91FF-5972-495E-97B8-B74627AC933A}"/>
                  </a:ext>
                </a:extLst>
              </p:cNvPr>
              <p:cNvCxnSpPr/>
              <p:nvPr/>
            </p:nvCxnSpPr>
            <p:spPr>
              <a:xfrm>
                <a:off x="6781802" y="2860683"/>
                <a:ext cx="0" cy="558058"/>
              </a:xfrm>
              <a:prstGeom prst="line">
                <a:avLst/>
              </a:prstGeom>
              <a:ln w="28575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xmlns="" id="{253F9321-AA1D-4808-904A-31635C45AEC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8960" y="3272840"/>
                <a:ext cx="0" cy="324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xmlns="" id="{DBA23CB7-2AA6-47E6-9781-4AB1EDFB42C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933640" y="3267000"/>
                <a:ext cx="0" cy="324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95398A20-64EC-487A-87F2-EC3D6BF145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7462" y="3434840"/>
                <a:ext cx="503658" cy="3439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5D8A27A-DF34-43A4-8450-10CA465F4A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1640" y="3423160"/>
                <a:ext cx="504000" cy="355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7F1181F0-793A-44B2-A2CA-F0D591178BA0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3048000"/>
              <a:ext cx="0" cy="1404000"/>
            </a:xfrm>
            <a:prstGeom prst="line">
              <a:avLst/>
            </a:prstGeom>
            <a:ln w="28575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E10030A0-0C90-42B7-B0BC-0E87B9497B58}"/>
                </a:ext>
              </a:extLst>
            </p:cNvPr>
            <p:cNvCxnSpPr>
              <a:cxnSpLocks/>
            </p:cNvCxnSpPr>
            <p:nvPr/>
          </p:nvCxnSpPr>
          <p:spPr>
            <a:xfrm>
              <a:off x="970280" y="3322320"/>
              <a:ext cx="0" cy="1404000"/>
            </a:xfrm>
            <a:prstGeom prst="line">
              <a:avLst/>
            </a:prstGeom>
            <a:ln w="28575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721C1613-5BD0-4F8C-86A6-E9030937515E}"/>
              </a:ext>
            </a:extLst>
          </p:cNvPr>
          <p:cNvGrpSpPr/>
          <p:nvPr/>
        </p:nvGrpSpPr>
        <p:grpSpPr>
          <a:xfrm>
            <a:off x="1237280" y="2438400"/>
            <a:ext cx="1219200" cy="1872278"/>
            <a:chOff x="1447800" y="2438400"/>
            <a:chExt cx="1219200" cy="18722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B1219F1D-0066-4711-8A40-944E9D7927E0}"/>
                </a:ext>
              </a:extLst>
            </p:cNvPr>
            <p:cNvSpPr/>
            <p:nvPr/>
          </p:nvSpPr>
          <p:spPr>
            <a:xfrm>
              <a:off x="1447800" y="2438400"/>
              <a:ext cx="1219200" cy="1752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1394070D-6B4F-47F6-8CD7-C6526C519411}"/>
                </a:ext>
              </a:extLst>
            </p:cNvPr>
            <p:cNvSpPr txBox="1"/>
            <p:nvPr/>
          </p:nvSpPr>
          <p:spPr>
            <a:xfrm>
              <a:off x="1579184" y="2967596"/>
              <a:ext cx="981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PROM 1</a:t>
              </a:r>
            </a:p>
            <a:p>
              <a:pPr algn="ctr"/>
              <a:r>
                <a:rPr lang="en-US" dirty="0"/>
                <a:t>1K x 8</a:t>
              </a:r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xmlns="" id="{9FBF9914-AC1C-4633-AB79-827C795E370F}"/>
                    </a:ext>
                  </a:extLst>
                </p:cNvPr>
                <p:cNvSpPr txBox="1"/>
                <p:nvPr/>
              </p:nvSpPr>
              <p:spPr>
                <a:xfrm>
                  <a:off x="1849285" y="3922331"/>
                  <a:ext cx="327544" cy="3699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𝐶𝑆</m:t>
                            </m:r>
                          </m:e>
                        </m:acc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FBF9914-AC1C-4633-AB79-827C795E3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9285" y="3922331"/>
                  <a:ext cx="327544" cy="369909"/>
                </a:xfrm>
                <a:prstGeom prst="rect">
                  <a:avLst/>
                </a:prstGeom>
                <a:blipFill>
                  <a:blip r:embed="rId2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B29D42A2-D0CB-4607-ABF4-894BE9729684}"/>
                </a:ext>
              </a:extLst>
            </p:cNvPr>
            <p:cNvSpPr/>
            <p:nvPr/>
          </p:nvSpPr>
          <p:spPr>
            <a:xfrm>
              <a:off x="2003400" y="420267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10D1920A-F189-4840-A220-088B95243DF6}"/>
              </a:ext>
            </a:extLst>
          </p:cNvPr>
          <p:cNvGrpSpPr/>
          <p:nvPr/>
        </p:nvGrpSpPr>
        <p:grpSpPr>
          <a:xfrm>
            <a:off x="3621930" y="1238360"/>
            <a:ext cx="732940" cy="1187960"/>
            <a:chOff x="6086960" y="2362200"/>
            <a:chExt cx="1008680" cy="141656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A2661292-806C-4DC9-8CE7-4EFDC0BA9759}"/>
                </a:ext>
              </a:extLst>
            </p:cNvPr>
            <p:cNvCxnSpPr/>
            <p:nvPr/>
          </p:nvCxnSpPr>
          <p:spPr>
            <a:xfrm>
              <a:off x="6400799" y="2678957"/>
              <a:ext cx="0" cy="772695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A064D109-A223-4632-8847-3369A3759816}"/>
                </a:ext>
              </a:extLst>
            </p:cNvPr>
            <p:cNvCxnSpPr/>
            <p:nvPr/>
          </p:nvCxnSpPr>
          <p:spPr>
            <a:xfrm>
              <a:off x="6781800" y="2362200"/>
              <a:ext cx="0" cy="10668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90AA7716-8CF0-4C95-994D-35CD0739B17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8960" y="327284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BD609602-D05E-45DF-9698-E59265FD6A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33640" y="32670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F324D8CC-BC5A-4B26-A1DA-C3D083E29E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462" y="3434840"/>
              <a:ext cx="503658" cy="3439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1EC835EA-D6DE-4845-8A07-80FEA0841D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640" y="3423160"/>
              <a:ext cx="504000" cy="355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0DCD8503-1790-4833-8902-DE4E3EDB58E2}"/>
              </a:ext>
            </a:extLst>
          </p:cNvPr>
          <p:cNvGrpSpPr/>
          <p:nvPr/>
        </p:nvGrpSpPr>
        <p:grpSpPr>
          <a:xfrm>
            <a:off x="2608880" y="2817482"/>
            <a:ext cx="769920" cy="1906918"/>
            <a:chOff x="677880" y="2819402"/>
            <a:chExt cx="769920" cy="190691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xmlns="" id="{46C6C311-A82D-4681-852C-E2EE0C8FE92A}"/>
                </a:ext>
              </a:extLst>
            </p:cNvPr>
            <p:cNvGrpSpPr/>
            <p:nvPr/>
          </p:nvGrpSpPr>
          <p:grpSpPr>
            <a:xfrm rot="16200000">
              <a:off x="696370" y="2800912"/>
              <a:ext cx="732940" cy="769920"/>
              <a:chOff x="6086960" y="2860683"/>
              <a:chExt cx="1008680" cy="918077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xmlns="" id="{5F8B277A-2DD6-42F1-BCAE-A886A9E03DEE}"/>
                  </a:ext>
                </a:extLst>
              </p:cNvPr>
              <p:cNvCxnSpPr/>
              <p:nvPr/>
            </p:nvCxnSpPr>
            <p:spPr>
              <a:xfrm>
                <a:off x="6400799" y="3204105"/>
                <a:ext cx="0" cy="227516"/>
              </a:xfrm>
              <a:prstGeom prst="line">
                <a:avLst/>
              </a:prstGeom>
              <a:ln w="28575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xmlns="" id="{F32C6AE5-86A1-4D98-B6C6-C3EF5BA11A6F}"/>
                  </a:ext>
                </a:extLst>
              </p:cNvPr>
              <p:cNvCxnSpPr/>
              <p:nvPr/>
            </p:nvCxnSpPr>
            <p:spPr>
              <a:xfrm>
                <a:off x="6781802" y="2860683"/>
                <a:ext cx="0" cy="558058"/>
              </a:xfrm>
              <a:prstGeom prst="line">
                <a:avLst/>
              </a:prstGeom>
              <a:ln w="28575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xmlns="" id="{9ED2764D-3A19-4F24-B1D7-97080092D2E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8960" y="3272840"/>
                <a:ext cx="0" cy="324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xmlns="" id="{8FABFB71-6BC3-451C-AC4A-E7A3DA74C4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933640" y="3267000"/>
                <a:ext cx="0" cy="324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xmlns="" id="{6B9D7F3C-D9C2-4A9C-92DC-E4A7C05B6F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7462" y="3434840"/>
                <a:ext cx="503658" cy="3439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xmlns="" id="{E684A944-0718-4CA2-8CE7-A772D4FC20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1640" y="3423160"/>
                <a:ext cx="504000" cy="355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A3CE2F81-7509-4F10-A880-38788819BCC8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3048000"/>
              <a:ext cx="0" cy="1404000"/>
            </a:xfrm>
            <a:prstGeom prst="line">
              <a:avLst/>
            </a:prstGeom>
            <a:ln w="28575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8F6762B0-000D-48A1-B112-1DEBD230162A}"/>
                </a:ext>
              </a:extLst>
            </p:cNvPr>
            <p:cNvCxnSpPr>
              <a:cxnSpLocks/>
            </p:cNvCxnSpPr>
            <p:nvPr/>
          </p:nvCxnSpPr>
          <p:spPr>
            <a:xfrm>
              <a:off x="970280" y="3322320"/>
              <a:ext cx="0" cy="1404000"/>
            </a:xfrm>
            <a:prstGeom prst="line">
              <a:avLst/>
            </a:prstGeom>
            <a:ln w="28575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4A8C415C-35F6-4EAA-B6F5-79D445FE193D}"/>
              </a:ext>
            </a:extLst>
          </p:cNvPr>
          <p:cNvGrpSpPr/>
          <p:nvPr/>
        </p:nvGrpSpPr>
        <p:grpSpPr>
          <a:xfrm>
            <a:off x="3378800" y="2436480"/>
            <a:ext cx="1219200" cy="1872278"/>
            <a:chOff x="1447800" y="2438400"/>
            <a:chExt cx="1219200" cy="1872278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81105287-2A9F-47EE-B8D6-B6D86DB51E2C}"/>
                </a:ext>
              </a:extLst>
            </p:cNvPr>
            <p:cNvSpPr/>
            <p:nvPr/>
          </p:nvSpPr>
          <p:spPr>
            <a:xfrm>
              <a:off x="1447800" y="2438400"/>
              <a:ext cx="1219200" cy="1752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510643C9-6657-411C-82FF-7FFB3AF3C5CF}"/>
                </a:ext>
              </a:extLst>
            </p:cNvPr>
            <p:cNvSpPr txBox="1"/>
            <p:nvPr/>
          </p:nvSpPr>
          <p:spPr>
            <a:xfrm>
              <a:off x="1579184" y="2967596"/>
              <a:ext cx="981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PROM 1</a:t>
              </a:r>
            </a:p>
            <a:p>
              <a:pPr algn="ctr"/>
              <a:r>
                <a:rPr lang="en-US" dirty="0"/>
                <a:t>1K x 8</a:t>
              </a:r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xmlns="" id="{EC7551D4-55CB-4513-97D8-2350F8DC6715}"/>
                    </a:ext>
                  </a:extLst>
                </p:cNvPr>
                <p:cNvSpPr txBox="1"/>
                <p:nvPr/>
              </p:nvSpPr>
              <p:spPr>
                <a:xfrm>
                  <a:off x="1849285" y="3922331"/>
                  <a:ext cx="327544" cy="3699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𝐶𝑆</m:t>
                            </m:r>
                          </m:e>
                        </m:acc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C7551D4-55CB-4513-97D8-2350F8DC67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9285" y="3922331"/>
                  <a:ext cx="327544" cy="369909"/>
                </a:xfrm>
                <a:prstGeom prst="rect">
                  <a:avLst/>
                </a:prstGeom>
                <a:blipFill>
                  <a:blip r:embed="rId3"/>
                  <a:stretch>
                    <a:fillRect r="-1851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421D13CA-1195-448C-8F27-A3E82A5E19BF}"/>
                </a:ext>
              </a:extLst>
            </p:cNvPr>
            <p:cNvSpPr/>
            <p:nvPr/>
          </p:nvSpPr>
          <p:spPr>
            <a:xfrm>
              <a:off x="2003400" y="420267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47514689-B04D-4DCC-8D3E-3F04AE1400C2}"/>
              </a:ext>
            </a:extLst>
          </p:cNvPr>
          <p:cNvGrpSpPr/>
          <p:nvPr/>
        </p:nvGrpSpPr>
        <p:grpSpPr>
          <a:xfrm>
            <a:off x="5747610" y="1238360"/>
            <a:ext cx="732940" cy="1187960"/>
            <a:chOff x="6086960" y="2362200"/>
            <a:chExt cx="1008680" cy="141656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B04A73BA-9331-4CAE-B4D4-3BE80BA3A80F}"/>
                </a:ext>
              </a:extLst>
            </p:cNvPr>
            <p:cNvCxnSpPr/>
            <p:nvPr/>
          </p:nvCxnSpPr>
          <p:spPr>
            <a:xfrm>
              <a:off x="6400799" y="2678957"/>
              <a:ext cx="0" cy="772695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E98F1AA6-2BE1-476A-9F87-47A16FD7524F}"/>
                </a:ext>
              </a:extLst>
            </p:cNvPr>
            <p:cNvCxnSpPr/>
            <p:nvPr/>
          </p:nvCxnSpPr>
          <p:spPr>
            <a:xfrm>
              <a:off x="6781800" y="2362200"/>
              <a:ext cx="0" cy="10668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73B1B2AB-FA2A-496C-8AF9-9652894B325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8960" y="327284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A2B13A56-BE61-4D94-A178-89DC2166249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33640" y="32670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5059C3F0-F1C7-49DD-8495-2871D1F7D9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462" y="3434840"/>
              <a:ext cx="503658" cy="3439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118ED20A-84DC-45C6-8DC8-F952B297F7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640" y="3423160"/>
              <a:ext cx="504000" cy="355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8876B23F-5883-491A-BA60-DF58F7BCEC83}"/>
              </a:ext>
            </a:extLst>
          </p:cNvPr>
          <p:cNvGrpSpPr/>
          <p:nvPr/>
        </p:nvGrpSpPr>
        <p:grpSpPr>
          <a:xfrm>
            <a:off x="4734560" y="2817482"/>
            <a:ext cx="769920" cy="1906918"/>
            <a:chOff x="677880" y="2819402"/>
            <a:chExt cx="769920" cy="1906918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xmlns="" id="{D8E1FD0E-11D6-463D-8C19-43A832FE0D0E}"/>
                </a:ext>
              </a:extLst>
            </p:cNvPr>
            <p:cNvGrpSpPr/>
            <p:nvPr/>
          </p:nvGrpSpPr>
          <p:grpSpPr>
            <a:xfrm rot="16200000">
              <a:off x="696370" y="2800912"/>
              <a:ext cx="732940" cy="769920"/>
              <a:chOff x="6086960" y="2860683"/>
              <a:chExt cx="1008680" cy="91807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xmlns="" id="{29FE8A90-CA8F-43B1-B43A-7111B8BBBB8A}"/>
                  </a:ext>
                </a:extLst>
              </p:cNvPr>
              <p:cNvCxnSpPr/>
              <p:nvPr/>
            </p:nvCxnSpPr>
            <p:spPr>
              <a:xfrm>
                <a:off x="6400799" y="3204105"/>
                <a:ext cx="0" cy="227516"/>
              </a:xfrm>
              <a:prstGeom prst="line">
                <a:avLst/>
              </a:prstGeom>
              <a:ln w="28575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xmlns="" id="{15F6F11D-53E8-418C-98C6-9E92078B953C}"/>
                  </a:ext>
                </a:extLst>
              </p:cNvPr>
              <p:cNvCxnSpPr/>
              <p:nvPr/>
            </p:nvCxnSpPr>
            <p:spPr>
              <a:xfrm>
                <a:off x="6781802" y="2860683"/>
                <a:ext cx="0" cy="558058"/>
              </a:xfrm>
              <a:prstGeom prst="line">
                <a:avLst/>
              </a:prstGeom>
              <a:ln w="28575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xmlns="" id="{5880E137-EFA0-4223-BB3B-3E1BA680EF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8960" y="3272840"/>
                <a:ext cx="0" cy="324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xmlns="" id="{BE19B457-8FAA-4957-96BC-6F4CF19A65F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933640" y="3267000"/>
                <a:ext cx="0" cy="324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xmlns="" id="{21A55A6C-0D6C-4A80-941C-A536A82C23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7462" y="3434840"/>
                <a:ext cx="503658" cy="3439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xmlns="" id="{2D486462-36BB-4BE3-8E60-9D1A672810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1640" y="3423160"/>
                <a:ext cx="504000" cy="355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120097BD-1858-49BB-A6E4-D83CA50CD390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3048000"/>
              <a:ext cx="0" cy="1404000"/>
            </a:xfrm>
            <a:prstGeom prst="line">
              <a:avLst/>
            </a:prstGeom>
            <a:ln w="28575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5221DD63-2F0C-41BA-9700-99EE5EDDCD3E}"/>
                </a:ext>
              </a:extLst>
            </p:cNvPr>
            <p:cNvCxnSpPr>
              <a:cxnSpLocks/>
            </p:cNvCxnSpPr>
            <p:nvPr/>
          </p:nvCxnSpPr>
          <p:spPr>
            <a:xfrm>
              <a:off x="970280" y="3322320"/>
              <a:ext cx="0" cy="1404000"/>
            </a:xfrm>
            <a:prstGeom prst="line">
              <a:avLst/>
            </a:prstGeom>
            <a:ln w="28575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xmlns="" id="{FA880BA0-AD80-4F48-AB20-ECE687443C19}"/>
              </a:ext>
            </a:extLst>
          </p:cNvPr>
          <p:cNvGrpSpPr/>
          <p:nvPr/>
        </p:nvGrpSpPr>
        <p:grpSpPr>
          <a:xfrm>
            <a:off x="5504480" y="2436480"/>
            <a:ext cx="1219200" cy="1872278"/>
            <a:chOff x="1447800" y="2438400"/>
            <a:chExt cx="1219200" cy="187227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9928E621-B819-4239-9BEA-32138FC39172}"/>
                </a:ext>
              </a:extLst>
            </p:cNvPr>
            <p:cNvSpPr/>
            <p:nvPr/>
          </p:nvSpPr>
          <p:spPr>
            <a:xfrm>
              <a:off x="1447800" y="2438400"/>
              <a:ext cx="1219200" cy="1752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491D85F5-BD5B-4CA2-9D84-9052988F279F}"/>
                </a:ext>
              </a:extLst>
            </p:cNvPr>
            <p:cNvSpPr txBox="1"/>
            <p:nvPr/>
          </p:nvSpPr>
          <p:spPr>
            <a:xfrm>
              <a:off x="1579184" y="2967596"/>
              <a:ext cx="981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PROM 1</a:t>
              </a:r>
            </a:p>
            <a:p>
              <a:pPr algn="ctr"/>
              <a:r>
                <a:rPr lang="en-US" dirty="0"/>
                <a:t>1K x 8</a:t>
              </a:r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xmlns="" id="{D10873CA-16E8-4C2F-A00C-293DB7B8FC08}"/>
                    </a:ext>
                  </a:extLst>
                </p:cNvPr>
                <p:cNvSpPr txBox="1"/>
                <p:nvPr/>
              </p:nvSpPr>
              <p:spPr>
                <a:xfrm>
                  <a:off x="1849285" y="3922331"/>
                  <a:ext cx="327544" cy="3699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𝐶𝑆</m:t>
                            </m:r>
                          </m:e>
                        </m:acc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D10873CA-16E8-4C2F-A00C-293DB7B8FC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9285" y="3922331"/>
                  <a:ext cx="327544" cy="369909"/>
                </a:xfrm>
                <a:prstGeom prst="rect">
                  <a:avLst/>
                </a:prstGeom>
                <a:blipFill>
                  <a:blip r:embed="rId4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Oval 97">
              <a:extLst>
                <a:ext uri="{FF2B5EF4-FFF2-40B4-BE49-F238E27FC236}">
                  <a16:creationId xmlns:a16="http://schemas.microsoft.com/office/drawing/2014/main" xmlns="" id="{FE6F6EFC-DC6C-479D-BDF6-6ADBFA60B0D6}"/>
                </a:ext>
              </a:extLst>
            </p:cNvPr>
            <p:cNvSpPr/>
            <p:nvPr/>
          </p:nvSpPr>
          <p:spPr>
            <a:xfrm>
              <a:off x="2003400" y="420267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xmlns="" id="{6A740F7D-2AB0-4963-B001-9F547B811694}"/>
              </a:ext>
            </a:extLst>
          </p:cNvPr>
          <p:cNvGrpSpPr/>
          <p:nvPr/>
        </p:nvGrpSpPr>
        <p:grpSpPr>
          <a:xfrm>
            <a:off x="7873290" y="1238360"/>
            <a:ext cx="732940" cy="1187960"/>
            <a:chOff x="6086960" y="2362200"/>
            <a:chExt cx="1008680" cy="141656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xmlns="" id="{9925C2C9-3243-4C06-A475-A6A51D5988E3}"/>
                </a:ext>
              </a:extLst>
            </p:cNvPr>
            <p:cNvCxnSpPr/>
            <p:nvPr/>
          </p:nvCxnSpPr>
          <p:spPr>
            <a:xfrm>
              <a:off x="6400799" y="2678957"/>
              <a:ext cx="0" cy="772695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0702A419-5ECC-42F1-B5F7-8B8E76BEF46B}"/>
                </a:ext>
              </a:extLst>
            </p:cNvPr>
            <p:cNvCxnSpPr/>
            <p:nvPr/>
          </p:nvCxnSpPr>
          <p:spPr>
            <a:xfrm>
              <a:off x="6781800" y="2362200"/>
              <a:ext cx="0" cy="10668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7273C53D-292F-454C-82B0-CDE2A10742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8960" y="327284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9E3D64A5-0C86-4E81-86A0-5020983896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33640" y="32670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BA13F11C-12CA-4F9E-9CAD-4EA5BEF3FD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462" y="3434840"/>
              <a:ext cx="503658" cy="3439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3A1F8DEA-C2FA-466B-B116-BACB4A5FB7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640" y="3423160"/>
              <a:ext cx="504000" cy="355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xmlns="" id="{4BBA1E44-41A9-4906-A25F-5DB05508C623}"/>
              </a:ext>
            </a:extLst>
          </p:cNvPr>
          <p:cNvGrpSpPr/>
          <p:nvPr/>
        </p:nvGrpSpPr>
        <p:grpSpPr>
          <a:xfrm>
            <a:off x="6860240" y="2817482"/>
            <a:ext cx="769920" cy="1906918"/>
            <a:chOff x="677880" y="2819402"/>
            <a:chExt cx="769920" cy="1906918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xmlns="" id="{10A76F06-5943-49AE-9159-F5422DF7FA0C}"/>
                </a:ext>
              </a:extLst>
            </p:cNvPr>
            <p:cNvGrpSpPr/>
            <p:nvPr/>
          </p:nvGrpSpPr>
          <p:grpSpPr>
            <a:xfrm rot="16200000">
              <a:off x="696370" y="2800912"/>
              <a:ext cx="732940" cy="769920"/>
              <a:chOff x="6086960" y="2860683"/>
              <a:chExt cx="1008680" cy="918077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xmlns="" id="{50E4A002-B5D8-47A2-9055-A52F3F9FAD2A}"/>
                  </a:ext>
                </a:extLst>
              </p:cNvPr>
              <p:cNvCxnSpPr/>
              <p:nvPr/>
            </p:nvCxnSpPr>
            <p:spPr>
              <a:xfrm>
                <a:off x="6400799" y="3204105"/>
                <a:ext cx="0" cy="227516"/>
              </a:xfrm>
              <a:prstGeom prst="line">
                <a:avLst/>
              </a:prstGeom>
              <a:ln w="28575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xmlns="" id="{043F0F67-AC66-4BAF-8535-4F37E2EB94C0}"/>
                  </a:ext>
                </a:extLst>
              </p:cNvPr>
              <p:cNvCxnSpPr/>
              <p:nvPr/>
            </p:nvCxnSpPr>
            <p:spPr>
              <a:xfrm>
                <a:off x="6781802" y="2860683"/>
                <a:ext cx="0" cy="558058"/>
              </a:xfrm>
              <a:prstGeom prst="line">
                <a:avLst/>
              </a:prstGeom>
              <a:ln w="28575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xmlns="" id="{81F04CA4-1866-43A4-A29D-E9970BCAAE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8960" y="3272840"/>
                <a:ext cx="0" cy="324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xmlns="" id="{6108DB4F-D19C-4190-86AD-123A8E45E64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933640" y="3267000"/>
                <a:ext cx="0" cy="324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xmlns="" id="{5666C1E0-791C-487D-980B-1A8DA6EA0B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7462" y="3434840"/>
                <a:ext cx="503658" cy="3439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xmlns="" id="{D10D2EB2-9E21-4292-9A02-469236136E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1640" y="3423160"/>
                <a:ext cx="504000" cy="355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xmlns="" id="{E1BE4E87-7975-4FCE-BC71-A6E106F2A593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3048000"/>
              <a:ext cx="0" cy="1404000"/>
            </a:xfrm>
            <a:prstGeom prst="line">
              <a:avLst/>
            </a:prstGeom>
            <a:ln w="28575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4FBEF9D3-75CB-4A2D-B4AB-42F62BB9C14F}"/>
                </a:ext>
              </a:extLst>
            </p:cNvPr>
            <p:cNvCxnSpPr>
              <a:cxnSpLocks/>
            </p:cNvCxnSpPr>
            <p:nvPr/>
          </p:nvCxnSpPr>
          <p:spPr>
            <a:xfrm>
              <a:off x="970280" y="3322320"/>
              <a:ext cx="0" cy="1404000"/>
            </a:xfrm>
            <a:prstGeom prst="line">
              <a:avLst/>
            </a:prstGeom>
            <a:ln w="28575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xmlns="" id="{04F54502-D0E0-4012-B442-EC9DAC2FC2EE}"/>
              </a:ext>
            </a:extLst>
          </p:cNvPr>
          <p:cNvGrpSpPr/>
          <p:nvPr/>
        </p:nvGrpSpPr>
        <p:grpSpPr>
          <a:xfrm>
            <a:off x="7630160" y="2436480"/>
            <a:ext cx="1219200" cy="1872278"/>
            <a:chOff x="1447800" y="2438400"/>
            <a:chExt cx="1219200" cy="1872278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xmlns="" id="{22E271A7-E7B0-419B-8B35-96FCC8E4B3A6}"/>
                </a:ext>
              </a:extLst>
            </p:cNvPr>
            <p:cNvSpPr/>
            <p:nvPr/>
          </p:nvSpPr>
          <p:spPr>
            <a:xfrm>
              <a:off x="1447800" y="2438400"/>
              <a:ext cx="1219200" cy="1752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FBADA1AD-9B98-4B9D-8079-6CF342EEF15F}"/>
                </a:ext>
              </a:extLst>
            </p:cNvPr>
            <p:cNvSpPr txBox="1"/>
            <p:nvPr/>
          </p:nvSpPr>
          <p:spPr>
            <a:xfrm>
              <a:off x="1579184" y="2967596"/>
              <a:ext cx="981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PROM 1</a:t>
              </a:r>
            </a:p>
            <a:p>
              <a:pPr algn="ctr"/>
              <a:r>
                <a:rPr lang="en-US" dirty="0"/>
                <a:t>1K x 8</a:t>
              </a:r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xmlns="" id="{4C22D45C-9779-46E6-93C3-34D76CB22E4B}"/>
                    </a:ext>
                  </a:extLst>
                </p:cNvPr>
                <p:cNvSpPr txBox="1"/>
                <p:nvPr/>
              </p:nvSpPr>
              <p:spPr>
                <a:xfrm>
                  <a:off x="1849285" y="3922331"/>
                  <a:ext cx="327544" cy="3699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𝐶𝑆</m:t>
                            </m:r>
                          </m:e>
                        </m:acc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4C22D45C-9779-46E6-93C3-34D76CB22E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9285" y="3922331"/>
                  <a:ext cx="327544" cy="369909"/>
                </a:xfrm>
                <a:prstGeom prst="rect">
                  <a:avLst/>
                </a:prstGeom>
                <a:blipFill>
                  <a:blip r:embed="rId5"/>
                  <a:stretch>
                    <a:fillRect r="-1886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Oval 141">
              <a:extLst>
                <a:ext uri="{FF2B5EF4-FFF2-40B4-BE49-F238E27FC236}">
                  <a16:creationId xmlns:a16="http://schemas.microsoft.com/office/drawing/2014/main" xmlns="" id="{CE884127-4023-4605-997C-861B04FFCB58}"/>
                </a:ext>
              </a:extLst>
            </p:cNvPr>
            <p:cNvSpPr/>
            <p:nvPr/>
          </p:nvSpPr>
          <p:spPr>
            <a:xfrm>
              <a:off x="2003400" y="420267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xmlns="" id="{2BA531F2-4A0B-4714-B454-BE9E48F5206A}"/>
              </a:ext>
            </a:extLst>
          </p:cNvPr>
          <p:cNvCxnSpPr>
            <a:cxnSpLocks/>
          </p:cNvCxnSpPr>
          <p:nvPr/>
        </p:nvCxnSpPr>
        <p:spPr>
          <a:xfrm>
            <a:off x="1849120" y="4297680"/>
            <a:ext cx="0" cy="874800"/>
          </a:xfrm>
          <a:prstGeom prst="line">
            <a:avLst/>
          </a:prstGeom>
          <a:ln w="2857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xmlns="" id="{BF167417-5A8B-4393-9D05-EF59C5C64149}"/>
              </a:ext>
            </a:extLst>
          </p:cNvPr>
          <p:cNvCxnSpPr/>
          <p:nvPr/>
        </p:nvCxnSpPr>
        <p:spPr>
          <a:xfrm rot="16200000">
            <a:off x="2722855" y="4229665"/>
            <a:ext cx="0" cy="2520000"/>
          </a:xfrm>
          <a:prstGeom prst="line">
            <a:avLst/>
          </a:prstGeom>
          <a:ln w="2857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xmlns="" id="{F0961395-78A7-4445-A1CF-D07A27924D2E}"/>
              </a:ext>
            </a:extLst>
          </p:cNvPr>
          <p:cNvCxnSpPr>
            <a:cxnSpLocks/>
          </p:cNvCxnSpPr>
          <p:nvPr/>
        </p:nvCxnSpPr>
        <p:spPr>
          <a:xfrm>
            <a:off x="3995535" y="4308758"/>
            <a:ext cx="0" cy="1188000"/>
          </a:xfrm>
          <a:prstGeom prst="line">
            <a:avLst/>
          </a:prstGeom>
          <a:ln w="2857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xmlns="" id="{11330262-CDAF-4CD0-9273-9CE8FE907AC5}"/>
              </a:ext>
            </a:extLst>
          </p:cNvPr>
          <p:cNvCxnSpPr/>
          <p:nvPr/>
        </p:nvCxnSpPr>
        <p:spPr>
          <a:xfrm rot="16200000">
            <a:off x="3795015" y="3474691"/>
            <a:ext cx="0" cy="4644000"/>
          </a:xfrm>
          <a:prstGeom prst="line">
            <a:avLst/>
          </a:prstGeom>
          <a:ln w="2857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xmlns="" id="{CA35F43D-1A4D-4FCE-837A-B3379AF46DFC}"/>
              </a:ext>
            </a:extLst>
          </p:cNvPr>
          <p:cNvCxnSpPr>
            <a:cxnSpLocks/>
          </p:cNvCxnSpPr>
          <p:nvPr/>
        </p:nvCxnSpPr>
        <p:spPr>
          <a:xfrm>
            <a:off x="6121215" y="4308758"/>
            <a:ext cx="0" cy="1494000"/>
          </a:xfrm>
          <a:prstGeom prst="line">
            <a:avLst/>
          </a:prstGeom>
          <a:ln w="2857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xmlns="" id="{D93FDA27-7D5E-4B8E-B458-4855805DD7D8}"/>
              </a:ext>
            </a:extLst>
          </p:cNvPr>
          <p:cNvCxnSpPr/>
          <p:nvPr/>
        </p:nvCxnSpPr>
        <p:spPr>
          <a:xfrm rot="16200000">
            <a:off x="4864410" y="2738434"/>
            <a:ext cx="0" cy="6768000"/>
          </a:xfrm>
          <a:prstGeom prst="line">
            <a:avLst/>
          </a:prstGeom>
          <a:ln w="2857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xmlns="" id="{7E62B286-A11A-4956-904B-8C4884552324}"/>
              </a:ext>
            </a:extLst>
          </p:cNvPr>
          <p:cNvCxnSpPr>
            <a:cxnSpLocks/>
          </p:cNvCxnSpPr>
          <p:nvPr/>
        </p:nvCxnSpPr>
        <p:spPr>
          <a:xfrm>
            <a:off x="8236735" y="4300480"/>
            <a:ext cx="0" cy="1836000"/>
          </a:xfrm>
          <a:prstGeom prst="line">
            <a:avLst/>
          </a:prstGeom>
          <a:ln w="2857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D677AB4E-4BC3-4B3D-9E3E-32CF8A815E1C}"/>
              </a:ext>
            </a:extLst>
          </p:cNvPr>
          <p:cNvSpPr txBox="1"/>
          <p:nvPr/>
        </p:nvSpPr>
        <p:spPr>
          <a:xfrm>
            <a:off x="10160" y="1032748"/>
            <a:ext cx="435412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7</a:t>
            </a:r>
            <a:endParaRPr lang="en-IN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FB0774B9-C364-4883-9E4D-9775DE47C60A}"/>
              </a:ext>
            </a:extLst>
          </p:cNvPr>
          <p:cNvSpPr txBox="1"/>
          <p:nvPr/>
        </p:nvSpPr>
        <p:spPr>
          <a:xfrm>
            <a:off x="11628" y="1295400"/>
            <a:ext cx="435412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0</a:t>
            </a:r>
            <a:endParaRPr lang="en-IN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B5F41591-84E3-4C92-A70C-B672516BD5A3}"/>
              </a:ext>
            </a:extLst>
          </p:cNvPr>
          <p:cNvSpPr txBox="1"/>
          <p:nvPr/>
        </p:nvSpPr>
        <p:spPr>
          <a:xfrm>
            <a:off x="-7439" y="4233625"/>
            <a:ext cx="435412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9</a:t>
            </a:r>
            <a:endParaRPr lang="en-IN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4B9F4596-3D0C-40A1-8D01-9C81B780B718}"/>
              </a:ext>
            </a:extLst>
          </p:cNvPr>
          <p:cNvSpPr txBox="1"/>
          <p:nvPr/>
        </p:nvSpPr>
        <p:spPr>
          <a:xfrm>
            <a:off x="-5971" y="4496277"/>
            <a:ext cx="435412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0</a:t>
            </a:r>
            <a:endParaRPr lang="en-IN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xmlns="" id="{C3B44E86-8D3E-400A-932E-175B9620966F}"/>
              </a:ext>
            </a:extLst>
          </p:cNvPr>
          <p:cNvCxnSpPr/>
          <p:nvPr/>
        </p:nvCxnSpPr>
        <p:spPr>
          <a:xfrm rot="16200000">
            <a:off x="1648874" y="4971638"/>
            <a:ext cx="0" cy="381600"/>
          </a:xfrm>
          <a:prstGeom prst="line">
            <a:avLst/>
          </a:prstGeom>
          <a:ln w="2857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62084E1B-4648-4AEC-BC4F-AF7EA60F5151}"/>
              </a:ext>
            </a:extLst>
          </p:cNvPr>
          <p:cNvSpPr txBox="1"/>
          <p:nvPr/>
        </p:nvSpPr>
        <p:spPr>
          <a:xfrm>
            <a:off x="-42073" y="5648960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10</a:t>
            </a:r>
            <a:endParaRPr lang="en-IN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xmlns="" id="{00739AD5-9E23-4554-853E-FB67328B4161}"/>
              </a:ext>
            </a:extLst>
          </p:cNvPr>
          <p:cNvGrpSpPr/>
          <p:nvPr/>
        </p:nvGrpSpPr>
        <p:grpSpPr>
          <a:xfrm>
            <a:off x="-31930" y="4962302"/>
            <a:ext cx="1860730" cy="1544838"/>
            <a:chOff x="-31930" y="4962302"/>
            <a:chExt cx="1860730" cy="1544838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xmlns="" id="{0D922514-9B23-449D-982A-EA14094DABF6}"/>
                </a:ext>
              </a:extLst>
            </p:cNvPr>
            <p:cNvGrpSpPr/>
            <p:nvPr/>
          </p:nvGrpSpPr>
          <p:grpSpPr>
            <a:xfrm>
              <a:off x="-31930" y="4962302"/>
              <a:ext cx="1860730" cy="1312949"/>
              <a:chOff x="-31930" y="4962302"/>
              <a:chExt cx="1860730" cy="1312949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xmlns="" id="{34E04313-19D3-4A6F-B354-E0C37780FFFC}"/>
                  </a:ext>
                </a:extLst>
              </p:cNvPr>
              <p:cNvSpPr/>
              <p:nvPr/>
            </p:nvSpPr>
            <p:spPr>
              <a:xfrm>
                <a:off x="574040" y="4962302"/>
                <a:ext cx="779043" cy="13129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xmlns="" id="{679CEBAB-8E17-4F11-8327-15452A111861}"/>
                  </a:ext>
                </a:extLst>
              </p:cNvPr>
              <p:cNvCxnSpPr/>
              <p:nvPr/>
            </p:nvCxnSpPr>
            <p:spPr>
              <a:xfrm rot="16200000">
                <a:off x="466360" y="5296800"/>
                <a:ext cx="0" cy="226800"/>
              </a:xfrm>
              <a:prstGeom prst="line">
                <a:avLst/>
              </a:prstGeom>
              <a:ln w="28575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xmlns="" id="{7ADD3E3E-66BA-4024-88E2-41E30AF4E55D}"/>
                  </a:ext>
                </a:extLst>
              </p:cNvPr>
              <p:cNvCxnSpPr/>
              <p:nvPr/>
            </p:nvCxnSpPr>
            <p:spPr>
              <a:xfrm rot="16200000">
                <a:off x="461279" y="5754000"/>
                <a:ext cx="0" cy="226800"/>
              </a:xfrm>
              <a:prstGeom prst="line">
                <a:avLst/>
              </a:prstGeom>
              <a:ln w="28575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xmlns="" id="{9EE89041-410E-4913-9178-3E9EBF2EB4CA}"/>
                  </a:ext>
                </a:extLst>
              </p:cNvPr>
              <p:cNvSpPr/>
              <p:nvPr/>
            </p:nvSpPr>
            <p:spPr>
              <a:xfrm>
                <a:off x="1368601" y="5105400"/>
                <a:ext cx="108000" cy="108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xmlns="" id="{D197A838-DA2F-4035-B063-ACF492F141C8}"/>
                  </a:ext>
                </a:extLst>
              </p:cNvPr>
              <p:cNvSpPr/>
              <p:nvPr/>
            </p:nvSpPr>
            <p:spPr>
              <a:xfrm>
                <a:off x="1368601" y="5430520"/>
                <a:ext cx="108000" cy="108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xmlns="" id="{C05F96E0-E2B2-40EC-9C69-89020E06A8CD}"/>
                  </a:ext>
                </a:extLst>
              </p:cNvPr>
              <p:cNvSpPr/>
              <p:nvPr/>
            </p:nvSpPr>
            <p:spPr>
              <a:xfrm>
                <a:off x="1369881" y="5740400"/>
                <a:ext cx="108000" cy="108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xmlns="" id="{47BC8989-2570-46B5-9453-EB8CA85C7D14}"/>
                  </a:ext>
                </a:extLst>
              </p:cNvPr>
              <p:cNvSpPr/>
              <p:nvPr/>
            </p:nvSpPr>
            <p:spPr>
              <a:xfrm>
                <a:off x="1368601" y="6062320"/>
                <a:ext cx="108000" cy="108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xmlns="" id="{D0887015-0A78-4F24-B274-C788DE88BCF3}"/>
                  </a:ext>
                </a:extLst>
              </p:cNvPr>
              <p:cNvSpPr txBox="1"/>
              <p:nvPr/>
            </p:nvSpPr>
            <p:spPr>
              <a:xfrm>
                <a:off x="-31930" y="5196500"/>
                <a:ext cx="478953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IN" dirty="0"/>
                  <a:t>A</a:t>
                </a:r>
                <a:r>
                  <a:rPr lang="en-IN" baseline="-25000" dirty="0"/>
                  <a:t>11</a:t>
                </a:r>
                <a:endParaRPr lang="en-IN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xmlns="" id="{DC545E6A-FA6C-48EA-B7F1-8659A707C22B}"/>
                  </a:ext>
                </a:extLst>
              </p:cNvPr>
              <p:cNvSpPr txBox="1"/>
              <p:nvPr/>
            </p:nvSpPr>
            <p:spPr>
              <a:xfrm>
                <a:off x="513466" y="5334001"/>
                <a:ext cx="914033" cy="6641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IN" sz="1600" dirty="0"/>
                  <a:t>2 to 4 decoder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xmlns="" id="{087AC69B-4DFE-4F19-9E61-F9E8C68E8021}"/>
                  </a:ext>
                </a:extLst>
              </p:cNvPr>
              <p:cNvSpPr txBox="1"/>
              <p:nvPr/>
            </p:nvSpPr>
            <p:spPr>
              <a:xfrm>
                <a:off x="1393711" y="5116078"/>
                <a:ext cx="422777" cy="35738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IN" dirty="0"/>
                  <a:t>O</a:t>
                </a:r>
                <a:r>
                  <a:rPr lang="en-IN" baseline="-25000" dirty="0"/>
                  <a:t>0</a:t>
                </a:r>
                <a:endParaRPr lang="en-IN" dirty="0"/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xmlns="" id="{D852A987-F970-4DE5-8AA7-09D109B7F473}"/>
                  </a:ext>
                </a:extLst>
              </p:cNvPr>
              <p:cNvSpPr txBox="1"/>
              <p:nvPr/>
            </p:nvSpPr>
            <p:spPr>
              <a:xfrm>
                <a:off x="1402080" y="5449669"/>
                <a:ext cx="422777" cy="3027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IN" dirty="0"/>
                  <a:t>O</a:t>
                </a:r>
                <a:r>
                  <a:rPr lang="en-IN" baseline="-25000" dirty="0"/>
                  <a:t>1</a:t>
                </a:r>
                <a:endParaRPr lang="en-IN" dirty="0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xmlns="" id="{BF68C7CF-ADD6-4310-879A-3BCF83B517DC}"/>
                  </a:ext>
                </a:extLst>
              </p:cNvPr>
              <p:cNvSpPr txBox="1"/>
              <p:nvPr/>
            </p:nvSpPr>
            <p:spPr>
              <a:xfrm>
                <a:off x="1406023" y="5770385"/>
                <a:ext cx="422777" cy="34831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IN" dirty="0"/>
                  <a:t>O</a:t>
                </a:r>
                <a:r>
                  <a:rPr lang="en-IN" baseline="-25000" dirty="0"/>
                  <a:t>2</a:t>
                </a:r>
                <a:endParaRPr lang="en-IN" dirty="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xmlns="" id="{04DDA044-841A-4CAC-B403-FD63702D1751}"/>
                </a:ext>
              </a:extLst>
            </p:cNvPr>
            <p:cNvSpPr txBox="1"/>
            <p:nvPr/>
          </p:nvSpPr>
          <p:spPr>
            <a:xfrm>
              <a:off x="1406023" y="6090019"/>
              <a:ext cx="422777" cy="4171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IN" dirty="0"/>
                <a:t>O</a:t>
              </a:r>
              <a:r>
                <a:rPr lang="en-IN" baseline="-25000" dirty="0"/>
                <a:t>3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041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8" grpId="0"/>
      <p:bldP spid="159" grpId="0"/>
      <p:bldP spid="160" grpId="0"/>
      <p:bldP spid="161" grpId="0"/>
      <p:bldP spid="1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057876-CC73-4851-BE5B-0BC39756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expansion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75FB277-5BA8-4399-A466-2F727773A65C}"/>
              </a:ext>
            </a:extLst>
          </p:cNvPr>
          <p:cNvSpPr txBox="1"/>
          <p:nvPr/>
        </p:nvSpPr>
        <p:spPr>
          <a:xfrm>
            <a:off x="1381760" y="1219200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11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D9A796D-4563-4BA6-8738-E438177AC9DD}"/>
              </a:ext>
            </a:extLst>
          </p:cNvPr>
          <p:cNvSpPr txBox="1"/>
          <p:nvPr/>
        </p:nvSpPr>
        <p:spPr>
          <a:xfrm>
            <a:off x="1905000" y="1219200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10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7723C5D-C8B2-499F-B94E-61EB1940F7BB}"/>
              </a:ext>
            </a:extLst>
          </p:cNvPr>
          <p:cNvSpPr txBox="1"/>
          <p:nvPr/>
        </p:nvSpPr>
        <p:spPr>
          <a:xfrm>
            <a:off x="2438400" y="1229360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9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C922EF3-41A3-4074-B0D8-7B03A4F01EE3}"/>
              </a:ext>
            </a:extLst>
          </p:cNvPr>
          <p:cNvSpPr txBox="1"/>
          <p:nvPr/>
        </p:nvSpPr>
        <p:spPr>
          <a:xfrm>
            <a:off x="2971800" y="1229360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8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A539C0D-A39B-4F75-BAA4-1AEBA758BC64}"/>
              </a:ext>
            </a:extLst>
          </p:cNvPr>
          <p:cNvSpPr txBox="1"/>
          <p:nvPr/>
        </p:nvSpPr>
        <p:spPr>
          <a:xfrm>
            <a:off x="3505200" y="1229360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7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ECF1BF8-3813-4DE6-B412-A68CB802F725}"/>
              </a:ext>
            </a:extLst>
          </p:cNvPr>
          <p:cNvSpPr txBox="1"/>
          <p:nvPr/>
        </p:nvSpPr>
        <p:spPr>
          <a:xfrm>
            <a:off x="4008120" y="1229360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6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0BE87D0-74C3-450A-A238-A74227896747}"/>
              </a:ext>
            </a:extLst>
          </p:cNvPr>
          <p:cNvSpPr txBox="1"/>
          <p:nvPr/>
        </p:nvSpPr>
        <p:spPr>
          <a:xfrm>
            <a:off x="4492153" y="1229360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5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195076F-C2D7-4A08-9D1E-4F26C7ECE6C5}"/>
              </a:ext>
            </a:extLst>
          </p:cNvPr>
          <p:cNvSpPr txBox="1"/>
          <p:nvPr/>
        </p:nvSpPr>
        <p:spPr>
          <a:xfrm>
            <a:off x="5025553" y="1229360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4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5245A0-067C-4EDD-87CD-0567DB3C94DB}"/>
              </a:ext>
            </a:extLst>
          </p:cNvPr>
          <p:cNvSpPr txBox="1"/>
          <p:nvPr/>
        </p:nvSpPr>
        <p:spPr>
          <a:xfrm>
            <a:off x="5558953" y="1239520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3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A4354E8-C021-4111-894C-F9B3E0CC48D5}"/>
              </a:ext>
            </a:extLst>
          </p:cNvPr>
          <p:cNvSpPr txBox="1"/>
          <p:nvPr/>
        </p:nvSpPr>
        <p:spPr>
          <a:xfrm>
            <a:off x="6070600" y="1239520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2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C66C8D1-334C-43F6-B5E0-EA612243411D}"/>
              </a:ext>
            </a:extLst>
          </p:cNvPr>
          <p:cNvSpPr txBox="1"/>
          <p:nvPr/>
        </p:nvSpPr>
        <p:spPr>
          <a:xfrm>
            <a:off x="6549553" y="1239520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302A71E-DCDC-4815-858F-18C01C88A5D5}"/>
              </a:ext>
            </a:extLst>
          </p:cNvPr>
          <p:cNvSpPr txBox="1"/>
          <p:nvPr/>
        </p:nvSpPr>
        <p:spPr>
          <a:xfrm>
            <a:off x="7061200" y="1239520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0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F51A9C22-EE83-46A1-81BF-786A5D85CE6E}"/>
              </a:ext>
            </a:extLst>
          </p:cNvPr>
          <p:cNvCxnSpPr/>
          <p:nvPr/>
        </p:nvCxnSpPr>
        <p:spPr>
          <a:xfrm>
            <a:off x="2373793" y="1295400"/>
            <a:ext cx="0" cy="1371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D40339F-99D5-41BD-932E-2B8BF742155E}"/>
              </a:ext>
            </a:extLst>
          </p:cNvPr>
          <p:cNvSpPr txBox="1"/>
          <p:nvPr/>
        </p:nvSpPr>
        <p:spPr>
          <a:xfrm>
            <a:off x="1486696" y="1588532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92E9FEC-5598-4275-8999-17012CD683FB}"/>
              </a:ext>
            </a:extLst>
          </p:cNvPr>
          <p:cNvSpPr txBox="1"/>
          <p:nvPr/>
        </p:nvSpPr>
        <p:spPr>
          <a:xfrm>
            <a:off x="1981200" y="1600200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EBE49A-02CC-4197-8E9A-70022F4DF5AD}"/>
              </a:ext>
            </a:extLst>
          </p:cNvPr>
          <p:cNvSpPr txBox="1"/>
          <p:nvPr/>
        </p:nvSpPr>
        <p:spPr>
          <a:xfrm>
            <a:off x="2495872" y="1600200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70C062-B6D3-41AF-A413-FEAEAEAFF5AC}"/>
              </a:ext>
            </a:extLst>
          </p:cNvPr>
          <p:cNvSpPr txBox="1"/>
          <p:nvPr/>
        </p:nvSpPr>
        <p:spPr>
          <a:xfrm>
            <a:off x="3000536" y="1611868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9E47597-970E-4ADE-A483-80E5F6B9BF7C}"/>
              </a:ext>
            </a:extLst>
          </p:cNvPr>
          <p:cNvSpPr txBox="1"/>
          <p:nvPr/>
        </p:nvSpPr>
        <p:spPr>
          <a:xfrm>
            <a:off x="3533936" y="1608852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C447FCD-1125-4222-A7E7-51D277C82217}"/>
              </a:ext>
            </a:extLst>
          </p:cNvPr>
          <p:cNvSpPr txBox="1"/>
          <p:nvPr/>
        </p:nvSpPr>
        <p:spPr>
          <a:xfrm>
            <a:off x="4036856" y="1620520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F85853E-3A9C-4DBF-A050-47C7EEEFAEAA}"/>
              </a:ext>
            </a:extLst>
          </p:cNvPr>
          <p:cNvSpPr txBox="1"/>
          <p:nvPr/>
        </p:nvSpPr>
        <p:spPr>
          <a:xfrm>
            <a:off x="4546600" y="1620520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BF5AD62-0FCB-4233-8C27-7A9A570B4CCB}"/>
              </a:ext>
            </a:extLst>
          </p:cNvPr>
          <p:cNvSpPr txBox="1"/>
          <p:nvPr/>
        </p:nvSpPr>
        <p:spPr>
          <a:xfrm>
            <a:off x="5063016" y="1632188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FE4B87C-3EA2-46A8-99E0-F0FB1599BC97}"/>
              </a:ext>
            </a:extLst>
          </p:cNvPr>
          <p:cNvSpPr txBox="1"/>
          <p:nvPr/>
        </p:nvSpPr>
        <p:spPr>
          <a:xfrm>
            <a:off x="5601185" y="1639332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B636720-EC29-446B-814D-616F72D9A702}"/>
              </a:ext>
            </a:extLst>
          </p:cNvPr>
          <p:cNvSpPr txBox="1"/>
          <p:nvPr/>
        </p:nvSpPr>
        <p:spPr>
          <a:xfrm>
            <a:off x="6114265" y="1640840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9F8EA9A-D331-4996-BC15-3BFBC30265F9}"/>
              </a:ext>
            </a:extLst>
          </p:cNvPr>
          <p:cNvSpPr txBox="1"/>
          <p:nvPr/>
        </p:nvSpPr>
        <p:spPr>
          <a:xfrm>
            <a:off x="6578600" y="1640840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EF52C6B-5F79-4A33-8217-F3C12531BA06}"/>
              </a:ext>
            </a:extLst>
          </p:cNvPr>
          <p:cNvSpPr txBox="1"/>
          <p:nvPr/>
        </p:nvSpPr>
        <p:spPr>
          <a:xfrm>
            <a:off x="7100096" y="1652508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5C761DB-A10A-4958-BF75-48A7FC2D8DB7}"/>
              </a:ext>
            </a:extLst>
          </p:cNvPr>
          <p:cNvSpPr txBox="1"/>
          <p:nvPr/>
        </p:nvSpPr>
        <p:spPr>
          <a:xfrm>
            <a:off x="1484952" y="2063988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3FE1D97-84B7-4E45-B3E8-70D359155F20}"/>
              </a:ext>
            </a:extLst>
          </p:cNvPr>
          <p:cNvSpPr txBox="1"/>
          <p:nvPr/>
        </p:nvSpPr>
        <p:spPr>
          <a:xfrm>
            <a:off x="1979456" y="2075656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12E8242-3829-49FC-BE3A-E419EE3577AE}"/>
              </a:ext>
            </a:extLst>
          </p:cNvPr>
          <p:cNvSpPr txBox="1"/>
          <p:nvPr/>
        </p:nvSpPr>
        <p:spPr>
          <a:xfrm>
            <a:off x="2494128" y="2075656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05DC5C7-002C-4D16-8C13-CADB80FD2F69}"/>
              </a:ext>
            </a:extLst>
          </p:cNvPr>
          <p:cNvSpPr txBox="1"/>
          <p:nvPr/>
        </p:nvSpPr>
        <p:spPr>
          <a:xfrm>
            <a:off x="2998792" y="2087324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87D4278-F903-4B78-9F2F-D8480D0AC60E}"/>
              </a:ext>
            </a:extLst>
          </p:cNvPr>
          <p:cNvSpPr txBox="1"/>
          <p:nvPr/>
        </p:nvSpPr>
        <p:spPr>
          <a:xfrm>
            <a:off x="3532192" y="2084308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430EBE5-7EA0-44DB-A243-FA16DEF1BE53}"/>
              </a:ext>
            </a:extLst>
          </p:cNvPr>
          <p:cNvSpPr txBox="1"/>
          <p:nvPr/>
        </p:nvSpPr>
        <p:spPr>
          <a:xfrm>
            <a:off x="4035112" y="2095976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E430DE6-6AE2-49AB-9314-8842BECF65CA}"/>
              </a:ext>
            </a:extLst>
          </p:cNvPr>
          <p:cNvSpPr txBox="1"/>
          <p:nvPr/>
        </p:nvSpPr>
        <p:spPr>
          <a:xfrm>
            <a:off x="4544856" y="2095976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568D565-BEBE-4D0E-9484-B9DD4368DA29}"/>
              </a:ext>
            </a:extLst>
          </p:cNvPr>
          <p:cNvSpPr txBox="1"/>
          <p:nvPr/>
        </p:nvSpPr>
        <p:spPr>
          <a:xfrm>
            <a:off x="5061272" y="2107644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21807EF-B5A1-4CF0-866F-05FC0CC019DD}"/>
              </a:ext>
            </a:extLst>
          </p:cNvPr>
          <p:cNvSpPr txBox="1"/>
          <p:nvPr/>
        </p:nvSpPr>
        <p:spPr>
          <a:xfrm>
            <a:off x="5599441" y="2104628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BDA72C4-27FD-480C-9EEB-0B13CDE66A45}"/>
              </a:ext>
            </a:extLst>
          </p:cNvPr>
          <p:cNvSpPr txBox="1"/>
          <p:nvPr/>
        </p:nvSpPr>
        <p:spPr>
          <a:xfrm>
            <a:off x="6112521" y="2116296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B3DE502-5B98-423A-8526-5954B7CD530C}"/>
              </a:ext>
            </a:extLst>
          </p:cNvPr>
          <p:cNvSpPr txBox="1"/>
          <p:nvPr/>
        </p:nvSpPr>
        <p:spPr>
          <a:xfrm>
            <a:off x="6576856" y="2116296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8462D3C-5E9A-4766-A151-AAEB360E8668}"/>
              </a:ext>
            </a:extLst>
          </p:cNvPr>
          <p:cNvSpPr txBox="1"/>
          <p:nvPr/>
        </p:nvSpPr>
        <p:spPr>
          <a:xfrm>
            <a:off x="7098352" y="2127964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7B82B149-A18C-44F2-A110-69829807E051}"/>
              </a:ext>
            </a:extLst>
          </p:cNvPr>
          <p:cNvCxnSpPr>
            <a:cxnSpLocks/>
            <a:stCxn id="29" idx="2"/>
          </p:cNvCxnSpPr>
          <p:nvPr/>
        </p:nvCxnSpPr>
        <p:spPr>
          <a:xfrm flipH="1" flipV="1">
            <a:off x="5656906" y="1984772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699E19AC-67EF-48C2-AB4F-81FA854C8C26}"/>
              </a:ext>
            </a:extLst>
          </p:cNvPr>
          <p:cNvCxnSpPr>
            <a:cxnSpLocks/>
          </p:cNvCxnSpPr>
          <p:nvPr/>
        </p:nvCxnSpPr>
        <p:spPr>
          <a:xfrm flipH="1" flipV="1">
            <a:off x="3581400" y="1984772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110D5164-9324-4CB6-AEAD-708B0FE4ED78}"/>
              </a:ext>
            </a:extLst>
          </p:cNvPr>
          <p:cNvCxnSpPr>
            <a:cxnSpLocks/>
          </p:cNvCxnSpPr>
          <p:nvPr/>
        </p:nvCxnSpPr>
        <p:spPr>
          <a:xfrm flipH="1" flipV="1">
            <a:off x="1527793" y="1984772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751FE98F-5190-4FFE-9F26-2F84CDC908EF}"/>
              </a:ext>
            </a:extLst>
          </p:cNvPr>
          <p:cNvCxnSpPr>
            <a:cxnSpLocks/>
          </p:cNvCxnSpPr>
          <p:nvPr/>
        </p:nvCxnSpPr>
        <p:spPr>
          <a:xfrm flipH="1" flipV="1">
            <a:off x="5656906" y="2485628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642DE6C8-0C38-4416-8637-602E520FC4A4}"/>
              </a:ext>
            </a:extLst>
          </p:cNvPr>
          <p:cNvCxnSpPr>
            <a:cxnSpLocks/>
          </p:cNvCxnSpPr>
          <p:nvPr/>
        </p:nvCxnSpPr>
        <p:spPr>
          <a:xfrm flipH="1" flipV="1">
            <a:off x="3581400" y="2485628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DC31AB8-2E93-4CE1-B2FC-31A8B3C04683}"/>
              </a:ext>
            </a:extLst>
          </p:cNvPr>
          <p:cNvCxnSpPr>
            <a:cxnSpLocks/>
          </p:cNvCxnSpPr>
          <p:nvPr/>
        </p:nvCxnSpPr>
        <p:spPr>
          <a:xfrm flipH="1" flipV="1">
            <a:off x="1527793" y="2485628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9">
            <a:extLst>
              <a:ext uri="{FF2B5EF4-FFF2-40B4-BE49-F238E27FC236}">
                <a16:creationId xmlns:a16="http://schemas.microsoft.com/office/drawing/2014/main" xmlns="" id="{ED3E9159-AAC0-4A7A-ADEC-E7523C1D2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232618"/>
              </p:ext>
            </p:extLst>
          </p:nvPr>
        </p:nvGraphicFramePr>
        <p:xfrm>
          <a:off x="1444153" y="339193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6491785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5313085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954449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Memory chip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Starting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Ending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9546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PROM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000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3FF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505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PROM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7FF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711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PROM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800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BFF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764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PROM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C00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FFF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2073795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3F2B8AFB-AD18-4E6C-9CB3-AC5CAB3B70C2}"/>
              </a:ext>
            </a:extLst>
          </p:cNvPr>
          <p:cNvSpPr/>
          <p:nvPr/>
        </p:nvSpPr>
        <p:spPr>
          <a:xfrm>
            <a:off x="4008120" y="3790238"/>
            <a:ext cx="9525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716C904B-4BF7-4EE7-9A34-C9571BCE7DB2}"/>
              </a:ext>
            </a:extLst>
          </p:cNvPr>
          <p:cNvSpPr/>
          <p:nvPr/>
        </p:nvSpPr>
        <p:spPr>
          <a:xfrm>
            <a:off x="6030286" y="3790238"/>
            <a:ext cx="9525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07AFBE8D-4EDE-4CCE-A54D-7BB8A6258564}"/>
              </a:ext>
            </a:extLst>
          </p:cNvPr>
          <p:cNvSpPr/>
          <p:nvPr/>
        </p:nvSpPr>
        <p:spPr>
          <a:xfrm>
            <a:off x="4068606" y="4174252"/>
            <a:ext cx="9525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BB54296E-7574-40EC-9AD2-EB1DDD32F251}"/>
              </a:ext>
            </a:extLst>
          </p:cNvPr>
          <p:cNvSpPr/>
          <p:nvPr/>
        </p:nvSpPr>
        <p:spPr>
          <a:xfrm>
            <a:off x="6090772" y="4174252"/>
            <a:ext cx="9525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E2671E6E-FBFF-46FB-98EB-6E8A7CFF05C1}"/>
              </a:ext>
            </a:extLst>
          </p:cNvPr>
          <p:cNvSpPr/>
          <p:nvPr/>
        </p:nvSpPr>
        <p:spPr>
          <a:xfrm>
            <a:off x="4068606" y="4557792"/>
            <a:ext cx="9525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9C8E82AC-F378-44EA-937F-2DBA8F915EA9}"/>
              </a:ext>
            </a:extLst>
          </p:cNvPr>
          <p:cNvSpPr/>
          <p:nvPr/>
        </p:nvSpPr>
        <p:spPr>
          <a:xfrm>
            <a:off x="6090772" y="4557792"/>
            <a:ext cx="9525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54D59331-6D44-47BC-9BBF-23B17133BC56}"/>
              </a:ext>
            </a:extLst>
          </p:cNvPr>
          <p:cNvSpPr/>
          <p:nvPr/>
        </p:nvSpPr>
        <p:spPr>
          <a:xfrm>
            <a:off x="4071294" y="4899184"/>
            <a:ext cx="9525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EED86109-11FA-41BB-973E-66E94F75C25E}"/>
              </a:ext>
            </a:extLst>
          </p:cNvPr>
          <p:cNvSpPr/>
          <p:nvPr/>
        </p:nvSpPr>
        <p:spPr>
          <a:xfrm>
            <a:off x="6093460" y="4899184"/>
            <a:ext cx="9525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560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6783E3-CF2C-4A5F-849D-8AEC17F5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of memories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775056-B1B1-433C-9CE0-0043230AA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Read only memory (ROM)</a:t>
            </a:r>
          </a:p>
          <a:p>
            <a:r>
              <a:rPr lang="en-IN" dirty="0"/>
              <a:t>Read and write memory (RWM or RAM)</a:t>
            </a:r>
          </a:p>
          <a:p>
            <a:r>
              <a:rPr lang="en-IN" dirty="0"/>
              <a:t>Content addressable memory (CAM)</a:t>
            </a:r>
          </a:p>
          <a:p>
            <a:r>
              <a:rPr lang="en-IN" dirty="0"/>
              <a:t>Charge coupled device memory (CCD)</a:t>
            </a:r>
          </a:p>
        </p:txBody>
      </p:sp>
    </p:spTree>
    <p:extLst>
      <p:ext uri="{BB962C8B-B14F-4D97-AF65-F5344CB8AC3E}">
        <p14:creationId xmlns:p14="http://schemas.microsoft.com/office/powerpoint/2010/main" val="24746062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Memory (ROM)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read-only memory (ROM) is essentially a memory device in which permanent binary information is stored.</a:t>
            </a:r>
          </a:p>
          <a:p>
            <a:pPr algn="just"/>
            <a:r>
              <a:rPr lang="en-US" dirty="0"/>
              <a:t>The binary information must be specified by the designer and is then embedded in the unit to form the required interconnection pattern. </a:t>
            </a:r>
          </a:p>
          <a:p>
            <a:pPr algn="just"/>
            <a:r>
              <a:rPr lang="en-US" dirty="0"/>
              <a:t>Once the pattern is established, it stays within the unit when the power is turned off and on again. </a:t>
            </a:r>
          </a:p>
          <a:p>
            <a:pPr algn="just"/>
            <a:r>
              <a:rPr lang="en-US" dirty="0"/>
              <a:t>A ROM which can be programmed is called a PROM. The process of entering information in a ROM is known as programming. </a:t>
            </a:r>
          </a:p>
          <a:p>
            <a:pPr algn="just"/>
            <a:r>
              <a:rPr lang="en-US" dirty="0"/>
              <a:t>ROMs are used to store information which is of fixed type, such as tables for various functions, fixed data and instructions. </a:t>
            </a:r>
          </a:p>
          <a:p>
            <a:pPr algn="just"/>
            <a:r>
              <a:rPr lang="en-US" dirty="0"/>
              <a:t>ROMs can be used for designing combinational logic circuits. </a:t>
            </a:r>
          </a:p>
        </p:txBody>
      </p:sp>
    </p:spTree>
    <p:extLst>
      <p:ext uri="{BB962C8B-B14F-4D97-AF65-F5344CB8AC3E}">
        <p14:creationId xmlns:p14="http://schemas.microsoft.com/office/powerpoint/2010/main" val="4148615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34605</TotalTime>
  <Words>2841</Words>
  <Application>Microsoft Office PowerPoint</Application>
  <PresentationFormat>On-screen Show (4:3)</PresentationFormat>
  <Paragraphs>815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Topics to be covered</vt:lpstr>
      <vt:lpstr>Memory organization and operation</vt:lpstr>
      <vt:lpstr>Memory expansion</vt:lpstr>
      <vt:lpstr>Memory expansion</vt:lpstr>
      <vt:lpstr>Memory expansion</vt:lpstr>
      <vt:lpstr>Memory expansion</vt:lpstr>
      <vt:lpstr>Classification of memories</vt:lpstr>
      <vt:lpstr>Read-Only Memory (ROM)</vt:lpstr>
      <vt:lpstr>Read-Only Memory</vt:lpstr>
      <vt:lpstr>ROM Organization</vt:lpstr>
      <vt:lpstr>ROM Organization</vt:lpstr>
      <vt:lpstr>32 x 8 ROM</vt:lpstr>
      <vt:lpstr>32 x 8 ROM</vt:lpstr>
      <vt:lpstr>Example</vt:lpstr>
      <vt:lpstr>Example</vt:lpstr>
      <vt:lpstr>Exercise</vt:lpstr>
      <vt:lpstr>Mask programmable ROM</vt:lpstr>
      <vt:lpstr>Programmable ROM (PROM)</vt:lpstr>
      <vt:lpstr>Erasable PROM (EPROM)</vt:lpstr>
      <vt:lpstr>Random access memory (RAM)</vt:lpstr>
      <vt:lpstr>SRAM v/s DRAM</vt:lpstr>
      <vt:lpstr>RAM v/s ROM</vt:lpstr>
      <vt:lpstr>Content addressable memory (CAM)</vt:lpstr>
      <vt:lpstr>Charge coupled device memory (CCD)</vt:lpstr>
      <vt:lpstr>Programmable Array Logic</vt:lpstr>
      <vt:lpstr>PAL</vt:lpstr>
      <vt:lpstr>Ex: F = AB’C + A’BC using PAL</vt:lpstr>
      <vt:lpstr>PAL</vt:lpstr>
      <vt:lpstr>Example:- Implement following functions using PAL.                  F1 = A’BC + AC’ + AB’C,  F2 = A’B’C’ + BC</vt:lpstr>
      <vt:lpstr>PAL Example</vt:lpstr>
      <vt:lpstr>PowerPoint Presentation</vt:lpstr>
      <vt:lpstr>PowerPoint Presentation</vt:lpstr>
      <vt:lpstr>PowerPoint Presentation</vt:lpstr>
      <vt:lpstr>PowerPoint Presentation</vt:lpstr>
      <vt:lpstr>Exercise</vt:lpstr>
      <vt:lpstr>Programmable Logic Array</vt:lpstr>
      <vt:lpstr>3-input 4-output PLA</vt:lpstr>
      <vt:lpstr>PLA Example</vt:lpstr>
      <vt:lpstr>PowerPoint Presentation</vt:lpstr>
      <vt:lpstr>PowerPoint Presentation</vt:lpstr>
      <vt:lpstr>Exercise</vt:lpstr>
      <vt:lpstr>Complex programmable logic devices (CPLD)</vt:lpstr>
      <vt:lpstr>Field programmable gate array (FPGA) 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GNWEBSOFT</cp:lastModifiedBy>
  <cp:revision>2065</cp:revision>
  <dcterms:created xsi:type="dcterms:W3CDTF">2013-05-17T03:00:03Z</dcterms:created>
  <dcterms:modified xsi:type="dcterms:W3CDTF">2019-10-09T06:30:35Z</dcterms:modified>
</cp:coreProperties>
</file>