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w Cen MT" pitchFamily="34" charset="0"/>
              </a:rPr>
              <a:t>Chapter 1	</a:t>
            </a:r>
            <a:endParaRPr lang="en-US" sz="4800" dirty="0"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534400" cy="175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dirty="0" smtClean="0">
                <a:solidFill>
                  <a:schemeClr val="tx1"/>
                </a:solidFill>
                <a:latin typeface="Tw Cen MT" pitchFamily="34" charset="0"/>
                <a:ea typeface="+mj-ea"/>
                <a:cs typeface="+mj-cs"/>
              </a:rPr>
              <a:t>Introduction of Business ethics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Applied Ethics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w Cen MT" pitchFamily="34" charset="0"/>
              </a:rPr>
              <a:t>Applied Ethics is a branch of ethics that deals with specific, often controversial moral issues in different fields which are as follows :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400" dirty="0" smtClean="0">
                <a:latin typeface="Tw Cen MT" pitchFamily="34" charset="0"/>
              </a:rPr>
              <a:t>1.  Medical Field : Abortion, Female Feticide and Infanticide, etc.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400" dirty="0" smtClean="0">
                <a:latin typeface="Tw Cen MT" pitchFamily="34" charset="0"/>
              </a:rPr>
              <a:t>2. Business Fields : Misleading Advertising, insider trading, bribery, corruption, etc.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400" dirty="0" smtClean="0">
                <a:latin typeface="Tw Cen MT" pitchFamily="34" charset="0"/>
              </a:rPr>
              <a:t>3. Others : Displacement of tribal people due to hydroelectrically projects, cloning, testing drugs on animals, etc.</a:t>
            </a:r>
            <a:endParaRPr lang="en-US" sz="2400" dirty="0"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Altruism (self Sacrifices)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w Cen MT" pitchFamily="34" charset="0"/>
              </a:rPr>
              <a:t>Altruism revolves around the question of morality ‘ I have to  act in the interest of others’.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w Cen MT" pitchFamily="34" charset="0"/>
              </a:rPr>
              <a:t>Example of Altruism is Politician donates money to a charity because it is the right thing to do, is the honest act of </a:t>
            </a:r>
            <a:r>
              <a:rPr lang="en-US" sz="2400" dirty="0" smtClean="0">
                <a:latin typeface="Tw Cen MT" pitchFamily="34" charset="0"/>
              </a:rPr>
              <a:t>altruism.</a:t>
            </a:r>
            <a:endParaRPr lang="en-US" sz="2400" dirty="0" smtClean="0">
              <a:latin typeface="Tw Cen MT" pitchFamily="34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w Cen MT" pitchFamily="34" charset="0"/>
              </a:rPr>
              <a:t>But, politician who donates money to a charity in order to gain favorable public opinion is not the act of </a:t>
            </a:r>
            <a:r>
              <a:rPr lang="en-US" sz="2400" dirty="0" smtClean="0">
                <a:latin typeface="Tw Cen MT" pitchFamily="34" charset="0"/>
              </a:rPr>
              <a:t>altruism.</a:t>
            </a:r>
            <a:endParaRPr lang="en-US" sz="2400" dirty="0"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Egoism 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w Cen MT" pitchFamily="34" charset="0"/>
              </a:rPr>
              <a:t>Egoism revolves around the question “ I have to act in the interest of myself”.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w Cen MT" pitchFamily="34" charset="0"/>
              </a:rPr>
              <a:t>It states that people must do what is best for themselves in order to live a morally correct life.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w Cen MT" pitchFamily="34" charset="0"/>
              </a:rPr>
              <a:t>In some cases of egoism, the idea of acting out one’s self interest sometimes even extends to overlooking other’s interests in order to satisfy your own.</a:t>
            </a:r>
            <a:endParaRPr lang="en-US" dirty="0"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Business Ethics 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    </a:t>
            </a:r>
            <a:r>
              <a:rPr lang="en-US" sz="2600" dirty="0" smtClean="0">
                <a:latin typeface="Tw Cen MT" pitchFamily="34" charset="0"/>
              </a:rPr>
              <a:t>Business ethics refers to implementing appropriate business policies and practices with regard to arguably controversial subjects. Some issues that come up in a discussion of ethics include corporate governance, insider trading, bribery, discrimination, social responsibility, and fiduciary responsibilities.</a:t>
            </a:r>
            <a:endParaRPr lang="en-US" dirty="0"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Feature of Business Ethics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w Cen MT" pitchFamily="34" charset="0"/>
              </a:rPr>
              <a:t>Code Of Conduct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w Cen MT" pitchFamily="34" charset="0"/>
              </a:rPr>
              <a:t>Universal Application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w Cen MT" pitchFamily="34" charset="0"/>
              </a:rPr>
              <a:t>Relative Term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w Cen MT" pitchFamily="34" charset="0"/>
              </a:rPr>
              <a:t>New Concept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w Cen MT" pitchFamily="34" charset="0"/>
              </a:rPr>
              <a:t>Based on moral and social values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w Cen MT" pitchFamily="34" charset="0"/>
              </a:rPr>
              <a:t>Provides basic framework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w Cen MT" pitchFamily="34" charset="0"/>
              </a:rPr>
              <a:t>Voluntary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w Cen MT" pitchFamily="34" charset="0"/>
              </a:rPr>
              <a:t>Requires education and guidance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Importance Business Ethics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w Cen MT" pitchFamily="34" charset="0"/>
              </a:rPr>
              <a:t>Corresponds to Basic Human Needs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w Cen MT" pitchFamily="34" charset="0"/>
              </a:rPr>
              <a:t> Credibility in the Public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w Cen MT" pitchFamily="34" charset="0"/>
              </a:rPr>
              <a:t>Credibility with employees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w Cen MT" pitchFamily="34" charset="0"/>
              </a:rPr>
              <a:t>Better Decision Making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w Cen MT" pitchFamily="34" charset="0"/>
              </a:rPr>
              <a:t>Profitability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w Cen MT" pitchFamily="34" charset="0"/>
              </a:rPr>
              <a:t>Protection of Society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800" b="1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800" dirty="0"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w Cen MT" pitchFamily="34" charset="0"/>
              </a:rPr>
              <a:t>How to inculcate Business ethics  organization </a:t>
            </a:r>
            <a:endParaRPr lang="en-US" sz="3200" b="1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Mission Or Value Statements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Code Of Ethics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Ethics Managers, Officers &amp; Committees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Ethics Education And Training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Peer Reporting Of Unethical Behaviour</a:t>
            </a:r>
            <a:endParaRPr lang="en-US" sz="2800" dirty="0"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Introduction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w Cen MT" pitchFamily="34" charset="0"/>
              </a:rPr>
              <a:t>Meaning of Ethics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2000" dirty="0" smtClean="0">
                <a:latin typeface="Tw Cen MT" pitchFamily="34" charset="0"/>
              </a:rPr>
              <a:t>1. </a:t>
            </a:r>
            <a:r>
              <a:rPr lang="en-US" sz="2000" dirty="0" smtClean="0">
                <a:latin typeface="Tw Cen MT" pitchFamily="34" charset="0"/>
              </a:rPr>
              <a:t> The </a:t>
            </a:r>
            <a:r>
              <a:rPr lang="en-US" sz="2000" dirty="0" smtClean="0">
                <a:latin typeface="Tw Cen MT" pitchFamily="34" charset="0"/>
              </a:rPr>
              <a:t>study of standards of conduct and moral  judgment, moral philosophy.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2000" dirty="0" smtClean="0">
                <a:latin typeface="Tw Cen MT" pitchFamily="34" charset="0"/>
              </a:rPr>
              <a:t>2. The study or code of morals of a particular person, religion, group, profession, etc.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2000" dirty="0" smtClean="0">
                <a:latin typeface="Tw Cen MT" pitchFamily="34" charset="0"/>
              </a:rPr>
              <a:t>3</a:t>
            </a:r>
            <a:r>
              <a:rPr lang="en-US" sz="2000" dirty="0" smtClean="0">
                <a:latin typeface="Tw Cen MT" pitchFamily="34" charset="0"/>
              </a:rPr>
              <a:t>.  </a:t>
            </a:r>
            <a:r>
              <a:rPr lang="en-US" sz="2000" dirty="0" smtClean="0">
                <a:latin typeface="Tw Cen MT" pitchFamily="34" charset="0"/>
              </a:rPr>
              <a:t>The term “ethics” is derived from the </a:t>
            </a:r>
            <a:r>
              <a:rPr lang="en-US" sz="2000" dirty="0" err="1" smtClean="0">
                <a:latin typeface="Tw Cen MT" pitchFamily="34" charset="0"/>
              </a:rPr>
              <a:t>greek</a:t>
            </a:r>
            <a:r>
              <a:rPr lang="en-US" sz="2000" dirty="0" smtClean="0">
                <a:latin typeface="Tw Cen MT" pitchFamily="34" charset="0"/>
              </a:rPr>
              <a:t> word "ETHOS</a:t>
            </a:r>
            <a:r>
              <a:rPr lang="en-US" sz="2000" b="1" dirty="0" smtClean="0">
                <a:latin typeface="Tw Cen MT" pitchFamily="34" charset="0"/>
              </a:rPr>
              <a:t>” which refers to character or customs or accepted</a:t>
            </a:r>
            <a:r>
              <a:rPr lang="en-US" sz="2000" dirty="0" smtClean="0">
                <a:latin typeface="Tw Cen MT" pitchFamily="34" charset="0"/>
              </a:rPr>
              <a:t> behavior.</a:t>
            </a:r>
            <a:endParaRPr lang="en-US" sz="2000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Definition 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w Cen MT" pitchFamily="34" charset="0"/>
              </a:rPr>
              <a:t>ETHICS is a branch of philosophy that addresses questions about morality that is, concepts such as good and bad, noble and ignoble, right and wrong, justice and virtue.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w Cen MT" pitchFamily="34" charset="0"/>
              </a:rPr>
              <a:t>how to live a good life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w Cen MT" pitchFamily="34" charset="0"/>
              </a:rPr>
              <a:t>our rights and responsibilities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w Cen MT" pitchFamily="34" charset="0"/>
              </a:rPr>
              <a:t>the language of right and wrong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w Cen MT" pitchFamily="34" charset="0"/>
              </a:rPr>
              <a:t>Moral decisions - what is good and bad?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w Cen MT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Theories of Ethics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w Cen MT" pitchFamily="34" charset="0"/>
              </a:rPr>
              <a:t>SITUATIONAL ETHICS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w Cen MT" pitchFamily="34" charset="0"/>
              </a:rPr>
              <a:t>CONSEQUENTIAL ETHICS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w Cen MT" pitchFamily="34" charset="0"/>
              </a:rPr>
              <a:t>VALUE ETHICS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w Cen MT" pitchFamily="34" charset="0"/>
              </a:rPr>
              <a:t>UTILITARIAN ETHICS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w Cen MT" pitchFamily="34" charset="0"/>
              </a:rPr>
              <a:t>MORALISTIC ETHICS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w Cen MT" pitchFamily="34" charset="0"/>
              </a:rPr>
              <a:t>ETHICAL REALISM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w Cen MT" pitchFamily="34" charset="0"/>
              </a:rPr>
              <a:t>ETHICAL HIERARCHIES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w Cen MT" pitchFamily="34" charset="0"/>
              </a:rPr>
              <a:t>PRINCIPLE ETHICS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w Cen MT" pitchFamily="34" charset="0"/>
              </a:rPr>
              <a:t>MORAL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Importance of Ethics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w Cen MT" pitchFamily="34" charset="0"/>
              </a:rPr>
              <a:t>Ethics is a requirement for human life. Without it our actions would be random and aimless.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w Cen MT" pitchFamily="34" charset="0"/>
              </a:rPr>
              <a:t>They give us a baseline for what is wrong and right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w Cen MT" pitchFamily="34" charset="0"/>
              </a:rPr>
              <a:t>Ethics help us to have a ready understanding of how to react to a certain situation before it happens.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w Cen MT" pitchFamily="34" charset="0"/>
              </a:rPr>
              <a:t>They act as our mediator when dealing with people. If we have wrong sense of ethics we will react to people in a negative manner.</a:t>
            </a:r>
            <a:endParaRPr lang="en-US" sz="2800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Ethics and Morality 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Ethics and Morality are </a:t>
            </a:r>
            <a:r>
              <a:rPr lang="en-US" sz="2800" b="1" dirty="0" smtClean="0">
                <a:latin typeface="Tw Cen MT" pitchFamily="34" charset="0"/>
              </a:rPr>
              <a:t>not same.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Ethics is the principle that guides human behavior.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Morals are related to traditional beliefs, customs and conventions that guide </a:t>
            </a:r>
            <a:r>
              <a:rPr lang="en-US" sz="2800" dirty="0" smtClean="0">
                <a:latin typeface="Tw Cen MT" pitchFamily="34" charset="0"/>
              </a:rPr>
              <a:t>man’s </a:t>
            </a:r>
            <a:r>
              <a:rPr lang="en-US" sz="2800" dirty="0" smtClean="0">
                <a:latin typeface="Tw Cen MT" pitchFamily="34" charset="0"/>
              </a:rPr>
              <a:t>social behavior.</a:t>
            </a:r>
            <a:endParaRPr lang="en-US" sz="2800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Ethics and Law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w Cen MT" pitchFamily="34" charset="0"/>
              </a:rPr>
              <a:t>Ethics is the science of conduct. It deals with certain standard conduct and morals.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w Cen MT" pitchFamily="34" charset="0"/>
              </a:rPr>
              <a:t>Law is a code of conduct which the authority in power prescribes for society</a:t>
            </a:r>
            <a:endParaRPr lang="en-US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305800" cy="618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00"/>
                <a:gridCol w="4152900"/>
              </a:tblGrid>
              <a:tr h="664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smtClean="0">
                          <a:latin typeface="Tw Cen MT" pitchFamily="34" charset="0"/>
                        </a:rPr>
                        <a:t>Ethics</a:t>
                      </a:r>
                      <a:endParaRPr lang="en-US" sz="2800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 smtClean="0">
                          <a:latin typeface="Tw Cen MT" pitchFamily="34" charset="0"/>
                        </a:rPr>
                        <a:t>Law</a:t>
                      </a:r>
                      <a:endParaRPr lang="en-US" sz="2800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  <a:tr h="66419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Scope is Broad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Scope is Narrow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</a:tr>
              <a:tr h="11464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IT Means the rules and principles which</a:t>
                      </a:r>
                      <a:r>
                        <a:rPr lang="en-US" sz="2400" baseline="0" dirty="0" smtClean="0">
                          <a:latin typeface="Tw Cen MT" pitchFamily="34" charset="0"/>
                        </a:rPr>
                        <a:t> decide right or wrong. 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It is written rules</a:t>
                      </a:r>
                      <a:r>
                        <a:rPr lang="en-US" sz="2400" baseline="0" dirty="0" smtClean="0">
                          <a:latin typeface="Tw Cen MT" pitchFamily="34" charset="0"/>
                        </a:rPr>
                        <a:t> about what is right and what is wrong. 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</a:tr>
              <a:tr h="11464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If people not follow ethic</a:t>
                      </a:r>
                      <a:r>
                        <a:rPr lang="en-US" sz="2400" baseline="0" dirty="0" smtClean="0">
                          <a:latin typeface="Tw Cen MT" pitchFamily="34" charset="0"/>
                        </a:rPr>
                        <a:t>s  they facing social boycott. 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People</a:t>
                      </a:r>
                      <a:r>
                        <a:rPr lang="en-US" sz="2400" baseline="0" dirty="0" smtClean="0">
                          <a:latin typeface="Tw Cen MT" pitchFamily="34" charset="0"/>
                        </a:rPr>
                        <a:t> don’t obey the law they are subjected to punishments. 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</a:tr>
              <a:tr h="66419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Ethics dose not use</a:t>
                      </a:r>
                      <a:r>
                        <a:rPr lang="en-US" sz="2400" baseline="0" dirty="0" smtClean="0">
                          <a:latin typeface="Tw Cen MT" pitchFamily="34" charset="0"/>
                        </a:rPr>
                        <a:t> force.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Law use force when necessary. 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</a:tr>
              <a:tr h="66419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It is not backed by power.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It’s backed by power.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</a:tr>
              <a:tr h="11464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Ethics concern what</a:t>
                      </a:r>
                      <a:r>
                        <a:rPr lang="en-US" sz="2400" baseline="0" dirty="0" smtClean="0">
                          <a:latin typeface="Tw Cen MT" pitchFamily="34" charset="0"/>
                        </a:rPr>
                        <a:t> should be done.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2400" dirty="0" smtClean="0">
                          <a:latin typeface="Tw Cen MT" pitchFamily="34" charset="0"/>
                        </a:rPr>
                        <a:t>Law concern with</a:t>
                      </a:r>
                      <a:r>
                        <a:rPr lang="en-US" sz="2400" baseline="0" dirty="0" smtClean="0">
                          <a:latin typeface="Tw Cen MT" pitchFamily="34" charset="0"/>
                        </a:rPr>
                        <a:t> what should not be done. </a:t>
                      </a:r>
                      <a:endParaRPr lang="en-US" sz="2400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w Cen MT" pitchFamily="34" charset="0"/>
              </a:rPr>
              <a:t>Normative Ethics 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The term Normative Ethics implies something that guides or controls.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Thus, Normative Ethics is the branch of ethics that  guides human conduct.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w Cen MT" pitchFamily="34" charset="0"/>
              </a:rPr>
              <a:t>It sets out certain moral standards that helps us to determine what is right and what is wrong.</a:t>
            </a:r>
            <a:endParaRPr lang="en-US" sz="2800" dirty="0">
              <a:latin typeface="Tw Cen M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724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1 </vt:lpstr>
      <vt:lpstr>Introduction</vt:lpstr>
      <vt:lpstr>Definition </vt:lpstr>
      <vt:lpstr>Theories of Ethics</vt:lpstr>
      <vt:lpstr>Importance of Ethics</vt:lpstr>
      <vt:lpstr>Ethics and Morality </vt:lpstr>
      <vt:lpstr>Ethics and Law</vt:lpstr>
      <vt:lpstr>Slide 8</vt:lpstr>
      <vt:lpstr>Normative Ethics </vt:lpstr>
      <vt:lpstr>Applied Ethics</vt:lpstr>
      <vt:lpstr>Altruism (self Sacrifices)</vt:lpstr>
      <vt:lpstr>Egoism </vt:lpstr>
      <vt:lpstr>Business Ethics </vt:lpstr>
      <vt:lpstr>Feature of Business Ethics</vt:lpstr>
      <vt:lpstr>Importance Business Ethics</vt:lpstr>
      <vt:lpstr>How to inculcate Business ethics  organization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</dc:title>
  <dc:creator>kp</dc:creator>
  <cp:lastModifiedBy>kp</cp:lastModifiedBy>
  <cp:revision>69</cp:revision>
  <dcterms:created xsi:type="dcterms:W3CDTF">2006-08-16T00:00:00Z</dcterms:created>
  <dcterms:modified xsi:type="dcterms:W3CDTF">2020-06-30T04:17:59Z</dcterms:modified>
</cp:coreProperties>
</file>