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528108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772576" y="3622015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227799" y="2186121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67916" y="6119286"/>
            <a:ext cx="5915025" cy="20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3471863" y="2241551"/>
            <a:ext cx="2915543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3471863" y="3340100"/>
            <a:ext cx="2915543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10" Type="http://schemas.openxmlformats.org/officeDocument/2006/relationships/hyperlink" Target="about:blank" TargetMode="External"/><Relationship Id="rId9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about:blank" TargetMode="External"/><Relationship Id="rId7" Type="http://schemas.openxmlformats.org/officeDocument/2006/relationships/hyperlink" Target="about:blank" TargetMode="External"/><Relationship Id="rId8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>
            <a:hlinkClick r:id="rId3"/>
          </p:cNvPr>
          <p:cNvSpPr/>
          <p:nvPr/>
        </p:nvSpPr>
        <p:spPr>
          <a:xfrm>
            <a:off x="2694433" y="7924800"/>
            <a:ext cx="1452563" cy="286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OUTR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697537" y="8356568"/>
            <a:ext cx="483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2939077" y="8213874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3">
            <a:hlinkClick r:id="rId4"/>
          </p:cNvPr>
          <p:cNvSpPr/>
          <p:nvPr/>
        </p:nvSpPr>
        <p:spPr>
          <a:xfrm>
            <a:off x="2694432" y="7108629"/>
            <a:ext cx="2126697" cy="286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697537" y="7540397"/>
            <a:ext cx="483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endParaRPr/>
          </a:p>
        </p:txBody>
      </p:sp>
      <p:cxnSp>
        <p:nvCxnSpPr>
          <p:cNvPr id="89" name="Google Shape;89;p13"/>
          <p:cNvCxnSpPr/>
          <p:nvPr/>
        </p:nvCxnSpPr>
        <p:spPr>
          <a:xfrm>
            <a:off x="2939077" y="7397703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2697537" y="6732281"/>
            <a:ext cx="483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endParaRPr/>
          </a:p>
        </p:txBody>
      </p:sp>
      <p:cxnSp>
        <p:nvCxnSpPr>
          <p:cNvPr id="91" name="Google Shape;91;p13"/>
          <p:cNvCxnSpPr/>
          <p:nvPr/>
        </p:nvCxnSpPr>
        <p:spPr>
          <a:xfrm>
            <a:off x="2939077" y="6589587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3">
            <a:hlinkClick r:id="rId5"/>
          </p:cNvPr>
          <p:cNvSpPr/>
          <p:nvPr/>
        </p:nvSpPr>
        <p:spPr>
          <a:xfrm>
            <a:off x="2694432" y="5664381"/>
            <a:ext cx="1452563" cy="286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INPR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693806" y="410802"/>
            <a:ext cx="2126697" cy="9729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4096 x 16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344426" y="109728"/>
            <a:ext cx="6435770" cy="8871159"/>
            <a:chOff x="344426" y="109728"/>
            <a:chExt cx="6435770" cy="8871159"/>
          </a:xfrm>
        </p:grpSpPr>
        <p:sp>
          <p:nvSpPr>
            <p:cNvPr id="95" name="Google Shape;95;p13"/>
            <p:cNvSpPr/>
            <p:nvPr/>
          </p:nvSpPr>
          <p:spPr>
            <a:xfrm>
              <a:off x="5980176" y="109728"/>
              <a:ext cx="800020" cy="80387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44426" y="8670660"/>
              <a:ext cx="6218373" cy="30345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44426" y="410803"/>
              <a:ext cx="333667" cy="85700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223563" y="870891"/>
              <a:ext cx="339236" cy="810999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3"/>
          <p:cNvSpPr txBox="1"/>
          <p:nvPr/>
        </p:nvSpPr>
        <p:spPr>
          <a:xfrm>
            <a:off x="3199946" y="7547413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>
            <a:off x="3535680" y="7404719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3"/>
          <p:cNvSpPr txBox="1"/>
          <p:nvPr/>
        </p:nvSpPr>
        <p:spPr>
          <a:xfrm>
            <a:off x="3791258" y="7535221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3"/>
          <p:cNvCxnSpPr/>
          <p:nvPr/>
        </p:nvCxnSpPr>
        <p:spPr>
          <a:xfrm>
            <a:off x="4126992" y="7392527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3">
            <a:hlinkClick r:id="rId6"/>
          </p:cNvPr>
          <p:cNvSpPr/>
          <p:nvPr/>
        </p:nvSpPr>
        <p:spPr>
          <a:xfrm>
            <a:off x="2694432" y="6291585"/>
            <a:ext cx="2126697" cy="286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>
            <a:hlinkClick r:id="rId7"/>
          </p:cNvPr>
          <p:cNvSpPr/>
          <p:nvPr/>
        </p:nvSpPr>
        <p:spPr>
          <a:xfrm>
            <a:off x="2693807" y="4644569"/>
            <a:ext cx="2126697" cy="286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696912" y="5076337"/>
            <a:ext cx="483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endParaRPr/>
          </a:p>
        </p:txBody>
      </p:sp>
      <p:cxnSp>
        <p:nvCxnSpPr>
          <p:cNvPr id="106" name="Google Shape;106;p13"/>
          <p:cNvCxnSpPr/>
          <p:nvPr/>
        </p:nvCxnSpPr>
        <p:spPr>
          <a:xfrm>
            <a:off x="2938452" y="4933643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3"/>
          <p:cNvSpPr txBox="1"/>
          <p:nvPr/>
        </p:nvSpPr>
        <p:spPr>
          <a:xfrm>
            <a:off x="3199321" y="5083353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3"/>
          <p:cNvCxnSpPr/>
          <p:nvPr/>
        </p:nvCxnSpPr>
        <p:spPr>
          <a:xfrm>
            <a:off x="3535055" y="4940659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3"/>
          <p:cNvSpPr txBox="1"/>
          <p:nvPr/>
        </p:nvSpPr>
        <p:spPr>
          <a:xfrm>
            <a:off x="3790633" y="5071161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4126367" y="4928467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3">
            <a:hlinkClick r:id="rId8"/>
          </p:cNvPr>
          <p:cNvSpPr/>
          <p:nvPr/>
        </p:nvSpPr>
        <p:spPr>
          <a:xfrm>
            <a:off x="2693807" y="3566779"/>
            <a:ext cx="2126697" cy="286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2696912" y="3998547"/>
            <a:ext cx="483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2938452" y="3855853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3"/>
          <p:cNvSpPr txBox="1"/>
          <p:nvPr/>
        </p:nvSpPr>
        <p:spPr>
          <a:xfrm>
            <a:off x="3199321" y="4005563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3"/>
          <p:cNvCxnSpPr/>
          <p:nvPr/>
        </p:nvCxnSpPr>
        <p:spPr>
          <a:xfrm>
            <a:off x="3535055" y="3862869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3"/>
          <p:cNvSpPr txBox="1"/>
          <p:nvPr/>
        </p:nvSpPr>
        <p:spPr>
          <a:xfrm>
            <a:off x="3790633" y="3993371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3"/>
          <p:cNvCxnSpPr/>
          <p:nvPr/>
        </p:nvCxnSpPr>
        <p:spPr>
          <a:xfrm>
            <a:off x="4126367" y="3850677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3">
            <a:hlinkClick r:id="rId9"/>
          </p:cNvPr>
          <p:cNvSpPr/>
          <p:nvPr/>
        </p:nvSpPr>
        <p:spPr>
          <a:xfrm>
            <a:off x="3073253" y="2742643"/>
            <a:ext cx="1747251" cy="3070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3076358" y="3194975"/>
            <a:ext cx="483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>
            <a:off x="3317898" y="3052281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3"/>
          <p:cNvSpPr txBox="1"/>
          <p:nvPr/>
        </p:nvSpPr>
        <p:spPr>
          <a:xfrm>
            <a:off x="3578767" y="3201991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3"/>
          <p:cNvCxnSpPr/>
          <p:nvPr/>
        </p:nvCxnSpPr>
        <p:spPr>
          <a:xfrm>
            <a:off x="3914501" y="3059297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3"/>
          <p:cNvSpPr txBox="1"/>
          <p:nvPr/>
        </p:nvSpPr>
        <p:spPr>
          <a:xfrm>
            <a:off x="4115215" y="3189799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3"/>
          <p:cNvCxnSpPr/>
          <p:nvPr/>
        </p:nvCxnSpPr>
        <p:spPr>
          <a:xfrm>
            <a:off x="4450949" y="3047105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3">
            <a:hlinkClick r:id="rId10"/>
          </p:cNvPr>
          <p:cNvSpPr/>
          <p:nvPr/>
        </p:nvSpPr>
        <p:spPr>
          <a:xfrm>
            <a:off x="3076358" y="1889233"/>
            <a:ext cx="1747251" cy="3070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3079463" y="2341565"/>
            <a:ext cx="483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</a:t>
            </a:r>
            <a:endParaRPr/>
          </a:p>
        </p:txBody>
      </p:sp>
      <p:cxnSp>
        <p:nvCxnSpPr>
          <p:cNvPr id="127" name="Google Shape;127;p13"/>
          <p:cNvCxnSpPr/>
          <p:nvPr/>
        </p:nvCxnSpPr>
        <p:spPr>
          <a:xfrm>
            <a:off x="3321003" y="2198871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3"/>
          <p:cNvSpPr txBox="1"/>
          <p:nvPr/>
        </p:nvSpPr>
        <p:spPr>
          <a:xfrm>
            <a:off x="3581872" y="2348581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3"/>
          <p:cNvCxnSpPr/>
          <p:nvPr/>
        </p:nvCxnSpPr>
        <p:spPr>
          <a:xfrm>
            <a:off x="3917606" y="2205887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3"/>
          <p:cNvSpPr txBox="1"/>
          <p:nvPr/>
        </p:nvSpPr>
        <p:spPr>
          <a:xfrm>
            <a:off x="4100032" y="2336389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3"/>
          <p:cNvCxnSpPr/>
          <p:nvPr/>
        </p:nvCxnSpPr>
        <p:spPr>
          <a:xfrm>
            <a:off x="4435766" y="2193695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3"/>
          <p:cNvSpPr txBox="1"/>
          <p:nvPr/>
        </p:nvSpPr>
        <p:spPr>
          <a:xfrm>
            <a:off x="2748361" y="1506806"/>
            <a:ext cx="779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3"/>
          <p:cNvCxnSpPr/>
          <p:nvPr/>
        </p:nvCxnSpPr>
        <p:spPr>
          <a:xfrm>
            <a:off x="3136205" y="1364112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3"/>
          <p:cNvSpPr txBox="1"/>
          <p:nvPr/>
        </p:nvSpPr>
        <p:spPr>
          <a:xfrm>
            <a:off x="3988386" y="1501630"/>
            <a:ext cx="650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3"/>
          <p:cNvCxnSpPr/>
          <p:nvPr/>
        </p:nvCxnSpPr>
        <p:spPr>
          <a:xfrm>
            <a:off x="4324120" y="1358936"/>
            <a:ext cx="0" cy="1985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3"/>
          <p:cNvSpPr/>
          <p:nvPr/>
        </p:nvSpPr>
        <p:spPr>
          <a:xfrm>
            <a:off x="1411094" y="4455564"/>
            <a:ext cx="704399" cy="6645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Adder &amp; Logic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2316947" y="4451205"/>
            <a:ext cx="199068" cy="1707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3"/>
          <p:cNvGrpSpPr/>
          <p:nvPr/>
        </p:nvGrpSpPr>
        <p:grpSpPr>
          <a:xfrm>
            <a:off x="3988386" y="2189190"/>
            <a:ext cx="1552878" cy="6240530"/>
            <a:chOff x="3988386" y="2189190"/>
            <a:chExt cx="1552878" cy="6240530"/>
          </a:xfrm>
        </p:grpSpPr>
        <p:cxnSp>
          <p:nvCxnSpPr>
            <p:cNvPr id="139" name="Google Shape;139;p13"/>
            <p:cNvCxnSpPr/>
            <p:nvPr/>
          </p:nvCxnSpPr>
          <p:spPr>
            <a:xfrm>
              <a:off x="5175504" y="2372032"/>
              <a:ext cx="0" cy="60394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40" name="Google Shape;140;p13"/>
            <p:cNvCxnSpPr/>
            <p:nvPr/>
          </p:nvCxnSpPr>
          <p:spPr>
            <a:xfrm>
              <a:off x="3988386" y="8412442"/>
              <a:ext cx="1552878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3"/>
            <p:cNvCxnSpPr/>
            <p:nvPr/>
          </p:nvCxnSpPr>
          <p:spPr>
            <a:xfrm rot="10800000">
              <a:off x="3988386" y="8229600"/>
              <a:ext cx="0" cy="20012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3"/>
            <p:cNvCxnSpPr/>
            <p:nvPr/>
          </p:nvCxnSpPr>
          <p:spPr>
            <a:xfrm>
              <a:off x="4634562" y="7595578"/>
              <a:ext cx="55923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43" name="Google Shape;143;p13"/>
            <p:cNvCxnSpPr/>
            <p:nvPr/>
          </p:nvCxnSpPr>
          <p:spPr>
            <a:xfrm rot="10800000">
              <a:off x="4634562" y="7412736"/>
              <a:ext cx="0" cy="20012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3"/>
            <p:cNvCxnSpPr/>
            <p:nvPr/>
          </p:nvCxnSpPr>
          <p:spPr>
            <a:xfrm>
              <a:off x="4622370" y="6778714"/>
              <a:ext cx="55923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45" name="Google Shape;145;p13"/>
            <p:cNvCxnSpPr/>
            <p:nvPr/>
          </p:nvCxnSpPr>
          <p:spPr>
            <a:xfrm rot="10800000">
              <a:off x="4622370" y="6595872"/>
              <a:ext cx="0" cy="20012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3"/>
            <p:cNvCxnSpPr/>
            <p:nvPr/>
          </p:nvCxnSpPr>
          <p:spPr>
            <a:xfrm>
              <a:off x="4622370" y="5132794"/>
              <a:ext cx="55923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47" name="Google Shape;147;p13"/>
            <p:cNvCxnSpPr/>
            <p:nvPr/>
          </p:nvCxnSpPr>
          <p:spPr>
            <a:xfrm rot="10800000">
              <a:off x="4622370" y="4949952"/>
              <a:ext cx="0" cy="20012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3"/>
            <p:cNvCxnSpPr/>
            <p:nvPr/>
          </p:nvCxnSpPr>
          <p:spPr>
            <a:xfrm>
              <a:off x="4614841" y="4049245"/>
              <a:ext cx="55923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49" name="Google Shape;149;p13"/>
            <p:cNvCxnSpPr/>
            <p:nvPr/>
          </p:nvCxnSpPr>
          <p:spPr>
            <a:xfrm rot="10800000">
              <a:off x="4614841" y="3866403"/>
              <a:ext cx="0" cy="20012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3"/>
            <p:cNvCxnSpPr/>
            <p:nvPr/>
          </p:nvCxnSpPr>
          <p:spPr>
            <a:xfrm>
              <a:off x="4622370" y="3229947"/>
              <a:ext cx="55923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51" name="Google Shape;151;p13"/>
            <p:cNvCxnSpPr/>
            <p:nvPr/>
          </p:nvCxnSpPr>
          <p:spPr>
            <a:xfrm rot="10800000">
              <a:off x="4640658" y="3047105"/>
              <a:ext cx="0" cy="20012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3"/>
            <p:cNvCxnSpPr/>
            <p:nvPr/>
          </p:nvCxnSpPr>
          <p:spPr>
            <a:xfrm>
              <a:off x="4614841" y="2372032"/>
              <a:ext cx="578951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3"/>
            <p:cNvCxnSpPr/>
            <p:nvPr/>
          </p:nvCxnSpPr>
          <p:spPr>
            <a:xfrm rot="10800000">
              <a:off x="4633129" y="2189190"/>
              <a:ext cx="0" cy="20012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54" name="Google Shape;154;p13"/>
          <p:cNvCxnSpPr/>
          <p:nvPr/>
        </p:nvCxnSpPr>
        <p:spPr>
          <a:xfrm rot="10800000">
            <a:off x="676656" y="8065008"/>
            <a:ext cx="1999489" cy="304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55" name="Google Shape;155;p13"/>
          <p:cNvCxnSpPr/>
          <p:nvPr/>
        </p:nvCxnSpPr>
        <p:spPr>
          <a:xfrm rot="10800000">
            <a:off x="679135" y="7261922"/>
            <a:ext cx="1999489" cy="304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56" name="Google Shape;156;p13"/>
          <p:cNvCxnSpPr/>
          <p:nvPr/>
        </p:nvCxnSpPr>
        <p:spPr>
          <a:xfrm rot="10800000">
            <a:off x="679135" y="6443368"/>
            <a:ext cx="1999489" cy="304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57" name="Google Shape;157;p13"/>
          <p:cNvCxnSpPr/>
          <p:nvPr/>
        </p:nvCxnSpPr>
        <p:spPr>
          <a:xfrm rot="10800000">
            <a:off x="682842" y="3733522"/>
            <a:ext cx="1999489" cy="304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58" name="Google Shape;158;p13"/>
          <p:cNvCxnSpPr/>
          <p:nvPr/>
        </p:nvCxnSpPr>
        <p:spPr>
          <a:xfrm rot="10800000">
            <a:off x="672056" y="2931960"/>
            <a:ext cx="238601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59" name="Google Shape;159;p13"/>
          <p:cNvCxnSpPr/>
          <p:nvPr/>
        </p:nvCxnSpPr>
        <p:spPr>
          <a:xfrm rot="10800000">
            <a:off x="679135" y="2042771"/>
            <a:ext cx="238601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60" name="Google Shape;160;p13"/>
          <p:cNvCxnSpPr/>
          <p:nvPr/>
        </p:nvCxnSpPr>
        <p:spPr>
          <a:xfrm rot="10800000">
            <a:off x="682842" y="910551"/>
            <a:ext cx="1999489" cy="304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61" name="Google Shape;161;p13"/>
          <p:cNvCxnSpPr/>
          <p:nvPr/>
        </p:nvCxnSpPr>
        <p:spPr>
          <a:xfrm rot="10800000">
            <a:off x="4818651" y="7255105"/>
            <a:ext cx="140491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62" name="Google Shape;162;p13"/>
          <p:cNvCxnSpPr/>
          <p:nvPr/>
        </p:nvCxnSpPr>
        <p:spPr>
          <a:xfrm rot="10800000">
            <a:off x="4818651" y="6443368"/>
            <a:ext cx="140491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63" name="Google Shape;163;p13"/>
          <p:cNvCxnSpPr/>
          <p:nvPr/>
        </p:nvCxnSpPr>
        <p:spPr>
          <a:xfrm rot="10800000">
            <a:off x="4818651" y="4806978"/>
            <a:ext cx="140491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64" name="Google Shape;164;p13"/>
          <p:cNvCxnSpPr/>
          <p:nvPr/>
        </p:nvCxnSpPr>
        <p:spPr>
          <a:xfrm rot="10800000">
            <a:off x="4818651" y="3733522"/>
            <a:ext cx="140491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65" name="Google Shape;165;p13"/>
          <p:cNvCxnSpPr/>
          <p:nvPr/>
        </p:nvCxnSpPr>
        <p:spPr>
          <a:xfrm rot="10800000">
            <a:off x="4818651" y="2931960"/>
            <a:ext cx="140491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66" name="Google Shape;166;p13"/>
          <p:cNvCxnSpPr/>
          <p:nvPr/>
        </p:nvCxnSpPr>
        <p:spPr>
          <a:xfrm rot="10800000">
            <a:off x="4818651" y="2042771"/>
            <a:ext cx="140491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67" name="Google Shape;167;p13"/>
          <p:cNvCxnSpPr/>
          <p:nvPr/>
        </p:nvCxnSpPr>
        <p:spPr>
          <a:xfrm rot="10800000">
            <a:off x="4818651" y="1098145"/>
            <a:ext cx="140491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grpSp>
        <p:nvGrpSpPr>
          <p:cNvPr id="168" name="Google Shape;168;p13"/>
          <p:cNvGrpSpPr/>
          <p:nvPr/>
        </p:nvGrpSpPr>
        <p:grpSpPr>
          <a:xfrm>
            <a:off x="4803817" y="1222522"/>
            <a:ext cx="798407" cy="820249"/>
            <a:chOff x="4803817" y="1222522"/>
            <a:chExt cx="798407" cy="820249"/>
          </a:xfrm>
        </p:grpSpPr>
        <p:cxnSp>
          <p:nvCxnSpPr>
            <p:cNvPr id="169" name="Google Shape;169;p13"/>
            <p:cNvCxnSpPr/>
            <p:nvPr/>
          </p:nvCxnSpPr>
          <p:spPr>
            <a:xfrm>
              <a:off x="5602224" y="1222522"/>
              <a:ext cx="0" cy="82024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70" name="Google Shape;170;p13"/>
            <p:cNvCxnSpPr/>
            <p:nvPr/>
          </p:nvCxnSpPr>
          <p:spPr>
            <a:xfrm>
              <a:off x="4803817" y="1222522"/>
              <a:ext cx="798407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lg" w="lg" type="stealth"/>
              <a:tailEnd len="sm" w="sm" type="none"/>
            </a:ln>
          </p:spPr>
        </p:cxnSp>
      </p:grpSp>
      <p:sp>
        <p:nvSpPr>
          <p:cNvPr id="171" name="Google Shape;171;p13"/>
          <p:cNvSpPr txBox="1"/>
          <p:nvPr/>
        </p:nvSpPr>
        <p:spPr>
          <a:xfrm>
            <a:off x="4727211" y="1288178"/>
            <a:ext cx="943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13"/>
          <p:cNvGrpSpPr/>
          <p:nvPr/>
        </p:nvGrpSpPr>
        <p:grpSpPr>
          <a:xfrm>
            <a:off x="945598" y="3733522"/>
            <a:ext cx="4516418" cy="888408"/>
            <a:chOff x="945598" y="3733522"/>
            <a:chExt cx="4516418" cy="888408"/>
          </a:xfrm>
        </p:grpSpPr>
        <p:cxnSp>
          <p:nvCxnSpPr>
            <p:cNvPr id="173" name="Google Shape;173;p13"/>
            <p:cNvCxnSpPr/>
            <p:nvPr/>
          </p:nvCxnSpPr>
          <p:spPr>
            <a:xfrm>
              <a:off x="5462016" y="3733522"/>
              <a:ext cx="0" cy="62918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174" name="Google Shape;174;p13"/>
            <p:cNvCxnSpPr/>
            <p:nvPr/>
          </p:nvCxnSpPr>
          <p:spPr>
            <a:xfrm rot="10800000">
              <a:off x="969266" y="4356607"/>
              <a:ext cx="449275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3"/>
            <p:cNvCxnSpPr/>
            <p:nvPr/>
          </p:nvCxnSpPr>
          <p:spPr>
            <a:xfrm>
              <a:off x="950976" y="4344415"/>
              <a:ext cx="0" cy="27751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3"/>
            <p:cNvCxnSpPr/>
            <p:nvPr/>
          </p:nvCxnSpPr>
          <p:spPr>
            <a:xfrm rot="10800000">
              <a:off x="945598" y="4616889"/>
              <a:ext cx="48373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lg" w="lg" type="stealth"/>
              <a:tailEnd len="sm" w="sm" type="none"/>
            </a:ln>
          </p:spPr>
        </p:cxnSp>
      </p:grpSp>
      <p:grpSp>
        <p:nvGrpSpPr>
          <p:cNvPr id="177" name="Google Shape;177;p13"/>
          <p:cNvGrpSpPr/>
          <p:nvPr/>
        </p:nvGrpSpPr>
        <p:grpSpPr>
          <a:xfrm>
            <a:off x="927310" y="4806978"/>
            <a:ext cx="1767122" cy="1000659"/>
            <a:chOff x="927310" y="4806978"/>
            <a:chExt cx="1767122" cy="1000659"/>
          </a:xfrm>
        </p:grpSpPr>
        <p:cxnSp>
          <p:nvCxnSpPr>
            <p:cNvPr id="178" name="Google Shape;178;p13"/>
            <p:cNvCxnSpPr>
              <a:stCxn id="92" idx="1"/>
            </p:cNvCxnSpPr>
            <p:nvPr/>
          </p:nvCxnSpPr>
          <p:spPr>
            <a:xfrm rot="10800000">
              <a:off x="945732" y="5796837"/>
              <a:ext cx="1748700" cy="108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3"/>
            <p:cNvCxnSpPr/>
            <p:nvPr/>
          </p:nvCxnSpPr>
          <p:spPr>
            <a:xfrm>
              <a:off x="947496" y="4806978"/>
              <a:ext cx="0" cy="989992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3"/>
            <p:cNvCxnSpPr/>
            <p:nvPr/>
          </p:nvCxnSpPr>
          <p:spPr>
            <a:xfrm rot="10800000">
              <a:off x="927310" y="4806978"/>
              <a:ext cx="48373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lg" w="lg" type="stealth"/>
              <a:tailEnd len="sm" w="sm" type="none"/>
            </a:ln>
          </p:spPr>
        </p:cxnSp>
      </p:grpSp>
      <p:grpSp>
        <p:nvGrpSpPr>
          <p:cNvPr id="181" name="Google Shape;181;p13"/>
          <p:cNvGrpSpPr/>
          <p:nvPr/>
        </p:nvGrpSpPr>
        <p:grpSpPr>
          <a:xfrm>
            <a:off x="1154697" y="4813992"/>
            <a:ext cx="4307319" cy="638693"/>
            <a:chOff x="1154697" y="4813992"/>
            <a:chExt cx="4307319" cy="638693"/>
          </a:xfrm>
        </p:grpSpPr>
        <p:cxnSp>
          <p:nvCxnSpPr>
            <p:cNvPr id="182" name="Google Shape;182;p13"/>
            <p:cNvCxnSpPr/>
            <p:nvPr/>
          </p:nvCxnSpPr>
          <p:spPr>
            <a:xfrm rot="10800000">
              <a:off x="1169177" y="5027751"/>
              <a:ext cx="241868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lg" w="lg" type="stealth"/>
              <a:tailEnd len="sm" w="sm" type="none"/>
            </a:ln>
          </p:spPr>
        </p:cxnSp>
        <p:cxnSp>
          <p:nvCxnSpPr>
            <p:cNvPr id="183" name="Google Shape;183;p13"/>
            <p:cNvCxnSpPr/>
            <p:nvPr/>
          </p:nvCxnSpPr>
          <p:spPr>
            <a:xfrm>
              <a:off x="1169177" y="5035391"/>
              <a:ext cx="0" cy="417294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3"/>
            <p:cNvCxnSpPr/>
            <p:nvPr/>
          </p:nvCxnSpPr>
          <p:spPr>
            <a:xfrm rot="10800000">
              <a:off x="1154697" y="5444556"/>
              <a:ext cx="4307319" cy="4283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3"/>
            <p:cNvCxnSpPr/>
            <p:nvPr/>
          </p:nvCxnSpPr>
          <p:spPr>
            <a:xfrm>
              <a:off x="5425440" y="4813992"/>
              <a:ext cx="0" cy="629181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</p:grpSp>
      <p:sp>
        <p:nvSpPr>
          <p:cNvPr id="186" name="Google Shape;186;p13"/>
          <p:cNvSpPr txBox="1"/>
          <p:nvPr/>
        </p:nvSpPr>
        <p:spPr>
          <a:xfrm>
            <a:off x="5373652" y="8226766"/>
            <a:ext cx="943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6261281" y="898090"/>
            <a:ext cx="2714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6264615" y="1842716"/>
            <a:ext cx="2714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6253130" y="2717913"/>
            <a:ext cx="2714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6238611" y="3533467"/>
            <a:ext cx="2714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6252894" y="4588942"/>
            <a:ext cx="2714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6261281" y="6232290"/>
            <a:ext cx="2714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6246762" y="7047844"/>
            <a:ext cx="2714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6102794" y="317570"/>
            <a:ext cx="5884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3"/>
          <p:cNvCxnSpPr>
            <a:stCxn id="104" idx="1"/>
          </p:cNvCxnSpPr>
          <p:nvPr/>
        </p:nvCxnSpPr>
        <p:spPr>
          <a:xfrm flipH="1">
            <a:off x="2129807" y="4787825"/>
            <a:ext cx="564000" cy="3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96" name="Google Shape;196;p13"/>
          <p:cNvCxnSpPr/>
          <p:nvPr/>
        </p:nvCxnSpPr>
        <p:spPr>
          <a:xfrm rot="10800000">
            <a:off x="2120620" y="4541214"/>
            <a:ext cx="241868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97" name="Google Shape;197;p13"/>
          <p:cNvCxnSpPr/>
          <p:nvPr/>
        </p:nvCxnSpPr>
        <p:spPr>
          <a:xfrm rot="10800000">
            <a:off x="5602224" y="317570"/>
            <a:ext cx="4018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98" name="Google Shape;198;p13"/>
          <p:cNvCxnSpPr/>
          <p:nvPr/>
        </p:nvCxnSpPr>
        <p:spPr>
          <a:xfrm rot="10800000">
            <a:off x="5596581" y="548239"/>
            <a:ext cx="4018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cxnSp>
        <p:nvCxnSpPr>
          <p:cNvPr id="199" name="Google Shape;199;p13"/>
          <p:cNvCxnSpPr/>
          <p:nvPr/>
        </p:nvCxnSpPr>
        <p:spPr>
          <a:xfrm rot="10800000">
            <a:off x="5596581" y="779218"/>
            <a:ext cx="4018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lg" w="lg" type="stealth"/>
            <a:tailEnd len="sm" w="sm" type="none"/>
          </a:ln>
        </p:spPr>
      </p:cxnSp>
      <p:sp>
        <p:nvSpPr>
          <p:cNvPr id="200" name="Google Shape;200;p13"/>
          <p:cNvSpPr txBox="1"/>
          <p:nvPr/>
        </p:nvSpPr>
        <p:spPr>
          <a:xfrm>
            <a:off x="5247183" y="126302"/>
            <a:ext cx="399241" cy="335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baseline="-25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5253279" y="333566"/>
            <a:ext cx="399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5265471" y="583502"/>
            <a:ext cx="399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