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16468" y="204066"/>
            <a:ext cx="1447800" cy="5029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0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817934" y="1227943"/>
            <a:ext cx="1447800" cy="415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129692" y="2088336"/>
            <a:ext cx="2821353" cy="415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M[AR], PC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 + 1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474996" y="2978086"/>
            <a:ext cx="4130743" cy="6085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 operation code in IR(12-14)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IR(0-11), I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IR(15)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080162" y="3973845"/>
            <a:ext cx="920409" cy="55418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baseline="-2500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62609" y="4593128"/>
            <a:ext cx="628651" cy="55418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baseline="-2500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065552" y="4593128"/>
            <a:ext cx="628651" cy="55418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baseline="-2500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12384" y="5789490"/>
            <a:ext cx="1592580" cy="11858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input-output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943728" y="5789490"/>
            <a:ext cx="2119724" cy="11858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register-reference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264043" y="5820096"/>
            <a:ext cx="988867" cy="6085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M[AR]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589247" y="5843392"/>
            <a:ext cx="1087754" cy="415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224326" y="7044647"/>
            <a:ext cx="2331696" cy="13044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memory-reference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3"/>
          <p:cNvCxnSpPr>
            <a:stCxn id="84" idx="2"/>
            <a:endCxn id="85" idx="0"/>
          </p:cNvCxnSpPr>
          <p:nvPr/>
        </p:nvCxnSpPr>
        <p:spPr>
          <a:xfrm>
            <a:off x="3540368" y="706986"/>
            <a:ext cx="1500" cy="52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7" name="Google Shape;97;p13"/>
          <p:cNvCxnSpPr>
            <a:stCxn id="85" idx="2"/>
            <a:endCxn id="86" idx="0"/>
          </p:cNvCxnSpPr>
          <p:nvPr/>
        </p:nvCxnSpPr>
        <p:spPr>
          <a:xfrm flipH="1">
            <a:off x="3540334" y="1643579"/>
            <a:ext cx="1500" cy="4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8" name="Google Shape;98;p13"/>
          <p:cNvCxnSpPr>
            <a:stCxn id="86" idx="2"/>
            <a:endCxn id="87" idx="0"/>
          </p:cNvCxnSpPr>
          <p:nvPr/>
        </p:nvCxnSpPr>
        <p:spPr>
          <a:xfrm>
            <a:off x="3540369" y="2503972"/>
            <a:ext cx="0" cy="47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9" name="Google Shape;99;p13"/>
          <p:cNvCxnSpPr>
            <a:stCxn id="87" idx="2"/>
            <a:endCxn id="88" idx="0"/>
          </p:cNvCxnSpPr>
          <p:nvPr/>
        </p:nvCxnSpPr>
        <p:spPr>
          <a:xfrm>
            <a:off x="3540368" y="3586619"/>
            <a:ext cx="0" cy="38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0" name="Google Shape;100;p13"/>
          <p:cNvCxnSpPr>
            <a:stCxn id="88" idx="1"/>
            <a:endCxn id="89" idx="0"/>
          </p:cNvCxnSpPr>
          <p:nvPr/>
        </p:nvCxnSpPr>
        <p:spPr>
          <a:xfrm flipH="1">
            <a:off x="1876862" y="4250936"/>
            <a:ext cx="1203300" cy="342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" name="Google Shape;101;p13"/>
          <p:cNvCxnSpPr>
            <a:stCxn id="88" idx="3"/>
            <a:endCxn id="90" idx="0"/>
          </p:cNvCxnSpPr>
          <p:nvPr/>
        </p:nvCxnSpPr>
        <p:spPr>
          <a:xfrm>
            <a:off x="4000571" y="4250936"/>
            <a:ext cx="1379400" cy="342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2" name="Google Shape;102;p13"/>
          <p:cNvCxnSpPr>
            <a:stCxn id="89" idx="1"/>
            <a:endCxn id="91" idx="0"/>
          </p:cNvCxnSpPr>
          <p:nvPr/>
        </p:nvCxnSpPr>
        <p:spPr>
          <a:xfrm flipH="1">
            <a:off x="1008809" y="4870219"/>
            <a:ext cx="553800" cy="919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3" name="Google Shape;103;p13"/>
          <p:cNvCxnSpPr>
            <a:stCxn id="89" idx="3"/>
            <a:endCxn id="92" idx="0"/>
          </p:cNvCxnSpPr>
          <p:nvPr/>
        </p:nvCxnSpPr>
        <p:spPr>
          <a:xfrm>
            <a:off x="2191260" y="4870219"/>
            <a:ext cx="812400" cy="919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4" name="Google Shape;104;p13"/>
          <p:cNvCxnSpPr>
            <a:stCxn id="90" idx="1"/>
            <a:endCxn id="93" idx="0"/>
          </p:cNvCxnSpPr>
          <p:nvPr/>
        </p:nvCxnSpPr>
        <p:spPr>
          <a:xfrm flipH="1">
            <a:off x="4758352" y="4870219"/>
            <a:ext cx="307200" cy="9498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5" name="Google Shape;105;p13"/>
          <p:cNvCxnSpPr>
            <a:stCxn id="90" idx="3"/>
            <a:endCxn id="94" idx="0"/>
          </p:cNvCxnSpPr>
          <p:nvPr/>
        </p:nvCxnSpPr>
        <p:spPr>
          <a:xfrm>
            <a:off x="5694203" y="4870219"/>
            <a:ext cx="438900" cy="973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6" name="Google Shape;106;p13"/>
          <p:cNvCxnSpPr>
            <a:stCxn id="93" idx="2"/>
          </p:cNvCxnSpPr>
          <p:nvPr/>
        </p:nvCxnSpPr>
        <p:spPr>
          <a:xfrm>
            <a:off x="4758476" y="6428629"/>
            <a:ext cx="0" cy="802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7" name="Google Shape;107;p13"/>
          <p:cNvCxnSpPr>
            <a:stCxn id="94" idx="2"/>
          </p:cNvCxnSpPr>
          <p:nvPr/>
        </p:nvCxnSpPr>
        <p:spPr>
          <a:xfrm>
            <a:off x="6133124" y="6259028"/>
            <a:ext cx="0" cy="95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8" name="Google Shape;108;p13"/>
          <p:cNvCxnSpPr>
            <a:stCxn id="91" idx="2"/>
          </p:cNvCxnSpPr>
          <p:nvPr/>
        </p:nvCxnSpPr>
        <p:spPr>
          <a:xfrm>
            <a:off x="1008674" y="6975349"/>
            <a:ext cx="0" cy="18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9" name="Google Shape;109;p13"/>
          <p:cNvCxnSpPr>
            <a:stCxn id="92" idx="2"/>
          </p:cNvCxnSpPr>
          <p:nvPr/>
        </p:nvCxnSpPr>
        <p:spPr>
          <a:xfrm>
            <a:off x="3003590" y="6975349"/>
            <a:ext cx="0" cy="18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10" name="Google Shape;110;p13"/>
          <p:cNvCxnSpPr>
            <a:stCxn id="95" idx="2"/>
          </p:cNvCxnSpPr>
          <p:nvPr/>
        </p:nvCxnSpPr>
        <p:spPr>
          <a:xfrm>
            <a:off x="5390174" y="8349092"/>
            <a:ext cx="0" cy="43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11" name="Google Shape;111;p13"/>
          <p:cNvCxnSpPr/>
          <p:nvPr/>
        </p:nvCxnSpPr>
        <p:spPr>
          <a:xfrm rot="10800000">
            <a:off x="124492" y="8763000"/>
            <a:ext cx="525538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>
            <a:endCxn id="85" idx="1"/>
          </p:cNvCxnSpPr>
          <p:nvPr/>
        </p:nvCxnSpPr>
        <p:spPr>
          <a:xfrm rot="-5400000">
            <a:off x="-2198066" y="3766161"/>
            <a:ext cx="7346400" cy="26856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13" name="Google Shape;113;p13"/>
          <p:cNvSpPr/>
          <p:nvPr/>
        </p:nvSpPr>
        <p:spPr>
          <a:xfrm>
            <a:off x="3904012" y="863370"/>
            <a:ext cx="45794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381333" y="1719004"/>
            <a:ext cx="45262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70812" y="2635020"/>
            <a:ext cx="45794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328958" y="5447008"/>
            <a:ext cx="457946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556284" y="5447008"/>
            <a:ext cx="45794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812710" y="5490623"/>
            <a:ext cx="457946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241788" y="5510904"/>
            <a:ext cx="45794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248284" y="3884429"/>
            <a:ext cx="2027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(Register or I/O)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3896234" y="3884429"/>
            <a:ext cx="2437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(Memory-reference)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657734" y="4474979"/>
            <a:ext cx="963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(I/O)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162684" y="4474979"/>
            <a:ext cx="1375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(register)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795310" y="4532826"/>
            <a:ext cx="1380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(indirect)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5662210" y="4532826"/>
            <a:ext cx="1205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(direct)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