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8288000" cx="1371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94297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543425" y="16950270"/>
            <a:ext cx="462915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968692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056216" y="4755092"/>
            <a:ext cx="11603568" cy="1183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94297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543425" y="16950270"/>
            <a:ext cx="462915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968692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3545151" y="7244028"/>
            <a:ext cx="15498236" cy="2957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2455598" y="4372241"/>
            <a:ext cx="15498236" cy="870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94297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543425" y="16950270"/>
            <a:ext cx="462915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968692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028700" y="2992968"/>
            <a:ext cx="11658600" cy="63669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714500" y="9605435"/>
            <a:ext cx="10287000" cy="4415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94297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543425" y="16950270"/>
            <a:ext cx="462915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968692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94297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543425" y="16950270"/>
            <a:ext cx="462915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968692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935832" y="4559305"/>
            <a:ext cx="11830050" cy="7607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935832" y="12238572"/>
            <a:ext cx="11830050" cy="400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94297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543425" y="16950270"/>
            <a:ext cx="462915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968692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942975" y="4868333"/>
            <a:ext cx="5829300" cy="11603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943725" y="4868333"/>
            <a:ext cx="5829300" cy="11603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94297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543425" y="16950270"/>
            <a:ext cx="462915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968692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944762" y="973671"/>
            <a:ext cx="11830050" cy="3534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944763" y="4483101"/>
            <a:ext cx="5802510" cy="2197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944763" y="6680200"/>
            <a:ext cx="5802510" cy="9825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943726" y="4483101"/>
            <a:ext cx="5831087" cy="2197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943726" y="6680200"/>
            <a:ext cx="5831087" cy="9825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94297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543425" y="16950270"/>
            <a:ext cx="462915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968692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94297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543425" y="16950270"/>
            <a:ext cx="462915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968692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944762" y="1219200"/>
            <a:ext cx="4423767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831087" y="2633138"/>
            <a:ext cx="6943725" cy="12996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334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indent="-4953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2pPr>
            <a:lvl3pPr indent="-4572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indent="-4191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4191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indent="-4191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indent="-4191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indent="-4191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944762" y="5486400"/>
            <a:ext cx="4423767" cy="1016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94297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543425" y="16950270"/>
            <a:ext cx="462915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968692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944762" y="1219200"/>
            <a:ext cx="4423767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831087" y="2633138"/>
            <a:ext cx="6943725" cy="12996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944762" y="5486400"/>
            <a:ext cx="4423767" cy="1016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94297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543425" y="16950270"/>
            <a:ext cx="462915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968692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953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4297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543425" y="16950270"/>
            <a:ext cx="462915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686925" y="16950270"/>
            <a:ext cx="3086100" cy="973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1" Type="http://schemas.openxmlformats.org/officeDocument/2006/relationships/image" Target="../media/image6.png"/><Relationship Id="rId10" Type="http://schemas.openxmlformats.org/officeDocument/2006/relationships/image" Target="../media/image8.png"/><Relationship Id="rId12" Type="http://schemas.openxmlformats.org/officeDocument/2006/relationships/image" Target="../media/image3.png"/><Relationship Id="rId9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876901" y="3607149"/>
            <a:ext cx="2413000" cy="69272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 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b="0" i="0" sz="333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729838" y="5004560"/>
            <a:ext cx="4702255" cy="69272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 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M[AR], PC 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PC + 1</a:t>
            </a:r>
            <a:endParaRPr b="0" i="0" sz="333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638678" y="6487484"/>
            <a:ext cx="6884572" cy="10142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Decode operation code in IR(12-14)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 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IR(0-11), I 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IR(15)</a:t>
            </a:r>
            <a:endParaRPr b="0" i="0" sz="333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6057153" y="9354083"/>
            <a:ext cx="1534015" cy="923637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3527900" y="10386223"/>
            <a:ext cx="1047752" cy="923637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baseline="-25000" i="0" sz="333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9366138" y="10386223"/>
            <a:ext cx="1047752" cy="923637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baseline="-25000" i="0" sz="333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277517" y="12380165"/>
            <a:ext cx="2654300" cy="1976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Execute input-output 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 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4163091" y="12380165"/>
            <a:ext cx="3532873" cy="19764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register-reference 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 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8030290" y="12431175"/>
            <a:ext cx="1648112" cy="10142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 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M[AR]</a:t>
            </a:r>
            <a:endParaRPr b="0" i="0" sz="333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0238956" y="12469996"/>
            <a:ext cx="1812923" cy="69272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7964087" y="14472092"/>
            <a:ext cx="3886160" cy="21740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memory-reference 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 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</a:t>
            </a:r>
            <a:r>
              <a:rPr b="0" i="0" lang="en-US" sz="33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/>
          </a:p>
        </p:txBody>
      </p:sp>
      <p:cxnSp>
        <p:nvCxnSpPr>
          <p:cNvPr id="95" name="Google Shape;95;p13"/>
          <p:cNvCxnSpPr>
            <a:stCxn id="84" idx="2"/>
            <a:endCxn id="85" idx="0"/>
          </p:cNvCxnSpPr>
          <p:nvPr/>
        </p:nvCxnSpPr>
        <p:spPr>
          <a:xfrm flipH="1">
            <a:off x="4081001" y="4299876"/>
            <a:ext cx="2400" cy="704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96" name="Google Shape;96;p13"/>
          <p:cNvCxnSpPr>
            <a:stCxn id="85" idx="2"/>
            <a:endCxn id="86" idx="0"/>
          </p:cNvCxnSpPr>
          <p:nvPr/>
        </p:nvCxnSpPr>
        <p:spPr>
          <a:xfrm>
            <a:off x="4080966" y="5697287"/>
            <a:ext cx="0" cy="790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97" name="Google Shape;97;p13"/>
          <p:cNvCxnSpPr>
            <a:stCxn id="87" idx="1"/>
            <a:endCxn id="88" idx="0"/>
          </p:cNvCxnSpPr>
          <p:nvPr/>
        </p:nvCxnSpPr>
        <p:spPr>
          <a:xfrm flipH="1">
            <a:off x="4051653" y="9815901"/>
            <a:ext cx="2005500" cy="5703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98" name="Google Shape;98;p13"/>
          <p:cNvCxnSpPr>
            <a:stCxn id="87" idx="3"/>
            <a:endCxn id="89" idx="0"/>
          </p:cNvCxnSpPr>
          <p:nvPr/>
        </p:nvCxnSpPr>
        <p:spPr>
          <a:xfrm>
            <a:off x="7591168" y="9815901"/>
            <a:ext cx="2298900" cy="5703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99" name="Google Shape;99;p13"/>
          <p:cNvCxnSpPr>
            <a:stCxn id="88" idx="1"/>
            <a:endCxn id="90" idx="0"/>
          </p:cNvCxnSpPr>
          <p:nvPr/>
        </p:nvCxnSpPr>
        <p:spPr>
          <a:xfrm flipH="1">
            <a:off x="2604800" y="10848041"/>
            <a:ext cx="923100" cy="15321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0" name="Google Shape;100;p13"/>
          <p:cNvCxnSpPr>
            <a:stCxn id="88" idx="3"/>
            <a:endCxn id="91" idx="0"/>
          </p:cNvCxnSpPr>
          <p:nvPr/>
        </p:nvCxnSpPr>
        <p:spPr>
          <a:xfrm>
            <a:off x="4575652" y="10848041"/>
            <a:ext cx="1353900" cy="15321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1" name="Google Shape;101;p13"/>
          <p:cNvCxnSpPr>
            <a:stCxn id="89" idx="1"/>
            <a:endCxn id="92" idx="0"/>
          </p:cNvCxnSpPr>
          <p:nvPr/>
        </p:nvCxnSpPr>
        <p:spPr>
          <a:xfrm flipH="1">
            <a:off x="8854338" y="10848041"/>
            <a:ext cx="511800" cy="15831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2" name="Google Shape;102;p13"/>
          <p:cNvCxnSpPr>
            <a:stCxn id="89" idx="3"/>
            <a:endCxn id="93" idx="0"/>
          </p:cNvCxnSpPr>
          <p:nvPr/>
        </p:nvCxnSpPr>
        <p:spPr>
          <a:xfrm>
            <a:off x="10413890" y="10848041"/>
            <a:ext cx="731400" cy="16221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3" name="Google Shape;103;p13"/>
          <p:cNvCxnSpPr>
            <a:stCxn id="92" idx="2"/>
          </p:cNvCxnSpPr>
          <p:nvPr/>
        </p:nvCxnSpPr>
        <p:spPr>
          <a:xfrm>
            <a:off x="8854346" y="13445397"/>
            <a:ext cx="0" cy="102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4" name="Google Shape;104;p13"/>
          <p:cNvCxnSpPr>
            <a:stCxn id="93" idx="2"/>
          </p:cNvCxnSpPr>
          <p:nvPr/>
        </p:nvCxnSpPr>
        <p:spPr>
          <a:xfrm>
            <a:off x="11145418" y="13162723"/>
            <a:ext cx="0" cy="1309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5" name="Google Shape;105;p13"/>
          <p:cNvCxnSpPr>
            <a:stCxn id="90" idx="2"/>
          </p:cNvCxnSpPr>
          <p:nvPr/>
        </p:nvCxnSpPr>
        <p:spPr>
          <a:xfrm>
            <a:off x="2604667" y="14356597"/>
            <a:ext cx="0" cy="3011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6" name="Google Shape;106;p13"/>
          <p:cNvCxnSpPr>
            <a:stCxn id="91" idx="2"/>
          </p:cNvCxnSpPr>
          <p:nvPr/>
        </p:nvCxnSpPr>
        <p:spPr>
          <a:xfrm>
            <a:off x="5929528" y="14356597"/>
            <a:ext cx="0" cy="3011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7" name="Google Shape;107;p13"/>
          <p:cNvCxnSpPr>
            <a:stCxn id="94" idx="2"/>
          </p:cNvCxnSpPr>
          <p:nvPr/>
        </p:nvCxnSpPr>
        <p:spPr>
          <a:xfrm>
            <a:off x="9907167" y="16646167"/>
            <a:ext cx="0" cy="721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08" name="Google Shape;108;p13"/>
          <p:cNvCxnSpPr/>
          <p:nvPr/>
        </p:nvCxnSpPr>
        <p:spPr>
          <a:xfrm rot="10800000">
            <a:off x="253214" y="17409159"/>
            <a:ext cx="965395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3"/>
          <p:cNvCxnSpPr/>
          <p:nvPr/>
        </p:nvCxnSpPr>
        <p:spPr>
          <a:xfrm rot="-5400000">
            <a:off x="-4151984" y="5831564"/>
            <a:ext cx="15982800" cy="7172400"/>
          </a:xfrm>
          <a:prstGeom prst="bentConnector3">
            <a:avLst>
              <a:gd fmla="val 99888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110" name="Google Shape;110;p13"/>
          <p:cNvSpPr/>
          <p:nvPr/>
        </p:nvSpPr>
        <p:spPr>
          <a:xfrm>
            <a:off x="4650456" y="2999529"/>
            <a:ext cx="1034514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16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5482568" y="4389011"/>
            <a:ext cx="1025024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6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6501608" y="5915704"/>
            <a:ext cx="1034514" cy="584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6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3138477" y="11809359"/>
            <a:ext cx="667427" cy="5847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6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6850687" y="11809359"/>
            <a:ext cx="667427" cy="5847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6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8944729" y="11882051"/>
            <a:ext cx="667427" cy="58477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6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1326527" y="11915852"/>
            <a:ext cx="667427" cy="5847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6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2162771" y="9278213"/>
            <a:ext cx="34577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(Register or I/O) = 1</a:t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7526998" y="9278213"/>
            <a:ext cx="41792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 (Memory-reference)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1946621" y="10372191"/>
            <a:ext cx="13949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(I/O) = 1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4454871" y="10372191"/>
            <a:ext cx="20331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 (register)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7175915" y="10395450"/>
            <a:ext cx="20410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(indirect) = 1</a:t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10287414" y="10395450"/>
            <a:ext cx="17701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 (direct)</a:t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5314657" y="63123"/>
            <a:ext cx="4274776" cy="10142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 </a:t>
            </a:r>
            <a:r>
              <a:rPr lang="en-US" sz="3333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0, </a:t>
            </a:r>
            <a:r>
              <a:rPr lang="en-US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IEN </a:t>
            </a:r>
            <a:r>
              <a:rPr lang="en-US" sz="3333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0, </a:t>
            </a:r>
            <a:r>
              <a:rPr lang="en-US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lang="en-US" sz="3333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0</a:t>
            </a:r>
            <a:endParaRPr sz="33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6685037" y="1788606"/>
            <a:ext cx="1534015" cy="923637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aseline="-25000" sz="33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3"/>
          <p:cNvCxnSpPr>
            <a:stCxn id="123" idx="2"/>
            <a:endCxn id="124" idx="0"/>
          </p:cNvCxnSpPr>
          <p:nvPr/>
        </p:nvCxnSpPr>
        <p:spPr>
          <a:xfrm>
            <a:off x="7452045" y="1077345"/>
            <a:ext cx="0" cy="71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26" name="Google Shape;126;p13"/>
          <p:cNvCxnSpPr>
            <a:stCxn id="124" idx="1"/>
            <a:endCxn id="84" idx="0"/>
          </p:cNvCxnSpPr>
          <p:nvPr/>
        </p:nvCxnSpPr>
        <p:spPr>
          <a:xfrm flipH="1">
            <a:off x="4083437" y="2250425"/>
            <a:ext cx="2601600" cy="13566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27" name="Google Shape;127;p13"/>
          <p:cNvCxnSpPr>
            <a:stCxn id="86" idx="2"/>
            <a:endCxn id="87" idx="0"/>
          </p:cNvCxnSpPr>
          <p:nvPr/>
        </p:nvCxnSpPr>
        <p:spPr>
          <a:xfrm flipH="1" rot="-5400000">
            <a:off x="4526314" y="7056356"/>
            <a:ext cx="1852500" cy="2743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128" name="Google Shape;128;p13"/>
          <p:cNvSpPr/>
          <p:nvPr/>
        </p:nvSpPr>
        <p:spPr>
          <a:xfrm>
            <a:off x="9197999" y="3579655"/>
            <a:ext cx="3886160" cy="69272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 </a:t>
            </a:r>
            <a:r>
              <a:rPr lang="en-US" sz="3333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</a:t>
            </a:r>
            <a:r>
              <a:rPr lang="en-US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0, TR </a:t>
            </a:r>
            <a:r>
              <a:rPr lang="en-US" sz="3333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PC</a:t>
            </a:r>
            <a:endParaRPr sz="33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9195563" y="4977066"/>
            <a:ext cx="3886161" cy="69272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M[AR] </a:t>
            </a:r>
            <a:r>
              <a:rPr lang="en-US" sz="3333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TR</a:t>
            </a:r>
            <a:r>
              <a:rPr lang="en-US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PC </a:t>
            </a:r>
            <a:r>
              <a:rPr lang="en-US" sz="3333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</a:t>
            </a:r>
            <a:r>
              <a:rPr lang="en-US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sz="33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9001254" y="6482431"/>
            <a:ext cx="4274777" cy="111564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PC </a:t>
            </a:r>
            <a:r>
              <a:rPr lang="en-US" sz="3333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</a:t>
            </a:r>
            <a:r>
              <a:rPr lang="en-US" sz="3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 + 1, IEN </a:t>
            </a:r>
            <a:r>
              <a:rPr lang="en-US" sz="3333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0, R ← 0, SC ← 0</a:t>
            </a:r>
            <a:endParaRPr sz="33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3"/>
          <p:cNvCxnSpPr>
            <a:stCxn id="128" idx="2"/>
            <a:endCxn id="129" idx="0"/>
          </p:cNvCxnSpPr>
          <p:nvPr/>
        </p:nvCxnSpPr>
        <p:spPr>
          <a:xfrm flipH="1">
            <a:off x="11138679" y="4272382"/>
            <a:ext cx="2400" cy="704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132" name="Google Shape;132;p13"/>
          <p:cNvCxnSpPr>
            <a:stCxn id="129" idx="2"/>
            <a:endCxn id="130" idx="0"/>
          </p:cNvCxnSpPr>
          <p:nvPr/>
        </p:nvCxnSpPr>
        <p:spPr>
          <a:xfrm>
            <a:off x="11138644" y="5669793"/>
            <a:ext cx="0" cy="812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133" name="Google Shape;133;p13"/>
          <p:cNvSpPr/>
          <p:nvPr/>
        </p:nvSpPr>
        <p:spPr>
          <a:xfrm>
            <a:off x="11708134" y="2972035"/>
            <a:ext cx="928716" cy="58477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6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2540246" y="4361517"/>
            <a:ext cx="919226" cy="58477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6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12608310" y="5888210"/>
            <a:ext cx="928716" cy="58477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16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6" name="Google Shape;136;p13"/>
          <p:cNvCxnSpPr>
            <a:stCxn id="124" idx="3"/>
            <a:endCxn id="128" idx="0"/>
          </p:cNvCxnSpPr>
          <p:nvPr/>
        </p:nvCxnSpPr>
        <p:spPr>
          <a:xfrm>
            <a:off x="8219052" y="2250425"/>
            <a:ext cx="2922000" cy="13293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lg" w="lg" type="stealth"/>
          </a:ln>
        </p:spPr>
      </p:cxnSp>
      <p:grpSp>
        <p:nvGrpSpPr>
          <p:cNvPr id="137" name="Google Shape;137;p13"/>
          <p:cNvGrpSpPr/>
          <p:nvPr/>
        </p:nvGrpSpPr>
        <p:grpSpPr>
          <a:xfrm>
            <a:off x="7452046" y="1426465"/>
            <a:ext cx="6026486" cy="6730946"/>
            <a:chOff x="7452046" y="1426465"/>
            <a:chExt cx="6026486" cy="6730946"/>
          </a:xfrm>
        </p:grpSpPr>
        <p:cxnSp>
          <p:nvCxnSpPr>
            <p:cNvPr id="138" name="Google Shape;138;p13"/>
            <p:cNvCxnSpPr>
              <a:stCxn id="130" idx="2"/>
            </p:cNvCxnSpPr>
            <p:nvPr/>
          </p:nvCxnSpPr>
          <p:spPr>
            <a:xfrm>
              <a:off x="11138642" y="7598075"/>
              <a:ext cx="0" cy="5352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3"/>
            <p:cNvCxnSpPr/>
            <p:nvPr/>
          </p:nvCxnSpPr>
          <p:spPr>
            <a:xfrm>
              <a:off x="11135480" y="8157411"/>
              <a:ext cx="2343052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3"/>
            <p:cNvCxnSpPr/>
            <p:nvPr/>
          </p:nvCxnSpPr>
          <p:spPr>
            <a:xfrm flipH="1" rot="5400000">
              <a:off x="7110266" y="1768244"/>
              <a:ext cx="6706882" cy="6023323"/>
            </a:xfrm>
            <a:prstGeom prst="bentConnector3">
              <a:avLst>
                <a:gd fmla="val 99871" name="adj1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</p:grpSp>
      <p:sp>
        <p:nvSpPr>
          <p:cNvPr id="141" name="Google Shape;141;p13"/>
          <p:cNvSpPr/>
          <p:nvPr/>
        </p:nvSpPr>
        <p:spPr>
          <a:xfrm>
            <a:off x="2868621" y="1658215"/>
            <a:ext cx="37639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(Instruction cycle) = 0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8170535" y="1666236"/>
            <a:ext cx="34604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(Interrupt cycle) =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