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210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5C668-5588-4CFE-924E-9B791D16421E}" type="datetimeFigureOut">
              <a:rPr lang="en-US" smtClean="0"/>
              <a:t>24-Feb-22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973FE-4797-43B1-B133-C734E4C1C2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2B5C-FF5B-43D7-8160-2E9476245E67}" type="datetime1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89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170E-ADB6-41B8-AA10-2BDA0730C765}" type="datetime1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07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BBA2-C095-4676-B0B6-79EE4FC061FB}" type="datetime1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82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9600-20AB-4310-B083-1CFC47433E23}" type="datetime1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52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7E0D-E0B0-42FC-9FCE-2624BDE3628D}" type="datetime1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55EF-48C8-4B8E-82A2-C9B96280AEB9}" type="datetime1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00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351B-00CE-4726-A229-AA119331EFFD}" type="datetime1">
              <a:rPr lang="en-US" smtClean="0"/>
              <a:t>24-Feb-22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9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C303-E2F3-401B-817F-C1CA8A40D7E7}" type="datetime1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0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5312-5CE9-478C-A3BC-FC62BE0F0A3C}" type="datetime1">
              <a:rPr lang="en-US" smtClean="0"/>
              <a:t>24-Feb-22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065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A0FA-5BB9-43DA-AC7A-EB311D8D84CD}" type="datetime1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3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E90-994D-4D2C-A5C9-3E88A561AD80}" type="datetime1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02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091A-3F85-4284-B133-A2274E1CE873}" type="datetime1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BEDC-4C8D-4E24-9F34-4E25596827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99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898"/>
            <a:ext cx="12192000" cy="3173784"/>
          </a:xfrm>
        </p:spPr>
        <p:txBody>
          <a:bodyPr>
            <a:normAutofit/>
          </a:bodyPr>
          <a:lstStyle/>
          <a:p>
            <a:r>
              <a:rPr lang="en-US" sz="5400" b="1" i="1" dirty="0" smtClean="0"/>
              <a:t>Sardar Patel College of Engineering, Bakrol (124)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i="1" dirty="0" smtClean="0">
                <a:latin typeface="Algerian" panose="04020705040A02060702" pitchFamily="82" charset="0"/>
              </a:rPr>
              <a:t>Project / Internship Title</a:t>
            </a:r>
            <a:endParaRPr lang="en-US" sz="4800" i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165" y="3615485"/>
            <a:ext cx="10972800" cy="22743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i="1" dirty="0" smtClean="0"/>
              <a:t>Prepared By: Name (Enrollment No)</a:t>
            </a:r>
          </a:p>
          <a:p>
            <a:pPr algn="l">
              <a:lnSpc>
                <a:spcPct val="150000"/>
              </a:lnSpc>
            </a:pPr>
            <a:r>
              <a:rPr lang="en-US" b="1" i="1" dirty="0" smtClean="0"/>
              <a:t>Internal Guide Name:</a:t>
            </a:r>
          </a:p>
          <a:p>
            <a:pPr algn="l">
              <a:lnSpc>
                <a:spcPct val="150000"/>
              </a:lnSpc>
            </a:pPr>
            <a:r>
              <a:rPr lang="en-US" b="1" i="1" dirty="0" smtClean="0"/>
              <a:t>External Guide Name:</a:t>
            </a:r>
          </a:p>
          <a:p>
            <a:endParaRPr lang="en-US" dirty="0"/>
          </a:p>
        </p:txBody>
      </p:sp>
      <p:pic>
        <p:nvPicPr>
          <p:cNvPr id="1026" name="Picture 2" descr="Diploma Clipart Engineering College - Gtu Logo Png, Transparent Png -  kind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810" y="5836916"/>
            <a:ext cx="812613" cy="98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rdar Patel Education Camp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81764" y="5836018"/>
            <a:ext cx="981635" cy="98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5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DFD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Data Dictionary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Screenshots of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Future enhancement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OUTLINES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in Existing system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ER-Diagram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DFD Diagram (Level 0 and 1)</a:t>
            </a:r>
          </a:p>
          <a:p>
            <a:r>
              <a:rPr lang="en-US" dirty="0" smtClean="0"/>
              <a:t>Data Dictionary</a:t>
            </a:r>
          </a:p>
          <a:p>
            <a:r>
              <a:rPr lang="en-US" dirty="0" smtClean="0"/>
              <a:t>Screenshots of work</a:t>
            </a:r>
          </a:p>
          <a:p>
            <a:r>
              <a:rPr lang="en-US" dirty="0" smtClean="0"/>
              <a:t>Future Enhancement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Bibliography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Problem in Existing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Flowchart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ER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</p:spPr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1901"/>
            <a:ext cx="11049000" cy="51562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BEDC-4C8D-4E24-9F34-4E25596827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918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Custom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Sardar Patel College of Engineering, Bakrol (124)  Project / Internship Title</vt:lpstr>
      <vt:lpstr>OUTLINES</vt:lpstr>
      <vt:lpstr>Abstract</vt:lpstr>
      <vt:lpstr>Introduction</vt:lpstr>
      <vt:lpstr>Problem in Existing system</vt:lpstr>
      <vt:lpstr>Objective</vt:lpstr>
      <vt:lpstr>Flowchart</vt:lpstr>
      <vt:lpstr>ER Diagram</vt:lpstr>
      <vt:lpstr>Use case Diagram</vt:lpstr>
      <vt:lpstr>DFD Diagram</vt:lpstr>
      <vt:lpstr>Data Dictionary</vt:lpstr>
      <vt:lpstr>Screenshots of work</vt:lpstr>
      <vt:lpstr>Future enhancement</vt:lpstr>
      <vt:lpstr>Conclusion</vt:lpstr>
      <vt:lpstr>Bibliography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Sardar Patel College of Engineering, Bakrol (124)  Project / Internship Title</dc:title>
  <dc:creator>RAHUL</dc:creator>
  <cp:lastModifiedBy>Admin</cp:lastModifiedBy>
  <cp:revision>5</cp:revision>
  <dcterms:created xsi:type="dcterms:W3CDTF">2022-02-22T04:18:37Z</dcterms:created>
  <dcterms:modified xsi:type="dcterms:W3CDTF">2022-02-24T04:19:18Z</dcterms:modified>
</cp:coreProperties>
</file>