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3" r:id="rId5"/>
    <p:sldId id="260" r:id="rId6"/>
    <p:sldId id="262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ABA3F-D49E-4753-A351-877727E6514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F402A8-205C-4FAF-9D42-2A1554AB92D7}">
      <dgm:prSet/>
      <dgm:spPr/>
      <dgm:t>
        <a:bodyPr/>
        <a:lstStyle/>
        <a:p>
          <a:pPr rtl="0"/>
          <a:r>
            <a:rPr lang="en-US" dirty="0" smtClean="0"/>
            <a:t>Context</a:t>
          </a:r>
          <a:endParaRPr lang="en-US" dirty="0"/>
        </a:p>
      </dgm:t>
    </dgm:pt>
    <dgm:pt modelId="{C28455C6-1C73-4A33-B66C-2D04722DD91C}" type="parTrans" cxnId="{3641C265-1C2D-4396-B827-5EFF87814722}">
      <dgm:prSet/>
      <dgm:spPr/>
      <dgm:t>
        <a:bodyPr/>
        <a:lstStyle/>
        <a:p>
          <a:endParaRPr lang="en-US"/>
        </a:p>
      </dgm:t>
    </dgm:pt>
    <dgm:pt modelId="{0A666BE8-3C53-4B4D-B20C-0A5498AE1847}" type="sibTrans" cxnId="{3641C265-1C2D-4396-B827-5EFF87814722}">
      <dgm:prSet/>
      <dgm:spPr/>
      <dgm:t>
        <a:bodyPr/>
        <a:lstStyle/>
        <a:p>
          <a:endParaRPr lang="en-US"/>
        </a:p>
      </dgm:t>
    </dgm:pt>
    <dgm:pt modelId="{7A6275A0-9F72-4D97-9B47-4DE5D39F9014}" type="pres">
      <dgm:prSet presAssocID="{861ABA3F-D49E-4753-A351-877727E6514B}" presName="linear" presStyleCnt="0">
        <dgm:presLayoutVars>
          <dgm:animLvl val="lvl"/>
          <dgm:resizeHandles val="exact"/>
        </dgm:presLayoutVars>
      </dgm:prSet>
      <dgm:spPr/>
    </dgm:pt>
    <dgm:pt modelId="{19C93750-4ECB-467C-AB11-903B7F451213}" type="pres">
      <dgm:prSet presAssocID="{A7F402A8-205C-4FAF-9D42-2A1554AB92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BB7BFED-79B1-4C09-9A20-4F36FB4BB160}" type="presOf" srcId="{861ABA3F-D49E-4753-A351-877727E6514B}" destId="{7A6275A0-9F72-4D97-9B47-4DE5D39F9014}" srcOrd="0" destOrd="0" presId="urn:microsoft.com/office/officeart/2005/8/layout/vList2"/>
    <dgm:cxn modelId="{5E62FA70-ECC5-463A-961A-39E32FF6C65D}" type="presOf" srcId="{A7F402A8-205C-4FAF-9D42-2A1554AB92D7}" destId="{19C93750-4ECB-467C-AB11-903B7F451213}" srcOrd="0" destOrd="0" presId="urn:microsoft.com/office/officeart/2005/8/layout/vList2"/>
    <dgm:cxn modelId="{3641C265-1C2D-4396-B827-5EFF87814722}" srcId="{861ABA3F-D49E-4753-A351-877727E6514B}" destId="{A7F402A8-205C-4FAF-9D42-2A1554AB92D7}" srcOrd="0" destOrd="0" parTransId="{C28455C6-1C73-4A33-B66C-2D04722DD91C}" sibTransId="{0A666BE8-3C53-4B4D-B20C-0A5498AE1847}"/>
    <dgm:cxn modelId="{2A106CFA-9195-4622-AABD-2D5A1BA90DEA}" type="presParOf" srcId="{7A6275A0-9F72-4D97-9B47-4DE5D39F9014}" destId="{19C93750-4ECB-467C-AB11-903B7F451213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6FDA9-F112-4EE4-BDED-E731786B6465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6B024FBE-F4E8-4578-9722-9D72D9FE3557}">
      <dgm:prSet/>
      <dgm:spPr/>
      <dgm:t>
        <a:bodyPr/>
        <a:lstStyle/>
        <a:p>
          <a:pPr algn="just" rtl="0">
            <a:lnSpc>
              <a:spcPct val="200000"/>
            </a:lnSpc>
          </a:pPr>
          <a:r>
            <a:rPr lang="en-US" b="1" spc="300" dirty="0" smtClean="0">
              <a:effectLst/>
              <a:latin typeface="Times New Roman" pitchFamily="18" charset="0"/>
              <a:cs typeface="Times New Roman" pitchFamily="18" charset="0"/>
            </a:rPr>
            <a:t>Data Structure is a structural representation of logical relationship between element of data.</a:t>
          </a:r>
          <a:endParaRPr lang="en-US" b="1" spc="30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EA5268A6-97C1-4F9F-B2EE-EC9C94F3D35F}" type="parTrans" cxnId="{542B75F1-4AFF-488E-989D-80D9A2F391C8}">
      <dgm:prSet/>
      <dgm:spPr/>
      <dgm:t>
        <a:bodyPr/>
        <a:lstStyle/>
        <a:p>
          <a:endParaRPr lang="en-US"/>
        </a:p>
      </dgm:t>
    </dgm:pt>
    <dgm:pt modelId="{17A7666F-C29B-4A68-BE12-69650A7293EC}" type="sibTrans" cxnId="{542B75F1-4AFF-488E-989D-80D9A2F391C8}">
      <dgm:prSet/>
      <dgm:spPr/>
      <dgm:t>
        <a:bodyPr/>
        <a:lstStyle/>
        <a:p>
          <a:endParaRPr lang="en-US"/>
        </a:p>
      </dgm:t>
    </dgm:pt>
    <dgm:pt modelId="{B3212658-D6C3-454C-B18E-25D1A972CCBB}" type="pres">
      <dgm:prSet presAssocID="{9A56FDA9-F112-4EE4-BDED-E731786B6465}" presName="linear" presStyleCnt="0">
        <dgm:presLayoutVars>
          <dgm:animLvl val="lvl"/>
          <dgm:resizeHandles val="exact"/>
        </dgm:presLayoutVars>
      </dgm:prSet>
      <dgm:spPr/>
    </dgm:pt>
    <dgm:pt modelId="{E2DB00D7-6607-4C74-A6BD-1C5919A4BCBB}" type="pres">
      <dgm:prSet presAssocID="{6B024FBE-F4E8-4578-9722-9D72D9FE3557}" presName="parentText" presStyleLbl="node1" presStyleIdx="0" presStyleCnt="1" custLinFactNeighborY="13462">
        <dgm:presLayoutVars>
          <dgm:chMax val="0"/>
          <dgm:bulletEnabled val="1"/>
        </dgm:presLayoutVars>
      </dgm:prSet>
      <dgm:spPr/>
    </dgm:pt>
  </dgm:ptLst>
  <dgm:cxnLst>
    <dgm:cxn modelId="{43C1AF20-768F-46A9-B997-408D0A87257D}" type="presOf" srcId="{9A56FDA9-F112-4EE4-BDED-E731786B6465}" destId="{B3212658-D6C3-454C-B18E-25D1A972CCBB}" srcOrd="0" destOrd="0" presId="urn:microsoft.com/office/officeart/2005/8/layout/vList2"/>
    <dgm:cxn modelId="{542B75F1-4AFF-488E-989D-80D9A2F391C8}" srcId="{9A56FDA9-F112-4EE4-BDED-E731786B6465}" destId="{6B024FBE-F4E8-4578-9722-9D72D9FE3557}" srcOrd="0" destOrd="0" parTransId="{EA5268A6-97C1-4F9F-B2EE-EC9C94F3D35F}" sibTransId="{17A7666F-C29B-4A68-BE12-69650A7293EC}"/>
    <dgm:cxn modelId="{0550F60B-4009-4145-9DDD-D493C27A2D15}" type="presOf" srcId="{6B024FBE-F4E8-4578-9722-9D72D9FE3557}" destId="{E2DB00D7-6607-4C74-A6BD-1C5919A4BCBB}" srcOrd="0" destOrd="0" presId="urn:microsoft.com/office/officeart/2005/8/layout/vList2"/>
    <dgm:cxn modelId="{3B9A5D36-AF05-4486-B710-E9295E474E14}" type="presParOf" srcId="{B3212658-D6C3-454C-B18E-25D1A972CCBB}" destId="{E2DB00D7-6607-4C74-A6BD-1C5919A4BCBB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717AF-2567-4C84-A096-EDC45A2668AA}" type="doc">
      <dgm:prSet loTypeId="urn:microsoft.com/office/officeart/2005/8/layout/hierarchy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2377C0C-8466-4BC0-B7D4-ACFAFB65E737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Data Structure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CAF9193F-26EA-4C16-9F17-7B0C6FD400DA}" type="parTrans" cxnId="{9C42B903-6058-46D4-9DE6-33DA544BDD7A}">
      <dgm:prSet/>
      <dgm:spPr/>
      <dgm:t>
        <a:bodyPr/>
        <a:lstStyle/>
        <a:p>
          <a:endParaRPr lang="en-US"/>
        </a:p>
      </dgm:t>
    </dgm:pt>
    <dgm:pt modelId="{4D03BA2F-2E34-4252-B0B0-B59D68791526}" type="sibTrans" cxnId="{9C42B903-6058-46D4-9DE6-33DA544BDD7A}">
      <dgm:prSet/>
      <dgm:spPr/>
      <dgm:t>
        <a:bodyPr/>
        <a:lstStyle/>
        <a:p>
          <a:endParaRPr lang="en-US"/>
        </a:p>
      </dgm:t>
    </dgm:pt>
    <dgm:pt modelId="{6C4C52DE-FB55-48E3-A684-DF63A27BE365}">
      <dgm:prSet phldrT="[Text]" custT="1"/>
      <dgm:spPr/>
      <dgm:t>
        <a:bodyPr/>
        <a:lstStyle/>
        <a:p>
          <a:r>
            <a:rPr lang="en-US" sz="2000" b="1" dirty="0" smtClean="0">
              <a:latin typeface="Rockwell" pitchFamily="18" charset="0"/>
            </a:rPr>
            <a:t>Linear </a:t>
          </a:r>
          <a:endParaRPr lang="en-US" sz="2000" b="1" dirty="0">
            <a:latin typeface="Rockwell" pitchFamily="18" charset="0"/>
          </a:endParaRPr>
        </a:p>
      </dgm:t>
    </dgm:pt>
    <dgm:pt modelId="{9BC042BF-345E-4E87-8461-D3E59A23FEFE}" type="parTrans" cxnId="{4944743E-6A24-4CE7-AAA1-86CB134F3FC0}">
      <dgm:prSet/>
      <dgm:spPr/>
      <dgm:t>
        <a:bodyPr/>
        <a:lstStyle/>
        <a:p>
          <a:endParaRPr lang="en-US" sz="2000" dirty="0"/>
        </a:p>
      </dgm:t>
    </dgm:pt>
    <dgm:pt modelId="{C80D6AAE-F2B1-497F-A412-4A150703ECA8}" type="sibTrans" cxnId="{4944743E-6A24-4CE7-AAA1-86CB134F3FC0}">
      <dgm:prSet/>
      <dgm:spPr/>
      <dgm:t>
        <a:bodyPr/>
        <a:lstStyle/>
        <a:p>
          <a:endParaRPr lang="en-US"/>
        </a:p>
      </dgm:t>
    </dgm:pt>
    <dgm:pt modelId="{233B946C-6CF5-4E4E-BD88-B62C2C8028B2}">
      <dgm:prSet phldrT="[Text]"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Array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5EA8CE34-ACDD-4C4D-A548-DD64C43F971C}" type="parTrans" cxnId="{0B0A362F-E204-4524-9181-C0D535374AE0}">
      <dgm:prSet/>
      <dgm:spPr/>
      <dgm:t>
        <a:bodyPr/>
        <a:lstStyle/>
        <a:p>
          <a:endParaRPr lang="en-US" sz="2000" dirty="0"/>
        </a:p>
      </dgm:t>
    </dgm:pt>
    <dgm:pt modelId="{57BA90EC-E592-48C5-81C3-EBEDC8C9344A}" type="sibTrans" cxnId="{0B0A362F-E204-4524-9181-C0D535374AE0}">
      <dgm:prSet/>
      <dgm:spPr/>
      <dgm:t>
        <a:bodyPr/>
        <a:lstStyle/>
        <a:p>
          <a:endParaRPr lang="en-US"/>
        </a:p>
      </dgm:t>
    </dgm:pt>
    <dgm:pt modelId="{FA0DD271-1780-47CD-9C93-78F29A12CAE8}">
      <dgm:prSet phldrT="[Text]"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Queue</a:t>
          </a:r>
        </a:p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(FIFO)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4499813F-E5A0-4335-9038-93739FC20169}" type="parTrans" cxnId="{BC321343-2D3E-4776-93D9-8F5CE0D2B563}">
      <dgm:prSet/>
      <dgm:spPr/>
      <dgm:t>
        <a:bodyPr/>
        <a:lstStyle/>
        <a:p>
          <a:endParaRPr lang="en-US" sz="2000" dirty="0"/>
        </a:p>
      </dgm:t>
    </dgm:pt>
    <dgm:pt modelId="{D292B485-9420-4A5B-876A-58AD467F9FC0}" type="sibTrans" cxnId="{BC321343-2D3E-4776-93D9-8F5CE0D2B563}">
      <dgm:prSet/>
      <dgm:spPr/>
      <dgm:t>
        <a:bodyPr/>
        <a:lstStyle/>
        <a:p>
          <a:endParaRPr lang="en-US"/>
        </a:p>
      </dgm:t>
    </dgm:pt>
    <dgm:pt modelId="{1FCD5472-06AF-4647-810E-EAE30BFD525A}">
      <dgm:prSet phldrT="[Text]" custT="1"/>
      <dgm:spPr/>
      <dgm:t>
        <a:bodyPr/>
        <a:lstStyle/>
        <a:p>
          <a:r>
            <a:rPr lang="en-US" sz="1800" b="1" dirty="0" smtClean="0">
              <a:latin typeface="Rockwell" pitchFamily="18" charset="0"/>
            </a:rPr>
            <a:t>Non - Linear</a:t>
          </a:r>
          <a:endParaRPr lang="en-US" sz="1800" b="1" dirty="0">
            <a:latin typeface="Rockwell" pitchFamily="18" charset="0"/>
          </a:endParaRPr>
        </a:p>
      </dgm:t>
    </dgm:pt>
    <dgm:pt modelId="{CF60984B-52D0-4D4E-BD1D-418011433DD0}" type="parTrans" cxnId="{90502DF6-8DB1-4451-BE92-2BDE8A1062CC}">
      <dgm:prSet/>
      <dgm:spPr/>
      <dgm:t>
        <a:bodyPr/>
        <a:lstStyle/>
        <a:p>
          <a:endParaRPr lang="en-US" sz="2000" dirty="0"/>
        </a:p>
      </dgm:t>
    </dgm:pt>
    <dgm:pt modelId="{A3B60C41-82CD-4A6D-86CD-509601D40123}" type="sibTrans" cxnId="{90502DF6-8DB1-4451-BE92-2BDE8A1062CC}">
      <dgm:prSet/>
      <dgm:spPr/>
      <dgm:t>
        <a:bodyPr/>
        <a:lstStyle/>
        <a:p>
          <a:endParaRPr lang="en-US"/>
        </a:p>
      </dgm:t>
    </dgm:pt>
    <dgm:pt modelId="{860B46AD-9E42-4EB5-97BA-7774B6554C5D}">
      <dgm:prSet phldrT="[Text]"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Tree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FAD67938-237D-48CC-A379-F136250C1481}" type="parTrans" cxnId="{29E18230-18A8-4766-95C4-DDFBDCE7811F}">
      <dgm:prSet/>
      <dgm:spPr/>
      <dgm:t>
        <a:bodyPr/>
        <a:lstStyle/>
        <a:p>
          <a:endParaRPr lang="en-US" sz="2000" dirty="0"/>
        </a:p>
      </dgm:t>
    </dgm:pt>
    <dgm:pt modelId="{F3D5FCD3-EE42-499D-8DD0-B359D6603498}" type="sibTrans" cxnId="{29E18230-18A8-4766-95C4-DDFBDCE7811F}">
      <dgm:prSet/>
      <dgm:spPr/>
      <dgm:t>
        <a:bodyPr/>
        <a:lstStyle/>
        <a:p>
          <a:endParaRPr lang="en-US"/>
        </a:p>
      </dgm:t>
    </dgm:pt>
    <dgm:pt modelId="{AE66E446-A3BE-49F5-99CE-3732A8595803}">
      <dgm:prSet custT="1"/>
      <dgm:spPr/>
      <dgm:t>
        <a:bodyPr/>
        <a:lstStyle/>
        <a:p>
          <a:endParaRPr lang="en-US" sz="1800" dirty="0"/>
        </a:p>
      </dgm:t>
    </dgm:pt>
    <dgm:pt modelId="{8A60D37C-C22C-417C-A6AC-AD8774E55029}" type="parTrans" cxnId="{CEEF22F7-1BBE-4B34-AEED-F1D4380B9B70}">
      <dgm:prSet/>
      <dgm:spPr/>
      <dgm:t>
        <a:bodyPr/>
        <a:lstStyle/>
        <a:p>
          <a:endParaRPr lang="en-US" sz="2000" dirty="0"/>
        </a:p>
      </dgm:t>
    </dgm:pt>
    <dgm:pt modelId="{EC305A00-7866-43BA-B2CF-DDAE384EE1B2}" type="sibTrans" cxnId="{CEEF22F7-1BBE-4B34-AEED-F1D4380B9B70}">
      <dgm:prSet/>
      <dgm:spPr/>
      <dgm:t>
        <a:bodyPr/>
        <a:lstStyle/>
        <a:p>
          <a:endParaRPr lang="en-US"/>
        </a:p>
      </dgm:t>
    </dgm:pt>
    <dgm:pt modelId="{07E73A50-6EC6-48CA-82C9-94DC87F2C6F3}">
      <dgm:prSet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Stack </a:t>
          </a:r>
        </a:p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(LIFO)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6CB1041D-9079-4BBD-BE44-98CA4C8CF19D}" type="parTrans" cxnId="{8A00CCA6-B1E5-4798-8E48-CE04F0DAB5B3}">
      <dgm:prSet/>
      <dgm:spPr/>
      <dgm:t>
        <a:bodyPr/>
        <a:lstStyle/>
        <a:p>
          <a:endParaRPr lang="en-US" sz="2000" dirty="0"/>
        </a:p>
      </dgm:t>
    </dgm:pt>
    <dgm:pt modelId="{FC635C80-AB4C-4D3F-BDA5-6D4E94823541}" type="sibTrans" cxnId="{8A00CCA6-B1E5-4798-8E48-CE04F0DAB5B3}">
      <dgm:prSet/>
      <dgm:spPr/>
      <dgm:t>
        <a:bodyPr/>
        <a:lstStyle/>
        <a:p>
          <a:endParaRPr lang="en-US"/>
        </a:p>
      </dgm:t>
    </dgm:pt>
    <dgm:pt modelId="{85D9C8CF-09A8-4A77-B0E7-3B5A59C14A4A}">
      <dgm:prSet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Graph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9C34FD79-0B7E-4EBF-A239-3F4D49EBD0E5}" type="parTrans" cxnId="{46042604-DA86-4C6B-923E-75CE249B6E14}">
      <dgm:prSet/>
      <dgm:spPr/>
      <dgm:t>
        <a:bodyPr/>
        <a:lstStyle/>
        <a:p>
          <a:endParaRPr lang="en-US" sz="2000" dirty="0"/>
        </a:p>
      </dgm:t>
    </dgm:pt>
    <dgm:pt modelId="{66128A0A-DAC1-4A2F-BCD2-D8C22F860EC5}" type="sibTrans" cxnId="{46042604-DA86-4C6B-923E-75CE249B6E14}">
      <dgm:prSet/>
      <dgm:spPr/>
      <dgm:t>
        <a:bodyPr/>
        <a:lstStyle/>
        <a:p>
          <a:endParaRPr lang="en-US"/>
        </a:p>
      </dgm:t>
    </dgm:pt>
    <dgm:pt modelId="{1A8C2B2B-E017-4105-8511-B44FD60DC5A3}">
      <dgm:prSet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Hash </a:t>
          </a:r>
        </a:p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Table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7353B4FE-9A0B-4AB9-A5DC-9137B27C9443}" type="parTrans" cxnId="{E1C0E89D-29A3-4105-8AAD-C04E453494C4}">
      <dgm:prSet/>
      <dgm:spPr/>
      <dgm:t>
        <a:bodyPr/>
        <a:lstStyle/>
        <a:p>
          <a:endParaRPr lang="en-US" sz="2000" dirty="0"/>
        </a:p>
      </dgm:t>
    </dgm:pt>
    <dgm:pt modelId="{E207EAE1-7BF4-4DF7-A54C-73C7F3288224}" type="sibTrans" cxnId="{E1C0E89D-29A3-4105-8AAD-C04E453494C4}">
      <dgm:prSet/>
      <dgm:spPr/>
      <dgm:t>
        <a:bodyPr/>
        <a:lstStyle/>
        <a:p>
          <a:endParaRPr lang="en-US"/>
        </a:p>
      </dgm:t>
    </dgm:pt>
    <dgm:pt modelId="{E8F07B96-2EFC-4021-B5CA-E3250FA3450E}" type="pres">
      <dgm:prSet presAssocID="{C02717AF-2567-4C84-A096-EDC45A2668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4FD35F-23DC-4568-ABD0-F6F0AD545A67}" type="pres">
      <dgm:prSet presAssocID="{42377C0C-8466-4BC0-B7D4-ACFAFB65E737}" presName="hierRoot1" presStyleCnt="0"/>
      <dgm:spPr/>
    </dgm:pt>
    <dgm:pt modelId="{E84CFAB1-21D3-463A-864E-784769D90EC4}" type="pres">
      <dgm:prSet presAssocID="{42377C0C-8466-4BC0-B7D4-ACFAFB65E737}" presName="composite" presStyleCnt="0"/>
      <dgm:spPr/>
    </dgm:pt>
    <dgm:pt modelId="{304FE306-1BA8-4997-B3FE-1B5758731CD4}" type="pres">
      <dgm:prSet presAssocID="{42377C0C-8466-4BC0-B7D4-ACFAFB65E737}" presName="background" presStyleLbl="node0" presStyleIdx="0" presStyleCnt="1"/>
      <dgm:spPr/>
    </dgm:pt>
    <dgm:pt modelId="{CBD026FD-D9CB-4165-8984-70F420F5C7B1}" type="pres">
      <dgm:prSet presAssocID="{42377C0C-8466-4BC0-B7D4-ACFAFB65E737}" presName="text" presStyleLbl="fgAcc0" presStyleIdx="0" presStyleCnt="1" custScaleX="181771" custScaleY="181771" custLinFactY="-87906" custLinFactNeighborX="43491" custLinFactNeighborY="-100000">
        <dgm:presLayoutVars>
          <dgm:chPref val="3"/>
        </dgm:presLayoutVars>
      </dgm:prSet>
      <dgm:spPr/>
    </dgm:pt>
    <dgm:pt modelId="{90F4C928-C528-4185-AD89-7AC4A730E0AF}" type="pres">
      <dgm:prSet presAssocID="{42377C0C-8466-4BC0-B7D4-ACFAFB65E737}" presName="hierChild2" presStyleCnt="0"/>
      <dgm:spPr/>
    </dgm:pt>
    <dgm:pt modelId="{DF268BD0-AC55-45E1-841F-8C86DF6F712E}" type="pres">
      <dgm:prSet presAssocID="{9BC042BF-345E-4E87-8461-D3E59A23FEFE}" presName="Name10" presStyleLbl="parChTrans1D2" presStyleIdx="0" presStyleCnt="2"/>
      <dgm:spPr/>
    </dgm:pt>
    <dgm:pt modelId="{D6C3CD56-A514-4F17-A2AD-A3C0C07D261A}" type="pres">
      <dgm:prSet presAssocID="{6C4C52DE-FB55-48E3-A684-DF63A27BE365}" presName="hierRoot2" presStyleCnt="0"/>
      <dgm:spPr/>
    </dgm:pt>
    <dgm:pt modelId="{F135DC7F-55F8-4B46-BF97-388BAF0E9600}" type="pres">
      <dgm:prSet presAssocID="{6C4C52DE-FB55-48E3-A684-DF63A27BE365}" presName="composite2" presStyleCnt="0"/>
      <dgm:spPr/>
    </dgm:pt>
    <dgm:pt modelId="{66D1218B-EDEF-4071-88AC-73D5F1E4F861}" type="pres">
      <dgm:prSet presAssocID="{6C4C52DE-FB55-48E3-A684-DF63A27BE365}" presName="background2" presStyleLbl="node2" presStyleIdx="0" presStyleCnt="2"/>
      <dgm:spPr/>
    </dgm:pt>
    <dgm:pt modelId="{931DBB82-E77B-413C-8002-8B4741712419}" type="pres">
      <dgm:prSet presAssocID="{6C4C52DE-FB55-48E3-A684-DF63A27BE365}" presName="text2" presStyleLbl="fgAcc2" presStyleIdx="0" presStyleCnt="2" custScaleX="130376" custScaleY="130376" custLinFactY="-84377" custLinFactNeighborX="5816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005D7A-DC83-47FA-AE7F-2619C6F2577F}" type="pres">
      <dgm:prSet presAssocID="{6C4C52DE-FB55-48E3-A684-DF63A27BE365}" presName="hierChild3" presStyleCnt="0"/>
      <dgm:spPr/>
    </dgm:pt>
    <dgm:pt modelId="{0B96ECBA-DC42-4CD5-B2DB-5A1DA2D699B6}" type="pres">
      <dgm:prSet presAssocID="{5EA8CE34-ACDD-4C4D-A548-DD64C43F971C}" presName="Name17" presStyleLbl="parChTrans1D3" presStyleIdx="0" presStyleCnt="7"/>
      <dgm:spPr/>
    </dgm:pt>
    <dgm:pt modelId="{8CDBEE82-CA67-4857-808E-9E25058BD873}" type="pres">
      <dgm:prSet presAssocID="{233B946C-6CF5-4E4E-BD88-B62C2C8028B2}" presName="hierRoot3" presStyleCnt="0"/>
      <dgm:spPr/>
    </dgm:pt>
    <dgm:pt modelId="{BE9D4EA5-7AF8-416C-9F07-7997DE8F9A02}" type="pres">
      <dgm:prSet presAssocID="{233B946C-6CF5-4E4E-BD88-B62C2C8028B2}" presName="composite3" presStyleCnt="0"/>
      <dgm:spPr/>
    </dgm:pt>
    <dgm:pt modelId="{D85972F9-24E5-44C2-8839-402FBF8FF9A0}" type="pres">
      <dgm:prSet presAssocID="{233B946C-6CF5-4E4E-BD88-B62C2C8028B2}" presName="background3" presStyleLbl="node3" presStyleIdx="0" presStyleCnt="7"/>
      <dgm:spPr/>
    </dgm:pt>
    <dgm:pt modelId="{6B9916B5-B27D-46E0-853E-0A20091302EF}" type="pres">
      <dgm:prSet presAssocID="{233B946C-6CF5-4E4E-BD88-B62C2C8028B2}" presName="text3" presStyleLbl="fgAcc3" presStyleIdx="0" presStyleCnt="7" custScaleX="130235" custScaleY="121518" custLinFactY="-69656" custLinFactNeighborX="36207" custLinFactNeighborY="-100000">
        <dgm:presLayoutVars>
          <dgm:chPref val="3"/>
        </dgm:presLayoutVars>
      </dgm:prSet>
      <dgm:spPr/>
    </dgm:pt>
    <dgm:pt modelId="{755ADD14-A658-4727-828B-09C8839221A8}" type="pres">
      <dgm:prSet presAssocID="{233B946C-6CF5-4E4E-BD88-B62C2C8028B2}" presName="hierChild4" presStyleCnt="0"/>
      <dgm:spPr/>
    </dgm:pt>
    <dgm:pt modelId="{63557C49-2542-4B94-9602-BC1E47D2775E}" type="pres">
      <dgm:prSet presAssocID="{6CB1041D-9079-4BBD-BE44-98CA4C8CF19D}" presName="Name17" presStyleLbl="parChTrans1D3" presStyleIdx="1" presStyleCnt="7"/>
      <dgm:spPr/>
    </dgm:pt>
    <dgm:pt modelId="{A59E3642-87C6-499B-835A-DD2092A4F78D}" type="pres">
      <dgm:prSet presAssocID="{07E73A50-6EC6-48CA-82C9-94DC87F2C6F3}" presName="hierRoot3" presStyleCnt="0"/>
      <dgm:spPr/>
    </dgm:pt>
    <dgm:pt modelId="{CCA15129-493D-4EB7-85B7-2AF3FF07D33B}" type="pres">
      <dgm:prSet presAssocID="{07E73A50-6EC6-48CA-82C9-94DC87F2C6F3}" presName="composite3" presStyleCnt="0"/>
      <dgm:spPr/>
    </dgm:pt>
    <dgm:pt modelId="{8E7D9737-A4B8-49D6-8449-783B691D4172}" type="pres">
      <dgm:prSet presAssocID="{07E73A50-6EC6-48CA-82C9-94DC87F2C6F3}" presName="background3" presStyleLbl="node3" presStyleIdx="1" presStyleCnt="7"/>
      <dgm:spPr/>
    </dgm:pt>
    <dgm:pt modelId="{9F13450C-3604-4E2F-B413-ED2B14A649EE}" type="pres">
      <dgm:prSet presAssocID="{07E73A50-6EC6-48CA-82C9-94DC87F2C6F3}" presName="text3" presStyleLbl="fgAcc3" presStyleIdx="1" presStyleCnt="7" custScaleX="127174" custScaleY="127174" custLinFactNeighborX="-97955" custLinFactNeighborY="932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68B1BC-CB76-4BF8-9304-18681C866690}" type="pres">
      <dgm:prSet presAssocID="{07E73A50-6EC6-48CA-82C9-94DC87F2C6F3}" presName="hierChild4" presStyleCnt="0"/>
      <dgm:spPr/>
    </dgm:pt>
    <dgm:pt modelId="{69376E4B-1BF0-4451-9C0E-23751B78BD17}" type="pres">
      <dgm:prSet presAssocID="{8A60D37C-C22C-417C-A6AC-AD8774E55029}" presName="Name17" presStyleLbl="parChTrans1D3" presStyleIdx="2" presStyleCnt="7"/>
      <dgm:spPr/>
    </dgm:pt>
    <dgm:pt modelId="{662C0AC9-3AB4-473D-908A-499727143DFD}" type="pres">
      <dgm:prSet presAssocID="{AE66E446-A3BE-49F5-99CE-3732A8595803}" presName="hierRoot3" presStyleCnt="0"/>
      <dgm:spPr/>
    </dgm:pt>
    <dgm:pt modelId="{75DCF191-261D-443C-8477-F00CF75ACE32}" type="pres">
      <dgm:prSet presAssocID="{AE66E446-A3BE-49F5-99CE-3732A8595803}" presName="composite3" presStyleCnt="0"/>
      <dgm:spPr/>
    </dgm:pt>
    <dgm:pt modelId="{84A8BC99-2A67-4376-ABEF-265228616F8B}" type="pres">
      <dgm:prSet presAssocID="{AE66E446-A3BE-49F5-99CE-3732A8595803}" presName="background3" presStyleLbl="node3" presStyleIdx="2" presStyleCnt="7"/>
      <dgm:spPr/>
    </dgm:pt>
    <dgm:pt modelId="{46B3920C-EEC8-44FF-B60D-15762BC3FFDC}" type="pres">
      <dgm:prSet presAssocID="{AE66E446-A3BE-49F5-99CE-3732A8595803}" presName="text3" presStyleLbl="fgAcc3" presStyleIdx="2" presStyleCnt="7" custScaleX="129751" custScaleY="129751" custLinFactY="-44739" custLinFactNeighborX="92707" custLinFactNeighborY="-100000">
        <dgm:presLayoutVars>
          <dgm:chPref val="3"/>
        </dgm:presLayoutVars>
      </dgm:prSet>
      <dgm:spPr/>
    </dgm:pt>
    <dgm:pt modelId="{3CAD6B45-91AE-4A6F-A45D-F6E47C7D0611}" type="pres">
      <dgm:prSet presAssocID="{AE66E446-A3BE-49F5-99CE-3732A8595803}" presName="hierChild4" presStyleCnt="0"/>
      <dgm:spPr/>
    </dgm:pt>
    <dgm:pt modelId="{ADE2EE89-F9BF-458F-99CB-B71E4F919C17}" type="pres">
      <dgm:prSet presAssocID="{4499813F-E5A0-4335-9038-93739FC20169}" presName="Name17" presStyleLbl="parChTrans1D3" presStyleIdx="3" presStyleCnt="7"/>
      <dgm:spPr/>
    </dgm:pt>
    <dgm:pt modelId="{7BFC96ED-B2EC-49FD-A59A-A43525B460C2}" type="pres">
      <dgm:prSet presAssocID="{FA0DD271-1780-47CD-9C93-78F29A12CAE8}" presName="hierRoot3" presStyleCnt="0"/>
      <dgm:spPr/>
    </dgm:pt>
    <dgm:pt modelId="{7F0DCA6E-2FB8-4214-BF79-82A1FBF46414}" type="pres">
      <dgm:prSet presAssocID="{FA0DD271-1780-47CD-9C93-78F29A12CAE8}" presName="composite3" presStyleCnt="0"/>
      <dgm:spPr/>
    </dgm:pt>
    <dgm:pt modelId="{D256A2E8-8C28-43A8-9C4C-31C12478C78A}" type="pres">
      <dgm:prSet presAssocID="{FA0DD271-1780-47CD-9C93-78F29A12CAE8}" presName="background3" presStyleLbl="node3" presStyleIdx="3" presStyleCnt="7"/>
      <dgm:spPr/>
    </dgm:pt>
    <dgm:pt modelId="{32E4223A-660E-401D-AFF5-AFE32109A766}" type="pres">
      <dgm:prSet presAssocID="{FA0DD271-1780-47CD-9C93-78F29A12CAE8}" presName="text3" presStyleLbl="fgAcc3" presStyleIdx="3" presStyleCnt="7" custScaleX="162119" custScaleY="162119" custLinFactY="84262" custLinFactNeighborX="-5807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8CD242-5551-468B-8B3D-8FE947FCB542}" type="pres">
      <dgm:prSet presAssocID="{FA0DD271-1780-47CD-9C93-78F29A12CAE8}" presName="hierChild4" presStyleCnt="0"/>
      <dgm:spPr/>
    </dgm:pt>
    <dgm:pt modelId="{A0ACC6D8-7A72-4721-B93C-EB24FE5A2257}" type="pres">
      <dgm:prSet presAssocID="{CF60984B-52D0-4D4E-BD1D-418011433DD0}" presName="Name10" presStyleLbl="parChTrans1D2" presStyleIdx="1" presStyleCnt="2"/>
      <dgm:spPr/>
    </dgm:pt>
    <dgm:pt modelId="{FB77CDF6-DD3D-4EF6-AE67-784E25A2ED2B}" type="pres">
      <dgm:prSet presAssocID="{1FCD5472-06AF-4647-810E-EAE30BFD525A}" presName="hierRoot2" presStyleCnt="0"/>
      <dgm:spPr/>
    </dgm:pt>
    <dgm:pt modelId="{8BA0FF64-D8CE-426E-AD8B-D1397D29C75E}" type="pres">
      <dgm:prSet presAssocID="{1FCD5472-06AF-4647-810E-EAE30BFD525A}" presName="composite2" presStyleCnt="0"/>
      <dgm:spPr/>
    </dgm:pt>
    <dgm:pt modelId="{49C6881D-5E81-4914-87E5-2FEE2994D2B6}" type="pres">
      <dgm:prSet presAssocID="{1FCD5472-06AF-4647-810E-EAE30BFD525A}" presName="background2" presStyleLbl="node2" presStyleIdx="1" presStyleCnt="2"/>
      <dgm:spPr/>
    </dgm:pt>
    <dgm:pt modelId="{259334FE-A213-4D09-9CB5-885AD3076C4A}" type="pres">
      <dgm:prSet presAssocID="{1FCD5472-06AF-4647-810E-EAE30BFD525A}" presName="text2" presStyleLbl="fgAcc2" presStyleIdx="1" presStyleCnt="2" custScaleX="130802" custScaleY="130802" custLinFactY="-8736" custLinFactNeighborX="-3079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45BFF-A587-4927-B3ED-E9C2B8E5F474}" type="pres">
      <dgm:prSet presAssocID="{1FCD5472-06AF-4647-810E-EAE30BFD525A}" presName="hierChild3" presStyleCnt="0"/>
      <dgm:spPr/>
    </dgm:pt>
    <dgm:pt modelId="{478C924E-D70F-48E1-BD97-DA14195D29A3}" type="pres">
      <dgm:prSet presAssocID="{FAD67938-237D-48CC-A379-F136250C1481}" presName="Name17" presStyleLbl="parChTrans1D3" presStyleIdx="4" presStyleCnt="7"/>
      <dgm:spPr/>
    </dgm:pt>
    <dgm:pt modelId="{4B52D119-7052-4C54-B18B-A2D108265873}" type="pres">
      <dgm:prSet presAssocID="{860B46AD-9E42-4EB5-97BA-7774B6554C5D}" presName="hierRoot3" presStyleCnt="0"/>
      <dgm:spPr/>
    </dgm:pt>
    <dgm:pt modelId="{D53809D8-D307-4B9A-BAC1-E8116D92C74E}" type="pres">
      <dgm:prSet presAssocID="{860B46AD-9E42-4EB5-97BA-7774B6554C5D}" presName="composite3" presStyleCnt="0"/>
      <dgm:spPr/>
    </dgm:pt>
    <dgm:pt modelId="{36F59918-A045-4465-ADC0-A728CC6800C2}" type="pres">
      <dgm:prSet presAssocID="{860B46AD-9E42-4EB5-97BA-7774B6554C5D}" presName="background3" presStyleLbl="node3" presStyleIdx="4" presStyleCnt="7"/>
      <dgm:spPr/>
    </dgm:pt>
    <dgm:pt modelId="{AA0D9B8D-5BCA-4D5E-94F9-7DFD96EAA0D2}" type="pres">
      <dgm:prSet presAssocID="{860B46AD-9E42-4EB5-97BA-7774B6554C5D}" presName="text3" presStyleLbl="fgAcc3" presStyleIdx="4" presStyleCnt="7" custScaleX="99969" custScaleY="99969" custLinFactNeighborX="39886" custLinFactNeighborY="-87510">
        <dgm:presLayoutVars>
          <dgm:chPref val="3"/>
        </dgm:presLayoutVars>
      </dgm:prSet>
      <dgm:spPr/>
    </dgm:pt>
    <dgm:pt modelId="{507C4A2C-31DD-4637-9980-7334AB294C87}" type="pres">
      <dgm:prSet presAssocID="{860B46AD-9E42-4EB5-97BA-7774B6554C5D}" presName="hierChild4" presStyleCnt="0"/>
      <dgm:spPr/>
    </dgm:pt>
    <dgm:pt modelId="{4F4D2BF5-D4CC-4B1E-8428-120C0EADB80E}" type="pres">
      <dgm:prSet presAssocID="{7353B4FE-9A0B-4AB9-A5DC-9137B27C9443}" presName="Name17" presStyleLbl="parChTrans1D3" presStyleIdx="5" presStyleCnt="7"/>
      <dgm:spPr/>
    </dgm:pt>
    <dgm:pt modelId="{5B62AF3A-525A-4B8F-B058-991BD059B058}" type="pres">
      <dgm:prSet presAssocID="{1A8C2B2B-E017-4105-8511-B44FD60DC5A3}" presName="hierRoot3" presStyleCnt="0"/>
      <dgm:spPr/>
    </dgm:pt>
    <dgm:pt modelId="{0C4336C0-F5D2-447E-944A-09C6FF9DFEE7}" type="pres">
      <dgm:prSet presAssocID="{1A8C2B2B-E017-4105-8511-B44FD60DC5A3}" presName="composite3" presStyleCnt="0"/>
      <dgm:spPr/>
    </dgm:pt>
    <dgm:pt modelId="{6ABBA872-BEBE-46F0-AE29-F6421F7B7E4E}" type="pres">
      <dgm:prSet presAssocID="{1A8C2B2B-E017-4105-8511-B44FD60DC5A3}" presName="background3" presStyleLbl="node3" presStyleIdx="5" presStyleCnt="7"/>
      <dgm:spPr/>
    </dgm:pt>
    <dgm:pt modelId="{8A8ABB64-C4FE-4B4D-A627-2655AFCE6745}" type="pres">
      <dgm:prSet presAssocID="{1A8C2B2B-E017-4105-8511-B44FD60DC5A3}" presName="text3" presStyleLbl="fgAcc3" presStyleIdx="5" presStyleCnt="7" custScaleX="122163" custScaleY="122163" custLinFactY="37135" custLinFactNeighborX="7977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98CE7A-FBA7-4DCE-AC17-D509CB5E6609}" type="pres">
      <dgm:prSet presAssocID="{1A8C2B2B-E017-4105-8511-B44FD60DC5A3}" presName="hierChild4" presStyleCnt="0"/>
      <dgm:spPr/>
    </dgm:pt>
    <dgm:pt modelId="{0E9A792D-97BE-4532-B0DB-79E56854967D}" type="pres">
      <dgm:prSet presAssocID="{9C34FD79-0B7E-4EBF-A239-3F4D49EBD0E5}" presName="Name17" presStyleLbl="parChTrans1D3" presStyleIdx="6" presStyleCnt="7"/>
      <dgm:spPr/>
    </dgm:pt>
    <dgm:pt modelId="{7A24FCEA-9977-4FEC-8340-12A00CB377BB}" type="pres">
      <dgm:prSet presAssocID="{85D9C8CF-09A8-4A77-B0E7-3B5A59C14A4A}" presName="hierRoot3" presStyleCnt="0"/>
      <dgm:spPr/>
    </dgm:pt>
    <dgm:pt modelId="{DA25A589-C07D-4C65-93F5-942D1986FDFB}" type="pres">
      <dgm:prSet presAssocID="{85D9C8CF-09A8-4A77-B0E7-3B5A59C14A4A}" presName="composite3" presStyleCnt="0"/>
      <dgm:spPr/>
    </dgm:pt>
    <dgm:pt modelId="{B4BF869F-B575-4FAE-984F-19E182DB33C8}" type="pres">
      <dgm:prSet presAssocID="{85D9C8CF-09A8-4A77-B0E7-3B5A59C14A4A}" presName="background3" presStyleLbl="node3" presStyleIdx="6" presStyleCnt="7"/>
      <dgm:spPr/>
    </dgm:pt>
    <dgm:pt modelId="{BF219936-83AC-4E55-8CF6-0834BCA3EC67}" type="pres">
      <dgm:prSet presAssocID="{85D9C8CF-09A8-4A77-B0E7-3B5A59C14A4A}" presName="text3" presStyleLbl="fgAcc3" presStyleIdx="6" presStyleCnt="7" custScaleX="130662" custScaleY="130662" custLinFactNeighborX="-22301" custLinFactNeighborY="-85946">
        <dgm:presLayoutVars>
          <dgm:chPref val="3"/>
        </dgm:presLayoutVars>
      </dgm:prSet>
      <dgm:spPr/>
    </dgm:pt>
    <dgm:pt modelId="{F09C94B1-7620-47DD-AC20-CE6AFF4C9C5B}" type="pres">
      <dgm:prSet presAssocID="{85D9C8CF-09A8-4A77-B0E7-3B5A59C14A4A}" presName="hierChild4" presStyleCnt="0"/>
      <dgm:spPr/>
    </dgm:pt>
  </dgm:ptLst>
  <dgm:cxnLst>
    <dgm:cxn modelId="{4944743E-6A24-4CE7-AAA1-86CB134F3FC0}" srcId="{42377C0C-8466-4BC0-B7D4-ACFAFB65E737}" destId="{6C4C52DE-FB55-48E3-A684-DF63A27BE365}" srcOrd="0" destOrd="0" parTransId="{9BC042BF-345E-4E87-8461-D3E59A23FEFE}" sibTransId="{C80D6AAE-F2B1-497F-A412-4A150703ECA8}"/>
    <dgm:cxn modelId="{9B78531A-8AD4-460C-BCAD-5B5B1159839F}" type="presOf" srcId="{6C4C52DE-FB55-48E3-A684-DF63A27BE365}" destId="{931DBB82-E77B-413C-8002-8B4741712419}" srcOrd="0" destOrd="0" presId="urn:microsoft.com/office/officeart/2005/8/layout/hierarchy1"/>
    <dgm:cxn modelId="{A6530CD1-6018-437B-9682-210D83C84068}" type="presOf" srcId="{FAD67938-237D-48CC-A379-F136250C1481}" destId="{478C924E-D70F-48E1-BD97-DA14195D29A3}" srcOrd="0" destOrd="0" presId="urn:microsoft.com/office/officeart/2005/8/layout/hierarchy1"/>
    <dgm:cxn modelId="{29E18230-18A8-4766-95C4-DDFBDCE7811F}" srcId="{1FCD5472-06AF-4647-810E-EAE30BFD525A}" destId="{860B46AD-9E42-4EB5-97BA-7774B6554C5D}" srcOrd="0" destOrd="0" parTransId="{FAD67938-237D-48CC-A379-F136250C1481}" sibTransId="{F3D5FCD3-EE42-499D-8DD0-B359D6603498}"/>
    <dgm:cxn modelId="{E1C0E89D-29A3-4105-8AAD-C04E453494C4}" srcId="{1FCD5472-06AF-4647-810E-EAE30BFD525A}" destId="{1A8C2B2B-E017-4105-8511-B44FD60DC5A3}" srcOrd="1" destOrd="0" parTransId="{7353B4FE-9A0B-4AB9-A5DC-9137B27C9443}" sibTransId="{E207EAE1-7BF4-4DF7-A54C-73C7F3288224}"/>
    <dgm:cxn modelId="{49BD7265-410A-4001-8F09-6DD0D97FB707}" type="presOf" srcId="{C02717AF-2567-4C84-A096-EDC45A2668AA}" destId="{E8F07B96-2EFC-4021-B5CA-E3250FA3450E}" srcOrd="0" destOrd="0" presId="urn:microsoft.com/office/officeart/2005/8/layout/hierarchy1"/>
    <dgm:cxn modelId="{50CFA4E1-370C-49C6-820F-BD5AED76C74A}" type="presOf" srcId="{7353B4FE-9A0B-4AB9-A5DC-9137B27C9443}" destId="{4F4D2BF5-D4CC-4B1E-8428-120C0EADB80E}" srcOrd="0" destOrd="0" presId="urn:microsoft.com/office/officeart/2005/8/layout/hierarchy1"/>
    <dgm:cxn modelId="{6219D255-A5A6-4B77-8311-B63A415F3683}" type="presOf" srcId="{5EA8CE34-ACDD-4C4D-A548-DD64C43F971C}" destId="{0B96ECBA-DC42-4CD5-B2DB-5A1DA2D699B6}" srcOrd="0" destOrd="0" presId="urn:microsoft.com/office/officeart/2005/8/layout/hierarchy1"/>
    <dgm:cxn modelId="{89D5818F-FC27-42A8-BB39-B6D7DEC705D7}" type="presOf" srcId="{6CB1041D-9079-4BBD-BE44-98CA4C8CF19D}" destId="{63557C49-2542-4B94-9602-BC1E47D2775E}" srcOrd="0" destOrd="0" presId="urn:microsoft.com/office/officeart/2005/8/layout/hierarchy1"/>
    <dgm:cxn modelId="{90502DF6-8DB1-4451-BE92-2BDE8A1062CC}" srcId="{42377C0C-8466-4BC0-B7D4-ACFAFB65E737}" destId="{1FCD5472-06AF-4647-810E-EAE30BFD525A}" srcOrd="1" destOrd="0" parTransId="{CF60984B-52D0-4D4E-BD1D-418011433DD0}" sibTransId="{A3B60C41-82CD-4A6D-86CD-509601D40123}"/>
    <dgm:cxn modelId="{0E498FCB-496B-405A-A784-5792D9528C18}" type="presOf" srcId="{07E73A50-6EC6-48CA-82C9-94DC87F2C6F3}" destId="{9F13450C-3604-4E2F-B413-ED2B14A649EE}" srcOrd="0" destOrd="0" presId="urn:microsoft.com/office/officeart/2005/8/layout/hierarchy1"/>
    <dgm:cxn modelId="{2ABACA3F-F9B2-4A00-A580-E80B81F99A96}" type="presOf" srcId="{CF60984B-52D0-4D4E-BD1D-418011433DD0}" destId="{A0ACC6D8-7A72-4721-B93C-EB24FE5A2257}" srcOrd="0" destOrd="0" presId="urn:microsoft.com/office/officeart/2005/8/layout/hierarchy1"/>
    <dgm:cxn modelId="{A0D3665E-6C14-446E-8AD9-5D6D947E0A72}" type="presOf" srcId="{85D9C8CF-09A8-4A77-B0E7-3B5A59C14A4A}" destId="{BF219936-83AC-4E55-8CF6-0834BCA3EC67}" srcOrd="0" destOrd="0" presId="urn:microsoft.com/office/officeart/2005/8/layout/hierarchy1"/>
    <dgm:cxn modelId="{157C86E4-C1E7-422C-B3E4-679D839657A8}" type="presOf" srcId="{FA0DD271-1780-47CD-9C93-78F29A12CAE8}" destId="{32E4223A-660E-401D-AFF5-AFE32109A766}" srcOrd="0" destOrd="0" presId="urn:microsoft.com/office/officeart/2005/8/layout/hierarchy1"/>
    <dgm:cxn modelId="{4D32B7A7-4DF9-4BA6-B834-8D97A96EB3B5}" type="presOf" srcId="{1FCD5472-06AF-4647-810E-EAE30BFD525A}" destId="{259334FE-A213-4D09-9CB5-885AD3076C4A}" srcOrd="0" destOrd="0" presId="urn:microsoft.com/office/officeart/2005/8/layout/hierarchy1"/>
    <dgm:cxn modelId="{05A90EDB-4440-4A9D-8BE8-40236587C689}" type="presOf" srcId="{1A8C2B2B-E017-4105-8511-B44FD60DC5A3}" destId="{8A8ABB64-C4FE-4B4D-A627-2655AFCE6745}" srcOrd="0" destOrd="0" presId="urn:microsoft.com/office/officeart/2005/8/layout/hierarchy1"/>
    <dgm:cxn modelId="{FDBF11A0-C8C4-48B4-9A70-A7B7218A8A00}" type="presOf" srcId="{860B46AD-9E42-4EB5-97BA-7774B6554C5D}" destId="{AA0D9B8D-5BCA-4D5E-94F9-7DFD96EAA0D2}" srcOrd="0" destOrd="0" presId="urn:microsoft.com/office/officeart/2005/8/layout/hierarchy1"/>
    <dgm:cxn modelId="{CEEF22F7-1BBE-4B34-AEED-F1D4380B9B70}" srcId="{6C4C52DE-FB55-48E3-A684-DF63A27BE365}" destId="{AE66E446-A3BE-49F5-99CE-3732A8595803}" srcOrd="2" destOrd="0" parTransId="{8A60D37C-C22C-417C-A6AC-AD8774E55029}" sibTransId="{EC305A00-7866-43BA-B2CF-DDAE384EE1B2}"/>
    <dgm:cxn modelId="{482E57F6-7E2E-43A9-85D6-EB74A044FA29}" type="presOf" srcId="{8A60D37C-C22C-417C-A6AC-AD8774E55029}" destId="{69376E4B-1BF0-4451-9C0E-23751B78BD17}" srcOrd="0" destOrd="0" presId="urn:microsoft.com/office/officeart/2005/8/layout/hierarchy1"/>
    <dgm:cxn modelId="{FB71AFE1-609E-4933-9C3A-1E4DFB7B70D6}" type="presOf" srcId="{9BC042BF-345E-4E87-8461-D3E59A23FEFE}" destId="{DF268BD0-AC55-45E1-841F-8C86DF6F712E}" srcOrd="0" destOrd="0" presId="urn:microsoft.com/office/officeart/2005/8/layout/hierarchy1"/>
    <dgm:cxn modelId="{BC321343-2D3E-4776-93D9-8F5CE0D2B563}" srcId="{6C4C52DE-FB55-48E3-A684-DF63A27BE365}" destId="{FA0DD271-1780-47CD-9C93-78F29A12CAE8}" srcOrd="3" destOrd="0" parTransId="{4499813F-E5A0-4335-9038-93739FC20169}" sibTransId="{D292B485-9420-4A5B-876A-58AD467F9FC0}"/>
    <dgm:cxn modelId="{9531AA88-69B3-48E6-A14D-9EFE9AC76543}" type="presOf" srcId="{42377C0C-8466-4BC0-B7D4-ACFAFB65E737}" destId="{CBD026FD-D9CB-4165-8984-70F420F5C7B1}" srcOrd="0" destOrd="0" presId="urn:microsoft.com/office/officeart/2005/8/layout/hierarchy1"/>
    <dgm:cxn modelId="{8A00CCA6-B1E5-4798-8E48-CE04F0DAB5B3}" srcId="{6C4C52DE-FB55-48E3-A684-DF63A27BE365}" destId="{07E73A50-6EC6-48CA-82C9-94DC87F2C6F3}" srcOrd="1" destOrd="0" parTransId="{6CB1041D-9079-4BBD-BE44-98CA4C8CF19D}" sibTransId="{FC635C80-AB4C-4D3F-BDA5-6D4E94823541}"/>
    <dgm:cxn modelId="{BB6DFF9F-7176-4471-A8D6-1C2F73572D46}" type="presOf" srcId="{4499813F-E5A0-4335-9038-93739FC20169}" destId="{ADE2EE89-F9BF-458F-99CB-B71E4F919C17}" srcOrd="0" destOrd="0" presId="urn:microsoft.com/office/officeart/2005/8/layout/hierarchy1"/>
    <dgm:cxn modelId="{B8D53B1D-457C-4902-ADE4-090C5EC8E64E}" type="presOf" srcId="{9C34FD79-0B7E-4EBF-A239-3F4D49EBD0E5}" destId="{0E9A792D-97BE-4532-B0DB-79E56854967D}" srcOrd="0" destOrd="0" presId="urn:microsoft.com/office/officeart/2005/8/layout/hierarchy1"/>
    <dgm:cxn modelId="{9C42B903-6058-46D4-9DE6-33DA544BDD7A}" srcId="{C02717AF-2567-4C84-A096-EDC45A2668AA}" destId="{42377C0C-8466-4BC0-B7D4-ACFAFB65E737}" srcOrd="0" destOrd="0" parTransId="{CAF9193F-26EA-4C16-9F17-7B0C6FD400DA}" sibTransId="{4D03BA2F-2E34-4252-B0B0-B59D68791526}"/>
    <dgm:cxn modelId="{69201A50-394F-4736-B1E1-0A1C77253B96}" type="presOf" srcId="{AE66E446-A3BE-49F5-99CE-3732A8595803}" destId="{46B3920C-EEC8-44FF-B60D-15762BC3FFDC}" srcOrd="0" destOrd="0" presId="urn:microsoft.com/office/officeart/2005/8/layout/hierarchy1"/>
    <dgm:cxn modelId="{46042604-DA86-4C6B-923E-75CE249B6E14}" srcId="{1FCD5472-06AF-4647-810E-EAE30BFD525A}" destId="{85D9C8CF-09A8-4A77-B0E7-3B5A59C14A4A}" srcOrd="2" destOrd="0" parTransId="{9C34FD79-0B7E-4EBF-A239-3F4D49EBD0E5}" sibTransId="{66128A0A-DAC1-4A2F-BCD2-D8C22F860EC5}"/>
    <dgm:cxn modelId="{0B0A362F-E204-4524-9181-C0D535374AE0}" srcId="{6C4C52DE-FB55-48E3-A684-DF63A27BE365}" destId="{233B946C-6CF5-4E4E-BD88-B62C2C8028B2}" srcOrd="0" destOrd="0" parTransId="{5EA8CE34-ACDD-4C4D-A548-DD64C43F971C}" sibTransId="{57BA90EC-E592-48C5-81C3-EBEDC8C9344A}"/>
    <dgm:cxn modelId="{6C6E0E74-5196-48F2-A772-ABFCA1D56546}" type="presOf" srcId="{233B946C-6CF5-4E4E-BD88-B62C2C8028B2}" destId="{6B9916B5-B27D-46E0-853E-0A20091302EF}" srcOrd="0" destOrd="0" presId="urn:microsoft.com/office/officeart/2005/8/layout/hierarchy1"/>
    <dgm:cxn modelId="{5628EEBB-3708-44F9-993A-5C9D1BB5E507}" type="presParOf" srcId="{E8F07B96-2EFC-4021-B5CA-E3250FA3450E}" destId="{4C4FD35F-23DC-4568-ABD0-F6F0AD545A67}" srcOrd="0" destOrd="0" presId="urn:microsoft.com/office/officeart/2005/8/layout/hierarchy1"/>
    <dgm:cxn modelId="{88BFD933-3EE4-498A-892D-E678D2993448}" type="presParOf" srcId="{4C4FD35F-23DC-4568-ABD0-F6F0AD545A67}" destId="{E84CFAB1-21D3-463A-864E-784769D90EC4}" srcOrd="0" destOrd="0" presId="urn:microsoft.com/office/officeart/2005/8/layout/hierarchy1"/>
    <dgm:cxn modelId="{BF174194-37B5-4E78-81C8-D4004A3DFA23}" type="presParOf" srcId="{E84CFAB1-21D3-463A-864E-784769D90EC4}" destId="{304FE306-1BA8-4997-B3FE-1B5758731CD4}" srcOrd="0" destOrd="0" presId="urn:microsoft.com/office/officeart/2005/8/layout/hierarchy1"/>
    <dgm:cxn modelId="{FBB9C37B-F4D2-4C3A-A823-538AD2DB5E63}" type="presParOf" srcId="{E84CFAB1-21D3-463A-864E-784769D90EC4}" destId="{CBD026FD-D9CB-4165-8984-70F420F5C7B1}" srcOrd="1" destOrd="0" presId="urn:microsoft.com/office/officeart/2005/8/layout/hierarchy1"/>
    <dgm:cxn modelId="{F602406D-0283-4083-B13E-BA142BB6C95A}" type="presParOf" srcId="{4C4FD35F-23DC-4568-ABD0-F6F0AD545A67}" destId="{90F4C928-C528-4185-AD89-7AC4A730E0AF}" srcOrd="1" destOrd="0" presId="urn:microsoft.com/office/officeart/2005/8/layout/hierarchy1"/>
    <dgm:cxn modelId="{7AEF4384-D2CC-440E-94D7-24985D8BD936}" type="presParOf" srcId="{90F4C928-C528-4185-AD89-7AC4A730E0AF}" destId="{DF268BD0-AC55-45E1-841F-8C86DF6F712E}" srcOrd="0" destOrd="0" presId="urn:microsoft.com/office/officeart/2005/8/layout/hierarchy1"/>
    <dgm:cxn modelId="{63C34942-3A38-4944-9F34-EB01A3CEA97E}" type="presParOf" srcId="{90F4C928-C528-4185-AD89-7AC4A730E0AF}" destId="{D6C3CD56-A514-4F17-A2AD-A3C0C07D261A}" srcOrd="1" destOrd="0" presId="urn:microsoft.com/office/officeart/2005/8/layout/hierarchy1"/>
    <dgm:cxn modelId="{200453C8-A1A3-418D-B7EB-E0C2E8482B69}" type="presParOf" srcId="{D6C3CD56-A514-4F17-A2AD-A3C0C07D261A}" destId="{F135DC7F-55F8-4B46-BF97-388BAF0E9600}" srcOrd="0" destOrd="0" presId="urn:microsoft.com/office/officeart/2005/8/layout/hierarchy1"/>
    <dgm:cxn modelId="{988B5323-BD31-4D10-9E9E-83A9D03DA6B0}" type="presParOf" srcId="{F135DC7F-55F8-4B46-BF97-388BAF0E9600}" destId="{66D1218B-EDEF-4071-88AC-73D5F1E4F861}" srcOrd="0" destOrd="0" presId="urn:microsoft.com/office/officeart/2005/8/layout/hierarchy1"/>
    <dgm:cxn modelId="{56A03967-0EA6-480D-9A30-E0C9C4A1042E}" type="presParOf" srcId="{F135DC7F-55F8-4B46-BF97-388BAF0E9600}" destId="{931DBB82-E77B-413C-8002-8B4741712419}" srcOrd="1" destOrd="0" presId="urn:microsoft.com/office/officeart/2005/8/layout/hierarchy1"/>
    <dgm:cxn modelId="{2B1A8F22-B744-4B4A-95DF-070C7ECFEA42}" type="presParOf" srcId="{D6C3CD56-A514-4F17-A2AD-A3C0C07D261A}" destId="{91005D7A-DC83-47FA-AE7F-2619C6F2577F}" srcOrd="1" destOrd="0" presId="urn:microsoft.com/office/officeart/2005/8/layout/hierarchy1"/>
    <dgm:cxn modelId="{F390D11D-2EA0-438D-A3CF-1300B3A0FEBC}" type="presParOf" srcId="{91005D7A-DC83-47FA-AE7F-2619C6F2577F}" destId="{0B96ECBA-DC42-4CD5-B2DB-5A1DA2D699B6}" srcOrd="0" destOrd="0" presId="urn:microsoft.com/office/officeart/2005/8/layout/hierarchy1"/>
    <dgm:cxn modelId="{7C3F86E4-2C70-48F5-BB03-E930E55700E4}" type="presParOf" srcId="{91005D7A-DC83-47FA-AE7F-2619C6F2577F}" destId="{8CDBEE82-CA67-4857-808E-9E25058BD873}" srcOrd="1" destOrd="0" presId="urn:microsoft.com/office/officeart/2005/8/layout/hierarchy1"/>
    <dgm:cxn modelId="{6E2D1DA4-85EB-441E-B8E7-804934F69084}" type="presParOf" srcId="{8CDBEE82-CA67-4857-808E-9E25058BD873}" destId="{BE9D4EA5-7AF8-416C-9F07-7997DE8F9A02}" srcOrd="0" destOrd="0" presId="urn:microsoft.com/office/officeart/2005/8/layout/hierarchy1"/>
    <dgm:cxn modelId="{B1DF763C-099B-4B15-8670-1A4E5FA723F6}" type="presParOf" srcId="{BE9D4EA5-7AF8-416C-9F07-7997DE8F9A02}" destId="{D85972F9-24E5-44C2-8839-402FBF8FF9A0}" srcOrd="0" destOrd="0" presId="urn:microsoft.com/office/officeart/2005/8/layout/hierarchy1"/>
    <dgm:cxn modelId="{02CF9F92-96D5-42D0-97BE-D4B4DEE87EB2}" type="presParOf" srcId="{BE9D4EA5-7AF8-416C-9F07-7997DE8F9A02}" destId="{6B9916B5-B27D-46E0-853E-0A20091302EF}" srcOrd="1" destOrd="0" presId="urn:microsoft.com/office/officeart/2005/8/layout/hierarchy1"/>
    <dgm:cxn modelId="{C1C9E69C-1458-4C19-88CE-C1579B633B3A}" type="presParOf" srcId="{8CDBEE82-CA67-4857-808E-9E25058BD873}" destId="{755ADD14-A658-4727-828B-09C8839221A8}" srcOrd="1" destOrd="0" presId="urn:microsoft.com/office/officeart/2005/8/layout/hierarchy1"/>
    <dgm:cxn modelId="{75C55E9B-6C40-4BDC-A79B-233A986FDCF9}" type="presParOf" srcId="{91005D7A-DC83-47FA-AE7F-2619C6F2577F}" destId="{63557C49-2542-4B94-9602-BC1E47D2775E}" srcOrd="2" destOrd="0" presId="urn:microsoft.com/office/officeart/2005/8/layout/hierarchy1"/>
    <dgm:cxn modelId="{4F82944D-399B-425F-9EA5-329B029EBE92}" type="presParOf" srcId="{91005D7A-DC83-47FA-AE7F-2619C6F2577F}" destId="{A59E3642-87C6-499B-835A-DD2092A4F78D}" srcOrd="3" destOrd="0" presId="urn:microsoft.com/office/officeart/2005/8/layout/hierarchy1"/>
    <dgm:cxn modelId="{598C1ECB-DF4D-4215-AC51-5E297CAF4641}" type="presParOf" srcId="{A59E3642-87C6-499B-835A-DD2092A4F78D}" destId="{CCA15129-493D-4EB7-85B7-2AF3FF07D33B}" srcOrd="0" destOrd="0" presId="urn:microsoft.com/office/officeart/2005/8/layout/hierarchy1"/>
    <dgm:cxn modelId="{BFA0FD53-B314-4B39-9278-21091690C166}" type="presParOf" srcId="{CCA15129-493D-4EB7-85B7-2AF3FF07D33B}" destId="{8E7D9737-A4B8-49D6-8449-783B691D4172}" srcOrd="0" destOrd="0" presId="urn:microsoft.com/office/officeart/2005/8/layout/hierarchy1"/>
    <dgm:cxn modelId="{DA5E391B-3D51-43EF-BAD5-803E0E279F17}" type="presParOf" srcId="{CCA15129-493D-4EB7-85B7-2AF3FF07D33B}" destId="{9F13450C-3604-4E2F-B413-ED2B14A649EE}" srcOrd="1" destOrd="0" presId="urn:microsoft.com/office/officeart/2005/8/layout/hierarchy1"/>
    <dgm:cxn modelId="{F78FAA5F-3476-4678-8D37-C7C35CB5D4A5}" type="presParOf" srcId="{A59E3642-87C6-499B-835A-DD2092A4F78D}" destId="{9268B1BC-CB76-4BF8-9304-18681C866690}" srcOrd="1" destOrd="0" presId="urn:microsoft.com/office/officeart/2005/8/layout/hierarchy1"/>
    <dgm:cxn modelId="{7F3C7723-AFE2-4FE8-8B64-C6204E0C414E}" type="presParOf" srcId="{91005D7A-DC83-47FA-AE7F-2619C6F2577F}" destId="{69376E4B-1BF0-4451-9C0E-23751B78BD17}" srcOrd="4" destOrd="0" presId="urn:microsoft.com/office/officeart/2005/8/layout/hierarchy1"/>
    <dgm:cxn modelId="{FF1DC8E3-1DFF-4663-8BB7-DFCDA8D9AA26}" type="presParOf" srcId="{91005D7A-DC83-47FA-AE7F-2619C6F2577F}" destId="{662C0AC9-3AB4-473D-908A-499727143DFD}" srcOrd="5" destOrd="0" presId="urn:microsoft.com/office/officeart/2005/8/layout/hierarchy1"/>
    <dgm:cxn modelId="{2618A487-040D-489D-8B61-3A30D7FB2E12}" type="presParOf" srcId="{662C0AC9-3AB4-473D-908A-499727143DFD}" destId="{75DCF191-261D-443C-8477-F00CF75ACE32}" srcOrd="0" destOrd="0" presId="urn:microsoft.com/office/officeart/2005/8/layout/hierarchy1"/>
    <dgm:cxn modelId="{B6E09A36-E61B-44FE-AD57-DF74842D481F}" type="presParOf" srcId="{75DCF191-261D-443C-8477-F00CF75ACE32}" destId="{84A8BC99-2A67-4376-ABEF-265228616F8B}" srcOrd="0" destOrd="0" presId="urn:microsoft.com/office/officeart/2005/8/layout/hierarchy1"/>
    <dgm:cxn modelId="{FB735FFC-19A7-46DA-9A8F-6A5E2B926224}" type="presParOf" srcId="{75DCF191-261D-443C-8477-F00CF75ACE32}" destId="{46B3920C-EEC8-44FF-B60D-15762BC3FFDC}" srcOrd="1" destOrd="0" presId="urn:microsoft.com/office/officeart/2005/8/layout/hierarchy1"/>
    <dgm:cxn modelId="{6AD9B404-A294-4B72-82EF-802EBDD10AFE}" type="presParOf" srcId="{662C0AC9-3AB4-473D-908A-499727143DFD}" destId="{3CAD6B45-91AE-4A6F-A45D-F6E47C7D0611}" srcOrd="1" destOrd="0" presId="urn:microsoft.com/office/officeart/2005/8/layout/hierarchy1"/>
    <dgm:cxn modelId="{2FCE3E7E-68BD-4E30-86A5-2ADC6544C4D2}" type="presParOf" srcId="{91005D7A-DC83-47FA-AE7F-2619C6F2577F}" destId="{ADE2EE89-F9BF-458F-99CB-B71E4F919C17}" srcOrd="6" destOrd="0" presId="urn:microsoft.com/office/officeart/2005/8/layout/hierarchy1"/>
    <dgm:cxn modelId="{3FBF69A4-8500-4AE0-BFC9-7F9461DCEEF9}" type="presParOf" srcId="{91005D7A-DC83-47FA-AE7F-2619C6F2577F}" destId="{7BFC96ED-B2EC-49FD-A59A-A43525B460C2}" srcOrd="7" destOrd="0" presId="urn:microsoft.com/office/officeart/2005/8/layout/hierarchy1"/>
    <dgm:cxn modelId="{69EF483C-978A-4DC3-BB7F-AF1605C19E5F}" type="presParOf" srcId="{7BFC96ED-B2EC-49FD-A59A-A43525B460C2}" destId="{7F0DCA6E-2FB8-4214-BF79-82A1FBF46414}" srcOrd="0" destOrd="0" presId="urn:microsoft.com/office/officeart/2005/8/layout/hierarchy1"/>
    <dgm:cxn modelId="{A86B073E-F9AF-496D-BBE2-82BBACFFC123}" type="presParOf" srcId="{7F0DCA6E-2FB8-4214-BF79-82A1FBF46414}" destId="{D256A2E8-8C28-43A8-9C4C-31C12478C78A}" srcOrd="0" destOrd="0" presId="urn:microsoft.com/office/officeart/2005/8/layout/hierarchy1"/>
    <dgm:cxn modelId="{2D158394-1F15-4F61-A370-14979B283712}" type="presParOf" srcId="{7F0DCA6E-2FB8-4214-BF79-82A1FBF46414}" destId="{32E4223A-660E-401D-AFF5-AFE32109A766}" srcOrd="1" destOrd="0" presId="urn:microsoft.com/office/officeart/2005/8/layout/hierarchy1"/>
    <dgm:cxn modelId="{11D86331-0718-40E5-8473-157D4CA885D7}" type="presParOf" srcId="{7BFC96ED-B2EC-49FD-A59A-A43525B460C2}" destId="{6B8CD242-5551-468B-8B3D-8FE947FCB542}" srcOrd="1" destOrd="0" presId="urn:microsoft.com/office/officeart/2005/8/layout/hierarchy1"/>
    <dgm:cxn modelId="{6C800587-5D85-43CA-8278-7B74675BA48E}" type="presParOf" srcId="{90F4C928-C528-4185-AD89-7AC4A730E0AF}" destId="{A0ACC6D8-7A72-4721-B93C-EB24FE5A2257}" srcOrd="2" destOrd="0" presId="urn:microsoft.com/office/officeart/2005/8/layout/hierarchy1"/>
    <dgm:cxn modelId="{6810F341-2AFC-426F-9602-E46E7FBD8B15}" type="presParOf" srcId="{90F4C928-C528-4185-AD89-7AC4A730E0AF}" destId="{FB77CDF6-DD3D-4EF6-AE67-784E25A2ED2B}" srcOrd="3" destOrd="0" presId="urn:microsoft.com/office/officeart/2005/8/layout/hierarchy1"/>
    <dgm:cxn modelId="{A4202763-B41F-45F6-817D-FBE30DD82272}" type="presParOf" srcId="{FB77CDF6-DD3D-4EF6-AE67-784E25A2ED2B}" destId="{8BA0FF64-D8CE-426E-AD8B-D1397D29C75E}" srcOrd="0" destOrd="0" presId="urn:microsoft.com/office/officeart/2005/8/layout/hierarchy1"/>
    <dgm:cxn modelId="{0100B9A3-F093-4FA2-9619-18C2696DE4ED}" type="presParOf" srcId="{8BA0FF64-D8CE-426E-AD8B-D1397D29C75E}" destId="{49C6881D-5E81-4914-87E5-2FEE2994D2B6}" srcOrd="0" destOrd="0" presId="urn:microsoft.com/office/officeart/2005/8/layout/hierarchy1"/>
    <dgm:cxn modelId="{BDE9AB3F-A1CE-4C66-B925-7DA5724E816D}" type="presParOf" srcId="{8BA0FF64-D8CE-426E-AD8B-D1397D29C75E}" destId="{259334FE-A213-4D09-9CB5-885AD3076C4A}" srcOrd="1" destOrd="0" presId="urn:microsoft.com/office/officeart/2005/8/layout/hierarchy1"/>
    <dgm:cxn modelId="{8A9A4686-820E-405C-975E-367042ABD3F3}" type="presParOf" srcId="{FB77CDF6-DD3D-4EF6-AE67-784E25A2ED2B}" destId="{30A45BFF-A587-4927-B3ED-E9C2B8E5F474}" srcOrd="1" destOrd="0" presId="urn:microsoft.com/office/officeart/2005/8/layout/hierarchy1"/>
    <dgm:cxn modelId="{DBCC490D-92AF-4175-B57B-121F6405906A}" type="presParOf" srcId="{30A45BFF-A587-4927-B3ED-E9C2B8E5F474}" destId="{478C924E-D70F-48E1-BD97-DA14195D29A3}" srcOrd="0" destOrd="0" presId="urn:microsoft.com/office/officeart/2005/8/layout/hierarchy1"/>
    <dgm:cxn modelId="{4A01FC2F-D4F7-4823-A101-E4C76CEC0974}" type="presParOf" srcId="{30A45BFF-A587-4927-B3ED-E9C2B8E5F474}" destId="{4B52D119-7052-4C54-B18B-A2D108265873}" srcOrd="1" destOrd="0" presId="urn:microsoft.com/office/officeart/2005/8/layout/hierarchy1"/>
    <dgm:cxn modelId="{8C055F61-46B9-4190-98A1-B059751B8EF1}" type="presParOf" srcId="{4B52D119-7052-4C54-B18B-A2D108265873}" destId="{D53809D8-D307-4B9A-BAC1-E8116D92C74E}" srcOrd="0" destOrd="0" presId="urn:microsoft.com/office/officeart/2005/8/layout/hierarchy1"/>
    <dgm:cxn modelId="{B95490F3-C997-403A-AAC4-7F113A9F1338}" type="presParOf" srcId="{D53809D8-D307-4B9A-BAC1-E8116D92C74E}" destId="{36F59918-A045-4465-ADC0-A728CC6800C2}" srcOrd="0" destOrd="0" presId="urn:microsoft.com/office/officeart/2005/8/layout/hierarchy1"/>
    <dgm:cxn modelId="{FE2196DA-A35D-4316-B0BC-5922AE11ADDF}" type="presParOf" srcId="{D53809D8-D307-4B9A-BAC1-E8116D92C74E}" destId="{AA0D9B8D-5BCA-4D5E-94F9-7DFD96EAA0D2}" srcOrd="1" destOrd="0" presId="urn:microsoft.com/office/officeart/2005/8/layout/hierarchy1"/>
    <dgm:cxn modelId="{4B1AF90B-8DFA-4514-A625-FBE4A3B5D6C5}" type="presParOf" srcId="{4B52D119-7052-4C54-B18B-A2D108265873}" destId="{507C4A2C-31DD-4637-9980-7334AB294C87}" srcOrd="1" destOrd="0" presId="urn:microsoft.com/office/officeart/2005/8/layout/hierarchy1"/>
    <dgm:cxn modelId="{8539B55F-B51F-4A52-AC29-EC48A905A909}" type="presParOf" srcId="{30A45BFF-A587-4927-B3ED-E9C2B8E5F474}" destId="{4F4D2BF5-D4CC-4B1E-8428-120C0EADB80E}" srcOrd="2" destOrd="0" presId="urn:microsoft.com/office/officeart/2005/8/layout/hierarchy1"/>
    <dgm:cxn modelId="{2C92D077-4F8E-4116-B8FC-313E538D2578}" type="presParOf" srcId="{30A45BFF-A587-4927-B3ED-E9C2B8E5F474}" destId="{5B62AF3A-525A-4B8F-B058-991BD059B058}" srcOrd="3" destOrd="0" presId="urn:microsoft.com/office/officeart/2005/8/layout/hierarchy1"/>
    <dgm:cxn modelId="{3C6190E0-FB23-4D89-8278-56766411EBB0}" type="presParOf" srcId="{5B62AF3A-525A-4B8F-B058-991BD059B058}" destId="{0C4336C0-F5D2-447E-944A-09C6FF9DFEE7}" srcOrd="0" destOrd="0" presId="urn:microsoft.com/office/officeart/2005/8/layout/hierarchy1"/>
    <dgm:cxn modelId="{06773068-C82C-4195-8722-8730BDF415DF}" type="presParOf" srcId="{0C4336C0-F5D2-447E-944A-09C6FF9DFEE7}" destId="{6ABBA872-BEBE-46F0-AE29-F6421F7B7E4E}" srcOrd="0" destOrd="0" presId="urn:microsoft.com/office/officeart/2005/8/layout/hierarchy1"/>
    <dgm:cxn modelId="{74224728-39F7-48F3-8827-B59173FEB0A8}" type="presParOf" srcId="{0C4336C0-F5D2-447E-944A-09C6FF9DFEE7}" destId="{8A8ABB64-C4FE-4B4D-A627-2655AFCE6745}" srcOrd="1" destOrd="0" presId="urn:microsoft.com/office/officeart/2005/8/layout/hierarchy1"/>
    <dgm:cxn modelId="{46144B08-02F5-4C2C-82C6-A92FE295E01B}" type="presParOf" srcId="{5B62AF3A-525A-4B8F-B058-991BD059B058}" destId="{F398CE7A-FBA7-4DCE-AC17-D509CB5E6609}" srcOrd="1" destOrd="0" presId="urn:microsoft.com/office/officeart/2005/8/layout/hierarchy1"/>
    <dgm:cxn modelId="{DE74DAB4-4DCF-4145-8E4E-71A6625AB5DB}" type="presParOf" srcId="{30A45BFF-A587-4927-B3ED-E9C2B8E5F474}" destId="{0E9A792D-97BE-4532-B0DB-79E56854967D}" srcOrd="4" destOrd="0" presId="urn:microsoft.com/office/officeart/2005/8/layout/hierarchy1"/>
    <dgm:cxn modelId="{17FE79A2-F3D5-456F-BC04-56F543C87F05}" type="presParOf" srcId="{30A45BFF-A587-4927-B3ED-E9C2B8E5F474}" destId="{7A24FCEA-9977-4FEC-8340-12A00CB377BB}" srcOrd="5" destOrd="0" presId="urn:microsoft.com/office/officeart/2005/8/layout/hierarchy1"/>
    <dgm:cxn modelId="{CF3F3DA4-249C-4198-B282-FF4FA45E395A}" type="presParOf" srcId="{7A24FCEA-9977-4FEC-8340-12A00CB377BB}" destId="{DA25A589-C07D-4C65-93F5-942D1986FDFB}" srcOrd="0" destOrd="0" presId="urn:microsoft.com/office/officeart/2005/8/layout/hierarchy1"/>
    <dgm:cxn modelId="{DA27CE62-DD67-47BA-9E24-E3A9646640AA}" type="presParOf" srcId="{DA25A589-C07D-4C65-93F5-942D1986FDFB}" destId="{B4BF869F-B575-4FAE-984F-19E182DB33C8}" srcOrd="0" destOrd="0" presId="urn:microsoft.com/office/officeart/2005/8/layout/hierarchy1"/>
    <dgm:cxn modelId="{EDE5596C-7C10-4F91-829E-86278A8CC564}" type="presParOf" srcId="{DA25A589-C07D-4C65-93F5-942D1986FDFB}" destId="{BF219936-83AC-4E55-8CF6-0834BCA3EC67}" srcOrd="1" destOrd="0" presId="urn:microsoft.com/office/officeart/2005/8/layout/hierarchy1"/>
    <dgm:cxn modelId="{E95B36A7-8371-4A08-A06B-3F118AB4E23A}" type="presParOf" srcId="{7A24FCEA-9977-4FEC-8340-12A00CB377BB}" destId="{F09C94B1-7620-47DD-AC20-CE6AFF4C9C5B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CFE0E0-6DB1-4424-80E8-3A1C58E75D8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31ADDC2-88FE-4E3B-87A6-E10F1DDA9403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2400" b="1" i="1" u="sng" spc="0" dirty="0" smtClean="0">
              <a:latin typeface="Rockwell" pitchFamily="18" charset="0"/>
            </a:rPr>
            <a:t>Linear</a:t>
          </a:r>
          <a:r>
            <a:rPr lang="en-US" sz="2000" spc="0" dirty="0" smtClean="0">
              <a:latin typeface="Rockwell" pitchFamily="18" charset="0"/>
            </a:rPr>
            <a:t> : </a:t>
          </a:r>
          <a:r>
            <a:rPr lang="en-US" sz="2400" spc="0" dirty="0" smtClean="0">
              <a:latin typeface="Times New Roman" pitchFamily="18" charset="0"/>
              <a:cs typeface="Times New Roman" pitchFamily="18" charset="0"/>
            </a:rPr>
            <a:t>In linear data structure, data is stored in sequential form.</a:t>
          </a:r>
          <a:r>
            <a:rPr lang="en-US" sz="1800" spc="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pPr>
            <a:lnSpc>
              <a:spcPct val="100000"/>
            </a:lnSpc>
          </a:pPr>
          <a:r>
            <a:rPr lang="en-US" sz="2400" b="1" i="1" spc="0" dirty="0" smtClean="0">
              <a:latin typeface="Times New Roman" pitchFamily="18" charset="0"/>
              <a:cs typeface="Times New Roman" pitchFamily="18" charset="0"/>
            </a:rPr>
            <a:t>For example</a:t>
          </a:r>
          <a:r>
            <a:rPr lang="en-US" sz="2400" spc="0" dirty="0" smtClean="0">
              <a:latin typeface="Times New Roman" pitchFamily="18" charset="0"/>
              <a:cs typeface="Times New Roman" pitchFamily="18" charset="0"/>
            </a:rPr>
            <a:t> : array, Linked list, queue, stack</a:t>
          </a:r>
          <a:endParaRPr lang="en-US" sz="2800" spc="0" dirty="0">
            <a:latin typeface="Rockwell" pitchFamily="18" charset="0"/>
          </a:endParaRPr>
        </a:p>
      </dgm:t>
    </dgm:pt>
    <dgm:pt modelId="{EEA672C9-EA57-44CE-B394-59C759BA3E82}" type="parTrans" cxnId="{F2847EA9-BDE2-421F-B7F2-EAFE8590595A}">
      <dgm:prSet/>
      <dgm:spPr/>
      <dgm:t>
        <a:bodyPr/>
        <a:lstStyle/>
        <a:p>
          <a:endParaRPr lang="en-US"/>
        </a:p>
      </dgm:t>
    </dgm:pt>
    <dgm:pt modelId="{7BB20A9B-A426-4250-992F-AC6997660CF8}" type="sibTrans" cxnId="{F2847EA9-BDE2-421F-B7F2-EAFE8590595A}">
      <dgm:prSet/>
      <dgm:spPr/>
      <dgm:t>
        <a:bodyPr/>
        <a:lstStyle/>
        <a:p>
          <a:endParaRPr lang="en-US"/>
        </a:p>
      </dgm:t>
    </dgm:pt>
    <dgm:pt modelId="{06F7DBA8-3795-449D-9A84-72BD9C0C6547}">
      <dgm:prSet phldrT="[Text]" custT="1"/>
      <dgm:spPr/>
      <dgm:t>
        <a:bodyPr anchor="t"/>
        <a:lstStyle/>
        <a:p>
          <a:r>
            <a:rPr lang="en-US" sz="2400" b="1" i="1" u="sng" dirty="0" smtClean="0">
              <a:latin typeface="Rockwell" pitchFamily="18" charset="0"/>
            </a:rPr>
            <a:t>Non – Linear </a:t>
          </a:r>
          <a:r>
            <a:rPr lang="en-US" sz="2400" b="0" i="0" u="none" dirty="0" smtClean="0">
              <a:latin typeface="Times New Roman" pitchFamily="18" charset="0"/>
              <a:cs typeface="Times New Roman" pitchFamily="18" charset="0"/>
            </a:rPr>
            <a:t>: In non linear data structure data is stored in non sequential form.</a:t>
          </a:r>
        </a:p>
        <a:p>
          <a:r>
            <a:rPr lang="en-US" sz="2400" b="1" i="1" u="none" dirty="0" smtClean="0">
              <a:latin typeface="Times New Roman" pitchFamily="18" charset="0"/>
              <a:cs typeface="Times New Roman" pitchFamily="18" charset="0"/>
            </a:rPr>
            <a:t>For example</a:t>
          </a:r>
          <a:r>
            <a:rPr lang="en-US" sz="2400" b="0" i="0" u="none" dirty="0" smtClean="0">
              <a:latin typeface="Times New Roman" pitchFamily="18" charset="0"/>
              <a:cs typeface="Times New Roman" pitchFamily="18" charset="0"/>
            </a:rPr>
            <a:t> : Tree, Graph</a:t>
          </a:r>
          <a:endParaRPr lang="en-US" sz="2400" b="1" i="1" u="sng" dirty="0">
            <a:latin typeface="Rockwell" pitchFamily="18" charset="0"/>
          </a:endParaRPr>
        </a:p>
      </dgm:t>
    </dgm:pt>
    <dgm:pt modelId="{7581FFB3-E60C-4D0F-BA73-0A97AC14B5F9}" type="parTrans" cxnId="{76013C37-0D07-4BAB-A827-10334DFD85B5}">
      <dgm:prSet/>
      <dgm:spPr/>
      <dgm:t>
        <a:bodyPr/>
        <a:lstStyle/>
        <a:p>
          <a:endParaRPr lang="en-US"/>
        </a:p>
      </dgm:t>
    </dgm:pt>
    <dgm:pt modelId="{27E51610-B042-4813-8BA2-F082933ADF35}" type="sibTrans" cxnId="{76013C37-0D07-4BAB-A827-10334DFD85B5}">
      <dgm:prSet/>
      <dgm:spPr/>
      <dgm:t>
        <a:bodyPr/>
        <a:lstStyle/>
        <a:p>
          <a:endParaRPr lang="en-US"/>
        </a:p>
      </dgm:t>
    </dgm:pt>
    <dgm:pt modelId="{FFA639AC-7FE5-4360-A38B-FDE7B2139B29}" type="pres">
      <dgm:prSet presAssocID="{66CFE0E0-6DB1-4424-80E8-3A1C58E75D8C}" presName="linear" presStyleCnt="0">
        <dgm:presLayoutVars>
          <dgm:animLvl val="lvl"/>
          <dgm:resizeHandles val="exact"/>
        </dgm:presLayoutVars>
      </dgm:prSet>
      <dgm:spPr/>
    </dgm:pt>
    <dgm:pt modelId="{6C413A61-02E2-420B-BC39-3FA4A542A1BF}" type="pres">
      <dgm:prSet presAssocID="{331ADDC2-88FE-4E3B-87A6-E10F1DDA9403}" presName="parentText" presStyleLbl="node1" presStyleIdx="0" presStyleCnt="2" custScaleX="94545" custScaleY="231280" custLinFactY="-682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1442B-4700-49BA-A5A1-6F43608ABE15}" type="pres">
      <dgm:prSet presAssocID="{7BB20A9B-A426-4250-992F-AC6997660CF8}" presName="spacer" presStyleCnt="0"/>
      <dgm:spPr/>
    </dgm:pt>
    <dgm:pt modelId="{45B18D66-73A4-43DB-B708-C5CBC7F4CB34}" type="pres">
      <dgm:prSet presAssocID="{06F7DBA8-3795-449D-9A84-72BD9C0C6547}" presName="parentText" presStyleLbl="node1" presStyleIdx="1" presStyleCnt="2" custScaleX="94545" custScaleY="227786" custLinFactY="3878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013C37-0D07-4BAB-A827-10334DFD85B5}" srcId="{66CFE0E0-6DB1-4424-80E8-3A1C58E75D8C}" destId="{06F7DBA8-3795-449D-9A84-72BD9C0C6547}" srcOrd="1" destOrd="0" parTransId="{7581FFB3-E60C-4D0F-BA73-0A97AC14B5F9}" sibTransId="{27E51610-B042-4813-8BA2-F082933ADF35}"/>
    <dgm:cxn modelId="{BFDF95DA-64E8-4A66-9DE2-FC00B5431E54}" type="presOf" srcId="{66CFE0E0-6DB1-4424-80E8-3A1C58E75D8C}" destId="{FFA639AC-7FE5-4360-A38B-FDE7B2139B29}" srcOrd="0" destOrd="0" presId="urn:microsoft.com/office/officeart/2005/8/layout/vList2"/>
    <dgm:cxn modelId="{F2847EA9-BDE2-421F-B7F2-EAFE8590595A}" srcId="{66CFE0E0-6DB1-4424-80E8-3A1C58E75D8C}" destId="{331ADDC2-88FE-4E3B-87A6-E10F1DDA9403}" srcOrd="0" destOrd="0" parTransId="{EEA672C9-EA57-44CE-B394-59C759BA3E82}" sibTransId="{7BB20A9B-A426-4250-992F-AC6997660CF8}"/>
    <dgm:cxn modelId="{232951F9-BD1F-4026-883C-5B1CF200C5EF}" type="presOf" srcId="{331ADDC2-88FE-4E3B-87A6-E10F1DDA9403}" destId="{6C413A61-02E2-420B-BC39-3FA4A542A1BF}" srcOrd="0" destOrd="0" presId="urn:microsoft.com/office/officeart/2005/8/layout/vList2"/>
    <dgm:cxn modelId="{4230C161-9BCC-4FF8-BCDB-929E0CB9E599}" type="presOf" srcId="{06F7DBA8-3795-449D-9A84-72BD9C0C6547}" destId="{45B18D66-73A4-43DB-B708-C5CBC7F4CB34}" srcOrd="0" destOrd="0" presId="urn:microsoft.com/office/officeart/2005/8/layout/vList2"/>
    <dgm:cxn modelId="{0083F1FD-C422-4FC6-B0F0-34A3C7BB2B7C}" type="presParOf" srcId="{FFA639AC-7FE5-4360-A38B-FDE7B2139B29}" destId="{6C413A61-02E2-420B-BC39-3FA4A542A1BF}" srcOrd="0" destOrd="0" presId="urn:microsoft.com/office/officeart/2005/8/layout/vList2"/>
    <dgm:cxn modelId="{D56E1AEF-6EDA-434A-BE52-12948D5680D7}" type="presParOf" srcId="{FFA639AC-7FE5-4360-A38B-FDE7B2139B29}" destId="{3721442B-4700-49BA-A5A1-6F43608ABE15}" srcOrd="1" destOrd="0" presId="urn:microsoft.com/office/officeart/2005/8/layout/vList2"/>
    <dgm:cxn modelId="{E14F30ED-1E3B-4BC4-9D8B-CFE1F3F7E4AA}" type="presParOf" srcId="{FFA639AC-7FE5-4360-A38B-FDE7B2139B29}" destId="{45B18D66-73A4-43DB-B708-C5CBC7F4CB34}" srcOrd="2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4951E-DBDD-4C20-8988-64FF6DB273DB}" type="doc">
      <dgm:prSet loTypeId="urn:microsoft.com/office/officeart/2005/8/layout/chevron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C3824EC-EB5F-4D0D-AFB5-B7AD038D16C3}">
      <dgm:prSet phldrT="[Text]" custT="1"/>
      <dgm:spPr/>
      <dgm:t>
        <a:bodyPr/>
        <a:lstStyle/>
        <a:p>
          <a:r>
            <a:rPr lang="en-US" sz="1800" b="1" dirty="0" smtClean="0">
              <a:latin typeface="Rockwell" pitchFamily="18" charset="0"/>
            </a:rPr>
            <a:t>Worst </a:t>
          </a:r>
        </a:p>
        <a:p>
          <a:r>
            <a:rPr lang="en-US" sz="1800" b="1" dirty="0" smtClean="0">
              <a:latin typeface="Rockwell" pitchFamily="18" charset="0"/>
            </a:rPr>
            <a:t>Case</a:t>
          </a:r>
        </a:p>
      </dgm:t>
    </dgm:pt>
    <dgm:pt modelId="{5379D7C5-CA09-4B81-8FAE-F919F499985C}" type="parTrans" cxnId="{F6414E1B-10DC-4DE8-98DA-1EF851DD54FB}">
      <dgm:prSet/>
      <dgm:spPr/>
      <dgm:t>
        <a:bodyPr/>
        <a:lstStyle/>
        <a:p>
          <a:endParaRPr lang="en-US"/>
        </a:p>
      </dgm:t>
    </dgm:pt>
    <dgm:pt modelId="{B3F710AB-2DA3-4274-9D8C-5FE18F352C64}" type="sibTrans" cxnId="{F6414E1B-10DC-4DE8-98DA-1EF851DD54FB}">
      <dgm:prSet/>
      <dgm:spPr/>
      <dgm:t>
        <a:bodyPr/>
        <a:lstStyle/>
        <a:p>
          <a:endParaRPr lang="en-US"/>
        </a:p>
      </dgm:t>
    </dgm:pt>
    <dgm:pt modelId="{C27FDE1F-6482-4CFE-BB6C-795DE78DD6C0}">
      <dgm:prSet phldrT="[Text]" custT="1"/>
      <dgm:spPr/>
      <dgm:t>
        <a:bodyPr anchor="ctr"/>
        <a:lstStyle/>
        <a:p>
          <a:r>
            <a:rPr lang="en-US" sz="2400" b="0" i="0" dirty="0" smtClean="0">
              <a:latin typeface="Andalus" pitchFamily="18" charset="-78"/>
              <a:cs typeface="Andalus" pitchFamily="18" charset="-78"/>
            </a:rPr>
            <a:t>The behavior of the algorithm with respect worst possible case input</a:t>
          </a:r>
          <a:endParaRPr lang="en-US" sz="2400" b="0" i="0" dirty="0">
            <a:latin typeface="Andalus" pitchFamily="18" charset="-78"/>
            <a:cs typeface="Andalus" pitchFamily="18" charset="-78"/>
          </a:endParaRPr>
        </a:p>
      </dgm:t>
    </dgm:pt>
    <dgm:pt modelId="{205FCDCB-C84E-480B-95EC-6DE12DA48F6E}" type="parTrans" cxnId="{1FC034BB-1476-4C78-A19B-955C4EE88676}">
      <dgm:prSet/>
      <dgm:spPr/>
      <dgm:t>
        <a:bodyPr/>
        <a:lstStyle/>
        <a:p>
          <a:endParaRPr lang="en-US"/>
        </a:p>
      </dgm:t>
    </dgm:pt>
    <dgm:pt modelId="{C94F7B21-D62E-44BA-B1D3-4B92E917AA7E}" type="sibTrans" cxnId="{1FC034BB-1476-4C78-A19B-955C4EE88676}">
      <dgm:prSet/>
      <dgm:spPr/>
      <dgm:t>
        <a:bodyPr/>
        <a:lstStyle/>
        <a:p>
          <a:endParaRPr lang="en-US"/>
        </a:p>
      </dgm:t>
    </dgm:pt>
    <dgm:pt modelId="{4F776546-593E-4088-84BF-F6C6FD686B78}">
      <dgm:prSet phldrT="[Text]" custT="1"/>
      <dgm:spPr/>
      <dgm:t>
        <a:bodyPr/>
        <a:lstStyle/>
        <a:p>
          <a:r>
            <a:rPr lang="en-US" sz="1800" b="1" dirty="0" smtClean="0">
              <a:latin typeface="Rockwell" pitchFamily="18" charset="0"/>
            </a:rPr>
            <a:t>Average </a:t>
          </a:r>
        </a:p>
        <a:p>
          <a:r>
            <a:rPr lang="en-US" sz="1800" b="1" dirty="0" smtClean="0">
              <a:latin typeface="Rockwell" pitchFamily="18" charset="0"/>
            </a:rPr>
            <a:t>Case</a:t>
          </a:r>
          <a:endParaRPr lang="en-US" sz="1800" b="1" dirty="0">
            <a:latin typeface="Rockwell" pitchFamily="18" charset="0"/>
          </a:endParaRPr>
        </a:p>
      </dgm:t>
    </dgm:pt>
    <dgm:pt modelId="{FCD94E13-3DBC-4493-97F3-8C540D4BA155}" type="parTrans" cxnId="{3F9F5DF8-7E2A-47D0-9AE5-42D8675EFFE1}">
      <dgm:prSet/>
      <dgm:spPr/>
      <dgm:t>
        <a:bodyPr/>
        <a:lstStyle/>
        <a:p>
          <a:endParaRPr lang="en-US"/>
        </a:p>
      </dgm:t>
    </dgm:pt>
    <dgm:pt modelId="{C0B1F6F1-363D-4CA7-A2EC-912FA34A3985}" type="sibTrans" cxnId="{3F9F5DF8-7E2A-47D0-9AE5-42D8675EFFE1}">
      <dgm:prSet/>
      <dgm:spPr/>
      <dgm:t>
        <a:bodyPr/>
        <a:lstStyle/>
        <a:p>
          <a:endParaRPr lang="en-US"/>
        </a:p>
      </dgm:t>
    </dgm:pt>
    <dgm:pt modelId="{D81C6989-C1E2-4637-9C36-A688CF8C489A}">
      <dgm:prSet phldrT="[Text]" custT="1"/>
      <dgm:spPr/>
      <dgm:t>
        <a:bodyPr/>
        <a:lstStyle/>
        <a:p>
          <a:r>
            <a:rPr lang="en-US" sz="2400" dirty="0" smtClean="0">
              <a:latin typeface="Andalus" pitchFamily="18" charset="-78"/>
              <a:cs typeface="Andalus" pitchFamily="18" charset="-78"/>
            </a:rPr>
            <a:t>The accepted behavior when the input is randomly drawn from a give distribution.</a:t>
          </a:r>
          <a:endParaRPr lang="en-US" sz="2400" dirty="0">
            <a:latin typeface="Andalus" pitchFamily="18" charset="-78"/>
            <a:cs typeface="Andalus" pitchFamily="18" charset="-78"/>
          </a:endParaRPr>
        </a:p>
      </dgm:t>
    </dgm:pt>
    <dgm:pt modelId="{0C37DB4A-05F9-45DE-AEAE-B97A69FFBAB0}" type="parTrans" cxnId="{40845954-44FF-44F4-9D7B-8E9E0C2925E3}">
      <dgm:prSet/>
      <dgm:spPr/>
      <dgm:t>
        <a:bodyPr/>
        <a:lstStyle/>
        <a:p>
          <a:endParaRPr lang="en-US"/>
        </a:p>
      </dgm:t>
    </dgm:pt>
    <dgm:pt modelId="{0D2FEA31-717A-451F-9F7D-CA57851C5439}" type="sibTrans" cxnId="{40845954-44FF-44F4-9D7B-8E9E0C2925E3}">
      <dgm:prSet/>
      <dgm:spPr/>
      <dgm:t>
        <a:bodyPr/>
        <a:lstStyle/>
        <a:p>
          <a:endParaRPr lang="en-US"/>
        </a:p>
      </dgm:t>
    </dgm:pt>
    <dgm:pt modelId="{301E2B42-C21F-40D9-9C00-E61ADD11FB05}">
      <dgm:prSet phldrT="[Text]" custT="1"/>
      <dgm:spPr/>
      <dgm:t>
        <a:bodyPr/>
        <a:lstStyle/>
        <a:p>
          <a:r>
            <a:rPr lang="en-US" sz="1800" b="1" dirty="0" smtClean="0">
              <a:latin typeface="Rockwell" pitchFamily="18" charset="0"/>
            </a:rPr>
            <a:t>Best </a:t>
          </a:r>
        </a:p>
        <a:p>
          <a:r>
            <a:rPr lang="en-US" sz="1800" b="1" dirty="0" smtClean="0">
              <a:latin typeface="Rockwell" pitchFamily="18" charset="0"/>
            </a:rPr>
            <a:t>Case</a:t>
          </a:r>
          <a:endParaRPr lang="en-US" sz="1800" b="1" dirty="0">
            <a:latin typeface="Rockwell" pitchFamily="18" charset="0"/>
          </a:endParaRPr>
        </a:p>
      </dgm:t>
    </dgm:pt>
    <dgm:pt modelId="{FFEF65A3-FEEA-4075-B065-19070427E91E}" type="parTrans" cxnId="{C7F18AD3-1F2C-490E-81A2-94B71195575D}">
      <dgm:prSet/>
      <dgm:spPr/>
      <dgm:t>
        <a:bodyPr/>
        <a:lstStyle/>
        <a:p>
          <a:endParaRPr lang="en-US"/>
        </a:p>
      </dgm:t>
    </dgm:pt>
    <dgm:pt modelId="{77680B68-C921-496B-8DEC-B1437E444B1B}" type="sibTrans" cxnId="{C7F18AD3-1F2C-490E-81A2-94B71195575D}">
      <dgm:prSet/>
      <dgm:spPr/>
      <dgm:t>
        <a:bodyPr/>
        <a:lstStyle/>
        <a:p>
          <a:endParaRPr lang="en-US"/>
        </a:p>
      </dgm:t>
    </dgm:pt>
    <dgm:pt modelId="{CB7E3505-E025-4082-8F13-21B1002B14B7}">
      <dgm:prSet phldrT="[Text]" custT="1"/>
      <dgm:spPr/>
      <dgm:t>
        <a:bodyPr/>
        <a:lstStyle/>
        <a:p>
          <a:r>
            <a:rPr lang="en-US" sz="2400" dirty="0" smtClean="0">
              <a:latin typeface="Andalus" pitchFamily="18" charset="-78"/>
              <a:cs typeface="Andalus" pitchFamily="18" charset="-78"/>
            </a:rPr>
            <a:t>The behavior of the algorithm when input is in already in order</a:t>
          </a:r>
          <a:endParaRPr lang="en-US" sz="2400" dirty="0">
            <a:latin typeface="Andalus" pitchFamily="18" charset="-78"/>
            <a:cs typeface="Andalus" pitchFamily="18" charset="-78"/>
          </a:endParaRPr>
        </a:p>
      </dgm:t>
    </dgm:pt>
    <dgm:pt modelId="{8C95A200-AFA1-4AE1-AED7-3831532EBE8A}" type="parTrans" cxnId="{705B58E7-36BD-4B84-9104-6B459FCFECED}">
      <dgm:prSet/>
      <dgm:spPr/>
      <dgm:t>
        <a:bodyPr/>
        <a:lstStyle/>
        <a:p>
          <a:endParaRPr lang="en-US"/>
        </a:p>
      </dgm:t>
    </dgm:pt>
    <dgm:pt modelId="{71F5FA03-B11F-4F7A-BD65-904DB9E1F83A}" type="sibTrans" cxnId="{705B58E7-36BD-4B84-9104-6B459FCFECED}">
      <dgm:prSet/>
      <dgm:spPr/>
      <dgm:t>
        <a:bodyPr/>
        <a:lstStyle/>
        <a:p>
          <a:endParaRPr lang="en-US"/>
        </a:p>
      </dgm:t>
    </dgm:pt>
    <dgm:pt modelId="{F9C97E36-E746-40AD-85F5-07EE44EDDE94}" type="pres">
      <dgm:prSet presAssocID="{C944951E-DBDD-4C20-8988-64FF6DB273DB}" presName="linearFlow" presStyleCnt="0">
        <dgm:presLayoutVars>
          <dgm:dir/>
          <dgm:animLvl val="lvl"/>
          <dgm:resizeHandles val="exact"/>
        </dgm:presLayoutVars>
      </dgm:prSet>
      <dgm:spPr/>
    </dgm:pt>
    <dgm:pt modelId="{9DCA996B-6994-495D-BE5A-616E3BC33F67}" type="pres">
      <dgm:prSet presAssocID="{1C3824EC-EB5F-4D0D-AFB5-B7AD038D16C3}" presName="composite" presStyleCnt="0"/>
      <dgm:spPr/>
    </dgm:pt>
    <dgm:pt modelId="{827C98FD-D07A-4C35-A9F9-1439B3024458}" type="pres">
      <dgm:prSet presAssocID="{1C3824EC-EB5F-4D0D-AFB5-B7AD038D16C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F2D16-305D-49D7-82A6-C39B94E8C0EA}" type="pres">
      <dgm:prSet presAssocID="{1C3824EC-EB5F-4D0D-AFB5-B7AD038D16C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ECF07-E4E0-4357-82F4-9792C00062D9}" type="pres">
      <dgm:prSet presAssocID="{B3F710AB-2DA3-4274-9D8C-5FE18F352C64}" presName="sp" presStyleCnt="0"/>
      <dgm:spPr/>
    </dgm:pt>
    <dgm:pt modelId="{512C7BFB-7F34-4F7B-B4F0-19E96859B81C}" type="pres">
      <dgm:prSet presAssocID="{4F776546-593E-4088-84BF-F6C6FD686B78}" presName="composite" presStyleCnt="0"/>
      <dgm:spPr/>
    </dgm:pt>
    <dgm:pt modelId="{51A2A304-AD02-4E09-B0D1-FD82F9BC01E3}" type="pres">
      <dgm:prSet presAssocID="{4F776546-593E-4088-84BF-F6C6FD686B7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F3453CF-5297-4670-86D6-FE8413CA0A32}" type="pres">
      <dgm:prSet presAssocID="{4F776546-593E-4088-84BF-F6C6FD686B7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00838-E481-4149-90A6-ED977BC03A95}" type="pres">
      <dgm:prSet presAssocID="{C0B1F6F1-363D-4CA7-A2EC-912FA34A3985}" presName="sp" presStyleCnt="0"/>
      <dgm:spPr/>
    </dgm:pt>
    <dgm:pt modelId="{297ABC5D-CCD5-4360-B586-EEEE9EA5DA63}" type="pres">
      <dgm:prSet presAssocID="{301E2B42-C21F-40D9-9C00-E61ADD11FB05}" presName="composite" presStyleCnt="0"/>
      <dgm:spPr/>
    </dgm:pt>
    <dgm:pt modelId="{2F0D45A7-901C-45B2-AD67-FDE36EEE7B1D}" type="pres">
      <dgm:prSet presAssocID="{301E2B42-C21F-40D9-9C00-E61ADD11FB0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C98F9B9-715C-483A-9202-4C2D3E4AACF6}" type="pres">
      <dgm:prSet presAssocID="{301E2B42-C21F-40D9-9C00-E61ADD11FB0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9F5DF8-7E2A-47D0-9AE5-42D8675EFFE1}" srcId="{C944951E-DBDD-4C20-8988-64FF6DB273DB}" destId="{4F776546-593E-4088-84BF-F6C6FD686B78}" srcOrd="1" destOrd="0" parTransId="{FCD94E13-3DBC-4493-97F3-8C540D4BA155}" sibTransId="{C0B1F6F1-363D-4CA7-A2EC-912FA34A3985}"/>
    <dgm:cxn modelId="{C4BA04B7-7758-4814-BC5F-5D646E45C92D}" type="presOf" srcId="{D81C6989-C1E2-4637-9C36-A688CF8C489A}" destId="{EF3453CF-5297-4670-86D6-FE8413CA0A32}" srcOrd="0" destOrd="0" presId="urn:microsoft.com/office/officeart/2005/8/layout/chevron2"/>
    <dgm:cxn modelId="{F6414E1B-10DC-4DE8-98DA-1EF851DD54FB}" srcId="{C944951E-DBDD-4C20-8988-64FF6DB273DB}" destId="{1C3824EC-EB5F-4D0D-AFB5-B7AD038D16C3}" srcOrd="0" destOrd="0" parTransId="{5379D7C5-CA09-4B81-8FAE-F919F499985C}" sibTransId="{B3F710AB-2DA3-4274-9D8C-5FE18F352C64}"/>
    <dgm:cxn modelId="{0836CBD1-FF18-425E-A930-EC5F1E0A3C1B}" type="presOf" srcId="{C944951E-DBDD-4C20-8988-64FF6DB273DB}" destId="{F9C97E36-E746-40AD-85F5-07EE44EDDE94}" srcOrd="0" destOrd="0" presId="urn:microsoft.com/office/officeart/2005/8/layout/chevron2"/>
    <dgm:cxn modelId="{1FC034BB-1476-4C78-A19B-955C4EE88676}" srcId="{1C3824EC-EB5F-4D0D-AFB5-B7AD038D16C3}" destId="{C27FDE1F-6482-4CFE-BB6C-795DE78DD6C0}" srcOrd="0" destOrd="0" parTransId="{205FCDCB-C84E-480B-95EC-6DE12DA48F6E}" sibTransId="{C94F7B21-D62E-44BA-B1D3-4B92E917AA7E}"/>
    <dgm:cxn modelId="{79D28195-15AD-449F-B64C-55FD95AE9EC4}" type="presOf" srcId="{C27FDE1F-6482-4CFE-BB6C-795DE78DD6C0}" destId="{9B8F2D16-305D-49D7-82A6-C39B94E8C0EA}" srcOrd="0" destOrd="0" presId="urn:microsoft.com/office/officeart/2005/8/layout/chevron2"/>
    <dgm:cxn modelId="{40845954-44FF-44F4-9D7B-8E9E0C2925E3}" srcId="{4F776546-593E-4088-84BF-F6C6FD686B78}" destId="{D81C6989-C1E2-4637-9C36-A688CF8C489A}" srcOrd="0" destOrd="0" parTransId="{0C37DB4A-05F9-45DE-AEAE-B97A69FFBAB0}" sibTransId="{0D2FEA31-717A-451F-9F7D-CA57851C5439}"/>
    <dgm:cxn modelId="{705B58E7-36BD-4B84-9104-6B459FCFECED}" srcId="{301E2B42-C21F-40D9-9C00-E61ADD11FB05}" destId="{CB7E3505-E025-4082-8F13-21B1002B14B7}" srcOrd="0" destOrd="0" parTransId="{8C95A200-AFA1-4AE1-AED7-3831532EBE8A}" sibTransId="{71F5FA03-B11F-4F7A-BD65-904DB9E1F83A}"/>
    <dgm:cxn modelId="{C7F18AD3-1F2C-490E-81A2-94B71195575D}" srcId="{C944951E-DBDD-4C20-8988-64FF6DB273DB}" destId="{301E2B42-C21F-40D9-9C00-E61ADD11FB05}" srcOrd="2" destOrd="0" parTransId="{FFEF65A3-FEEA-4075-B065-19070427E91E}" sibTransId="{77680B68-C921-496B-8DEC-B1437E444B1B}"/>
    <dgm:cxn modelId="{8A1D3FD4-BD11-4C53-B35D-AA3A1767A7C6}" type="presOf" srcId="{301E2B42-C21F-40D9-9C00-E61ADD11FB05}" destId="{2F0D45A7-901C-45B2-AD67-FDE36EEE7B1D}" srcOrd="0" destOrd="0" presId="urn:microsoft.com/office/officeart/2005/8/layout/chevron2"/>
    <dgm:cxn modelId="{3E783449-3984-4E53-A0C8-07261D02CC6A}" type="presOf" srcId="{1C3824EC-EB5F-4D0D-AFB5-B7AD038D16C3}" destId="{827C98FD-D07A-4C35-A9F9-1439B3024458}" srcOrd="0" destOrd="0" presId="urn:microsoft.com/office/officeart/2005/8/layout/chevron2"/>
    <dgm:cxn modelId="{CFFCB761-3DFE-43AE-9187-372361B5AAD4}" type="presOf" srcId="{4F776546-593E-4088-84BF-F6C6FD686B78}" destId="{51A2A304-AD02-4E09-B0D1-FD82F9BC01E3}" srcOrd="0" destOrd="0" presId="urn:microsoft.com/office/officeart/2005/8/layout/chevron2"/>
    <dgm:cxn modelId="{93FA633B-33C6-4ECB-94CA-64CFFE736B5A}" type="presOf" srcId="{CB7E3505-E025-4082-8F13-21B1002B14B7}" destId="{EC98F9B9-715C-483A-9202-4C2D3E4AACF6}" srcOrd="0" destOrd="0" presId="urn:microsoft.com/office/officeart/2005/8/layout/chevron2"/>
    <dgm:cxn modelId="{6449B4C1-6F81-4042-A746-337282342043}" type="presParOf" srcId="{F9C97E36-E746-40AD-85F5-07EE44EDDE94}" destId="{9DCA996B-6994-495D-BE5A-616E3BC33F67}" srcOrd="0" destOrd="0" presId="urn:microsoft.com/office/officeart/2005/8/layout/chevron2"/>
    <dgm:cxn modelId="{BBC5823F-5849-4470-8F8A-8FFFEDB7D770}" type="presParOf" srcId="{9DCA996B-6994-495D-BE5A-616E3BC33F67}" destId="{827C98FD-D07A-4C35-A9F9-1439B3024458}" srcOrd="0" destOrd="0" presId="urn:microsoft.com/office/officeart/2005/8/layout/chevron2"/>
    <dgm:cxn modelId="{97A27C15-734A-4174-8915-8E79557A6A52}" type="presParOf" srcId="{9DCA996B-6994-495D-BE5A-616E3BC33F67}" destId="{9B8F2D16-305D-49D7-82A6-C39B94E8C0EA}" srcOrd="1" destOrd="0" presId="urn:microsoft.com/office/officeart/2005/8/layout/chevron2"/>
    <dgm:cxn modelId="{21E913C1-7845-4836-A4CF-76DF1F9FB765}" type="presParOf" srcId="{F9C97E36-E746-40AD-85F5-07EE44EDDE94}" destId="{FCBECF07-E4E0-4357-82F4-9792C00062D9}" srcOrd="1" destOrd="0" presId="urn:microsoft.com/office/officeart/2005/8/layout/chevron2"/>
    <dgm:cxn modelId="{BB021E6C-6619-49DF-A160-F5758C55F2BD}" type="presParOf" srcId="{F9C97E36-E746-40AD-85F5-07EE44EDDE94}" destId="{512C7BFB-7F34-4F7B-B4F0-19E96859B81C}" srcOrd="2" destOrd="0" presId="urn:microsoft.com/office/officeart/2005/8/layout/chevron2"/>
    <dgm:cxn modelId="{F6415EDE-8DC1-48CD-890D-92D46DA17FF8}" type="presParOf" srcId="{512C7BFB-7F34-4F7B-B4F0-19E96859B81C}" destId="{51A2A304-AD02-4E09-B0D1-FD82F9BC01E3}" srcOrd="0" destOrd="0" presId="urn:microsoft.com/office/officeart/2005/8/layout/chevron2"/>
    <dgm:cxn modelId="{D2A94D30-4044-47C3-AEE9-56E82B02E0A9}" type="presParOf" srcId="{512C7BFB-7F34-4F7B-B4F0-19E96859B81C}" destId="{EF3453CF-5297-4670-86D6-FE8413CA0A32}" srcOrd="1" destOrd="0" presId="urn:microsoft.com/office/officeart/2005/8/layout/chevron2"/>
    <dgm:cxn modelId="{AE30E8F3-0320-4EC2-A44B-FBBA7368DB87}" type="presParOf" srcId="{F9C97E36-E746-40AD-85F5-07EE44EDDE94}" destId="{A1100838-E481-4149-90A6-ED977BC03A95}" srcOrd="3" destOrd="0" presId="urn:microsoft.com/office/officeart/2005/8/layout/chevron2"/>
    <dgm:cxn modelId="{28DAC28E-8E4F-4DB8-B883-8C85449C3F81}" type="presParOf" srcId="{F9C97E36-E746-40AD-85F5-07EE44EDDE94}" destId="{297ABC5D-CCD5-4360-B586-EEEE9EA5DA63}" srcOrd="4" destOrd="0" presId="urn:microsoft.com/office/officeart/2005/8/layout/chevron2"/>
    <dgm:cxn modelId="{1FC78F29-A9BE-45DC-8534-FA750FA87C26}" type="presParOf" srcId="{297ABC5D-CCD5-4360-B586-EEEE9EA5DA63}" destId="{2F0D45A7-901C-45B2-AD67-FDE36EEE7B1D}" srcOrd="0" destOrd="0" presId="urn:microsoft.com/office/officeart/2005/8/layout/chevron2"/>
    <dgm:cxn modelId="{DD57257F-7A28-44CB-B075-4AC5A8DDFF99}" type="presParOf" srcId="{297ABC5D-CCD5-4360-B586-EEEE9EA5DA63}" destId="{EC98F9B9-715C-483A-9202-4C2D3E4AACF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55008D-52B9-45D7-99B0-904C2C2093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BF2955-5BCC-49D3-A0A6-68FFE01A15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Rockwell" pitchFamily="18" charset="0"/>
              </a:rPr>
              <a:t>INTRODUCTION TO DATA STRUCTURE</a:t>
            </a:r>
            <a:endParaRPr 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Rockwel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Enrollment No. - 181240116001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itchFamily="18" charset="0"/>
            </a:endParaRPr>
          </a:p>
        </p:txBody>
      </p:sp>
      <p:pic>
        <p:nvPicPr>
          <p:cNvPr id="4" name="Picture 3" descr="GTU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28600"/>
            <a:ext cx="2182206" cy="1524000"/>
          </a:xfrm>
          <a:prstGeom prst="rect">
            <a:avLst/>
          </a:prstGeom>
        </p:spPr>
      </p:pic>
      <p:pic>
        <p:nvPicPr>
          <p:cNvPr id="5" name="Picture 4" descr="SPEC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1295400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387" y="685800"/>
            <a:ext cx="382322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>
                  <a:noFill/>
                </a:ln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reflection blurRad="12700" stA="50000" endPos="50000" dist="5000" dir="5400000" sy="-100000" rotWithShape="0"/>
                </a:effectLst>
                <a:latin typeface="Rockwell" pitchFamily="18" charset="0"/>
              </a:rPr>
              <a:t>SPCE , BAKROL</a:t>
            </a:r>
            <a:endParaRPr lang="en-US" sz="2000" b="1" cap="all" dirty="0">
              <a:ln w="0">
                <a:noFill/>
              </a:ln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reflection blurRad="12700" stA="50000" endPos="50000" dist="5000" dir="5400000" sy="-100000" rotWithShape="0"/>
              </a:effectLst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What is Data Structure 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Why Data Structure 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Characteristics of Data Structure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Types of Data Structure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Algorithms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52400"/>
          <a:ext cx="82296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Structures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447800"/>
          <a:ext cx="8382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Structure 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Human requirement with computer are going complex day by day, so to solve that complexity we need to study data structure.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fastest solution of Human requirements.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efficient solution of complex problem,</a:t>
            </a:r>
          </a:p>
          <a:p>
            <a:pPr lvl="5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Space </a:t>
            </a:r>
          </a:p>
          <a:p>
            <a:pPr lvl="5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Time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533400" y="990600"/>
          <a:ext cx="8382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86200" y="3581400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Linked 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8600"/>
            <a:ext cx="7162800" cy="830997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spc="3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Rockwell" pitchFamily="18" charset="0"/>
              </a:rPr>
              <a:t>Characteristics of Data Structure</a:t>
            </a:r>
            <a:endParaRPr lang="en-US" sz="2400" b="1" cap="all" spc="3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spc="3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Rockwell" pitchFamily="18" charset="0"/>
              </a:rPr>
              <a:t>Types of Data Structure</a:t>
            </a:r>
            <a:endParaRPr lang="en-US" sz="2800" b="1" cap="all" spc="3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Rockwell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Data Structure</a:t>
            </a:r>
            <a:endParaRPr lang="en-US" b="1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 pitchFamily="18" charset="0"/>
              </a:rPr>
              <a:t>Linear</a:t>
            </a:r>
            <a: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 pitchFamily="18" charset="0"/>
              </a:rPr>
              <a:t>Non - Linear</a:t>
            </a:r>
            <a:endParaRPr lang="en-U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ockwell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u="sng" dirty="0" smtClean="0">
                <a:latin typeface="Rockwell" pitchFamily="18" charset="0"/>
                <a:cs typeface="Times New Roman" pitchFamily="18" charset="0"/>
              </a:rPr>
              <a:t>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Quick insert, Fast access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u="sng" dirty="0" smtClean="0">
                <a:latin typeface="Rockwell" pitchFamily="18" charset="0"/>
                <a:cs typeface="Times New Roman" pitchFamily="18" charset="0"/>
              </a:rPr>
              <a:t>Stack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Provide LIFO access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u="sng" dirty="0" smtClean="0">
                <a:latin typeface="Rockwell" pitchFamily="18" charset="0"/>
                <a:cs typeface="Times New Roman" pitchFamily="18" charset="0"/>
              </a:rPr>
              <a:t>Queue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Provide FIFO access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u="sng" dirty="0" smtClean="0">
                <a:latin typeface="Rockwell" pitchFamily="18" charset="0"/>
                <a:cs typeface="Times New Roman" pitchFamily="18" charset="0"/>
              </a:rPr>
              <a:t>Linked 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Quick insertion, Quick deletion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u="sng" dirty="0" smtClean="0">
                <a:latin typeface="Rockwell" pitchFamily="18" charset="0"/>
                <a:cs typeface="Times New Roman" pitchFamily="18" charset="0"/>
              </a:rPr>
              <a:t>Binary Trees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 search, insert &amp; deletion.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>
                <a:latin typeface="Rockwell" pitchFamily="18" charset="0"/>
                <a:cs typeface="Times New Roman" pitchFamily="18" charset="0"/>
              </a:rPr>
              <a:t>Hash 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Very fast access if key is known &amp; fast insert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>
                <a:latin typeface="Rockwell" pitchFamily="18" charset="0"/>
                <a:cs typeface="Times New Roman" pitchFamily="18" charset="0"/>
              </a:rPr>
              <a:t>Graph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Models real work situation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Rockwell" pitchFamily="18" charset="0"/>
              </a:rPr>
              <a:t>Algorithm	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       It is a step by step process of solving any problem.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analysis of algorithm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300" dirty="0" smtClean="0">
                <a:latin typeface="Andalus" pitchFamily="18" charset="-78"/>
                <a:cs typeface="Andalus" pitchFamily="18" charset="-78"/>
              </a:rPr>
              <a:t>Worst case running time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400" spc="300" dirty="0" smtClean="0">
                <a:latin typeface="Andalus" pitchFamily="18" charset="-78"/>
                <a:cs typeface="Andalus" pitchFamily="18" charset="-78"/>
              </a:rPr>
              <a:t>Average case running time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400" spc="300" dirty="0" smtClean="0">
                <a:latin typeface="Andalus" pitchFamily="18" charset="-78"/>
                <a:cs typeface="Andalus" pitchFamily="18" charset="-78"/>
              </a:rPr>
              <a:t>Best case running time</a:t>
            </a:r>
          </a:p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1000" y="304800"/>
          <a:ext cx="8382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177</TotalTime>
  <Words>307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INTRODUCTION TO DATA STRUCTURE</vt:lpstr>
      <vt:lpstr>Slide 2</vt:lpstr>
      <vt:lpstr>What is Data Structures ?</vt:lpstr>
      <vt:lpstr>Why Data Structure ?</vt:lpstr>
      <vt:lpstr>Slide 5</vt:lpstr>
      <vt:lpstr>Types of Data Structure</vt:lpstr>
      <vt:lpstr>Data Structure</vt:lpstr>
      <vt:lpstr>Algorithm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</dc:title>
  <dc:creator>DC</dc:creator>
  <cp:lastModifiedBy>DC</cp:lastModifiedBy>
  <cp:revision>26</cp:revision>
  <dcterms:created xsi:type="dcterms:W3CDTF">2019-07-08T14:57:29Z</dcterms:created>
  <dcterms:modified xsi:type="dcterms:W3CDTF">2019-07-08T17:54:42Z</dcterms:modified>
</cp:coreProperties>
</file>