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749" r:id="rId5"/>
    <p:sldMasterId id="2147483781" r:id="rId6"/>
    <p:sldMasterId id="2147483807" r:id="rId7"/>
  </p:sldMasterIdLst>
  <p:notesMasterIdLst>
    <p:notesMasterId r:id="rId15"/>
  </p:notesMasterIdLst>
  <p:handoutMasterIdLst>
    <p:handoutMasterId r:id="rId16"/>
  </p:handoutMasterIdLst>
  <p:sldIdLst>
    <p:sldId id="281" r:id="rId8"/>
    <p:sldId id="296" r:id="rId9"/>
    <p:sldId id="444" r:id="rId10"/>
    <p:sldId id="442" r:id="rId11"/>
    <p:sldId id="446" r:id="rId12"/>
    <p:sldId id="447" r:id="rId13"/>
    <p:sldId id="302" r:id="rId14"/>
  </p:sldIdLst>
  <p:sldSz cx="14630400" cy="8229600"/>
  <p:notesSz cx="7010400" cy="9296400"/>
  <p:defaultTextStyle>
    <a:defPPr>
      <a:defRPr lang="en-US"/>
    </a:defPPr>
    <a:lvl1pPr marL="0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3356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06713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0069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13426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16782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20139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23495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26852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orient="horz" pos="4991">
          <p15:clr>
            <a:srgbClr val="A4A3A4"/>
          </p15:clr>
        </p15:guide>
        <p15:guide id="3" orient="horz" pos="989">
          <p15:clr>
            <a:srgbClr val="A4A3A4"/>
          </p15:clr>
        </p15:guide>
        <p15:guide id="4" pos="4608">
          <p15:clr>
            <a:srgbClr val="A4A3A4"/>
          </p15:clr>
        </p15:guide>
        <p15:guide id="5" pos="229">
          <p15:clr>
            <a:srgbClr val="A4A3A4"/>
          </p15:clr>
        </p15:guide>
        <p15:guide id="6" pos="8989">
          <p15:clr>
            <a:srgbClr val="A4A3A4"/>
          </p15:clr>
        </p15:guide>
        <p15:guide id="7" pos="88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0"/>
    <a:srgbClr val="003365"/>
    <a:srgbClr val="0B387B"/>
    <a:srgbClr val="004890"/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6FC1E-2B36-3D01-BD76-D406E7A8BDF3}" v="66" dt="2019-06-05T05:34:26.085"/>
    <p1510:client id="{CBB6E980-D548-0244-3E96-591C8AA5B05D}" v="1" dt="2019-06-05T06:13:11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48" y="44"/>
      </p:cViewPr>
      <p:guideLst>
        <p:guide orient="horz" pos="2592"/>
        <p:guide orient="horz" pos="4991"/>
        <p:guide orient="horz" pos="989"/>
        <p:guide pos="4608"/>
        <p:guide pos="229"/>
        <p:guide pos="8989"/>
        <p:guide pos="88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76479851783299"/>
          <c:y val="5.1012753188297101E-2"/>
          <c:w val="0.69941176470588295"/>
          <c:h val="0.89197299324831303"/>
        </c:manualLayout>
      </c:layout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06B11-0105-45D5-A116-68D9C53CA0E4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24C79A-0395-4F87-8008-A556016627E2}">
      <dgm:prSet phldrT="[Text]"/>
      <dgm:spPr/>
      <dgm:t>
        <a:bodyPr/>
        <a:lstStyle/>
        <a:p>
          <a:r>
            <a:rPr lang="en-US" dirty="0"/>
            <a:t>Gathering</a:t>
          </a:r>
        </a:p>
      </dgm:t>
    </dgm:pt>
    <dgm:pt modelId="{1E9954C2-7890-4C75-8EA9-2A59C3F2EA10}" type="parTrans" cxnId="{3B3506F9-6448-43A8-B485-82F633706A6E}">
      <dgm:prSet/>
      <dgm:spPr/>
      <dgm:t>
        <a:bodyPr/>
        <a:lstStyle/>
        <a:p>
          <a:endParaRPr lang="en-US"/>
        </a:p>
      </dgm:t>
    </dgm:pt>
    <dgm:pt modelId="{4EEAA4F7-B008-4E25-B6E4-EC5FB53D9A3A}" type="sibTrans" cxnId="{3B3506F9-6448-43A8-B485-82F633706A6E}">
      <dgm:prSet/>
      <dgm:spPr/>
      <dgm:t>
        <a:bodyPr/>
        <a:lstStyle/>
        <a:p>
          <a:endParaRPr lang="en-US"/>
        </a:p>
      </dgm:t>
    </dgm:pt>
    <dgm:pt modelId="{18DDD59C-4A62-4B06-ADCD-2B16BD3B754B}">
      <dgm:prSet phldrT="[Text]"/>
      <dgm:spPr/>
      <dgm:t>
        <a:bodyPr/>
        <a:lstStyle/>
        <a:p>
          <a:r>
            <a:rPr lang="en-US" dirty="0"/>
            <a:t>APM’S: Splunk &amp; Dynatrace </a:t>
          </a:r>
        </a:p>
      </dgm:t>
    </dgm:pt>
    <dgm:pt modelId="{898B6B84-7E1C-40BC-88AA-1FA8410EDD84}" type="parTrans" cxnId="{AF3B9069-E596-472A-A352-06AB6D6C30A2}">
      <dgm:prSet/>
      <dgm:spPr/>
      <dgm:t>
        <a:bodyPr/>
        <a:lstStyle/>
        <a:p>
          <a:endParaRPr lang="en-US"/>
        </a:p>
      </dgm:t>
    </dgm:pt>
    <dgm:pt modelId="{023005E5-5F98-4FA4-879E-5F195B45BDC5}" type="sibTrans" cxnId="{AF3B9069-E596-472A-A352-06AB6D6C30A2}">
      <dgm:prSet/>
      <dgm:spPr/>
      <dgm:t>
        <a:bodyPr/>
        <a:lstStyle/>
        <a:p>
          <a:endParaRPr lang="en-US"/>
        </a:p>
      </dgm:t>
    </dgm:pt>
    <dgm:pt modelId="{548C63B2-36EA-45D6-A3AE-B419D9FCABD8}">
      <dgm:prSet phldrT="[Text]"/>
      <dgm:spPr/>
      <dgm:t>
        <a:bodyPr/>
        <a:lstStyle/>
        <a:p>
          <a:r>
            <a:rPr lang="en-US" dirty="0"/>
            <a:t>Splunk SDK built on REST API  </a:t>
          </a:r>
        </a:p>
      </dgm:t>
    </dgm:pt>
    <dgm:pt modelId="{9E2D186C-0919-4CAF-B9F9-F35B14B16FEA}" type="parTrans" cxnId="{5EBE8A74-6387-48F3-8619-95D024603A34}">
      <dgm:prSet/>
      <dgm:spPr/>
      <dgm:t>
        <a:bodyPr/>
        <a:lstStyle/>
        <a:p>
          <a:endParaRPr lang="en-US"/>
        </a:p>
      </dgm:t>
    </dgm:pt>
    <dgm:pt modelId="{632A1772-5EC6-4C2F-90BC-B9E06CC5122A}" type="sibTrans" cxnId="{5EBE8A74-6387-48F3-8619-95D024603A34}">
      <dgm:prSet/>
      <dgm:spPr/>
      <dgm:t>
        <a:bodyPr/>
        <a:lstStyle/>
        <a:p>
          <a:endParaRPr lang="en-US"/>
        </a:p>
      </dgm:t>
    </dgm:pt>
    <dgm:pt modelId="{A6432B3F-AB2A-45D0-9798-9C123D8265D7}">
      <dgm:prSet phldrT="[Text]"/>
      <dgm:spPr/>
      <dgm:t>
        <a:bodyPr/>
        <a:lstStyle/>
        <a:p>
          <a:r>
            <a:rPr lang="en-US" dirty="0"/>
            <a:t>Processing </a:t>
          </a:r>
        </a:p>
      </dgm:t>
    </dgm:pt>
    <dgm:pt modelId="{B1F29DD4-C5AA-4E72-828B-B7D83B2E8DAD}" type="parTrans" cxnId="{8E6D2C4B-F18D-455B-A664-5F08287EB98C}">
      <dgm:prSet/>
      <dgm:spPr/>
      <dgm:t>
        <a:bodyPr/>
        <a:lstStyle/>
        <a:p>
          <a:endParaRPr lang="en-US"/>
        </a:p>
      </dgm:t>
    </dgm:pt>
    <dgm:pt modelId="{C8E9A5C5-EE5F-4821-8211-E3637943D9B5}" type="sibTrans" cxnId="{8E6D2C4B-F18D-455B-A664-5F08287EB98C}">
      <dgm:prSet/>
      <dgm:spPr/>
      <dgm:t>
        <a:bodyPr/>
        <a:lstStyle/>
        <a:p>
          <a:endParaRPr lang="en-US"/>
        </a:p>
      </dgm:t>
    </dgm:pt>
    <dgm:pt modelId="{72E0DF6C-73C1-4EE6-9C8A-18D7695399FC}">
      <dgm:prSet phldrT="[Text]"/>
      <dgm:spPr/>
      <dgm:t>
        <a:bodyPr/>
        <a:lstStyle/>
        <a:p>
          <a:r>
            <a:rPr lang="en-US" dirty="0"/>
            <a:t>Python packages </a:t>
          </a:r>
        </a:p>
      </dgm:t>
    </dgm:pt>
    <dgm:pt modelId="{52A1879A-DDE0-4B4E-861B-1B8AB98FBB66}" type="parTrans" cxnId="{9BDC0F97-47F5-4D50-A979-C31D3DB00759}">
      <dgm:prSet/>
      <dgm:spPr/>
      <dgm:t>
        <a:bodyPr/>
        <a:lstStyle/>
        <a:p>
          <a:endParaRPr lang="en-US"/>
        </a:p>
      </dgm:t>
    </dgm:pt>
    <dgm:pt modelId="{999BB27A-3D9C-4150-859B-6747E0AF8686}" type="sibTrans" cxnId="{9BDC0F97-47F5-4D50-A979-C31D3DB00759}">
      <dgm:prSet/>
      <dgm:spPr/>
      <dgm:t>
        <a:bodyPr/>
        <a:lstStyle/>
        <a:p>
          <a:endParaRPr lang="en-US"/>
        </a:p>
      </dgm:t>
    </dgm:pt>
    <dgm:pt modelId="{26D7CB40-8131-43D3-B53B-8798C9D450BC}">
      <dgm:prSet phldrT="[Text]"/>
      <dgm:spPr/>
      <dgm:t>
        <a:bodyPr/>
        <a:lstStyle/>
        <a:p>
          <a:r>
            <a:rPr lang="en-US" dirty="0"/>
            <a:t>Pandas &amp; CSV </a:t>
          </a:r>
        </a:p>
      </dgm:t>
    </dgm:pt>
    <dgm:pt modelId="{DDBFEBAF-57A6-43BE-B61C-F2A9F8D49BCF}" type="parTrans" cxnId="{67DCF2C9-5823-451E-8DDA-2E5D67581091}">
      <dgm:prSet/>
      <dgm:spPr/>
      <dgm:t>
        <a:bodyPr/>
        <a:lstStyle/>
        <a:p>
          <a:endParaRPr lang="en-US"/>
        </a:p>
      </dgm:t>
    </dgm:pt>
    <dgm:pt modelId="{A2801733-9C41-4C9E-9982-3AB7B39683B7}" type="sibTrans" cxnId="{67DCF2C9-5823-451E-8DDA-2E5D67581091}">
      <dgm:prSet/>
      <dgm:spPr/>
      <dgm:t>
        <a:bodyPr/>
        <a:lstStyle/>
        <a:p>
          <a:endParaRPr lang="en-US"/>
        </a:p>
      </dgm:t>
    </dgm:pt>
    <dgm:pt modelId="{3AA17919-4DA1-4F38-BBA9-F583537CDB86}">
      <dgm:prSet phldrT="[Text]"/>
      <dgm:spPr/>
      <dgm:t>
        <a:bodyPr/>
        <a:lstStyle/>
        <a:p>
          <a:r>
            <a:rPr lang="en-US" dirty="0"/>
            <a:t>Training </a:t>
          </a:r>
        </a:p>
      </dgm:t>
    </dgm:pt>
    <dgm:pt modelId="{77736E99-D041-4126-A4A5-90A5ABCF6946}" type="parTrans" cxnId="{EA8FDE6B-5F8E-4C47-A8D7-A0B730F79F59}">
      <dgm:prSet/>
      <dgm:spPr/>
      <dgm:t>
        <a:bodyPr/>
        <a:lstStyle/>
        <a:p>
          <a:endParaRPr lang="en-US"/>
        </a:p>
      </dgm:t>
    </dgm:pt>
    <dgm:pt modelId="{6F68794B-8F3F-4939-8C24-C7D049522A75}" type="sibTrans" cxnId="{EA8FDE6B-5F8E-4C47-A8D7-A0B730F79F59}">
      <dgm:prSet/>
      <dgm:spPr/>
      <dgm:t>
        <a:bodyPr/>
        <a:lstStyle/>
        <a:p>
          <a:endParaRPr lang="en-US"/>
        </a:p>
      </dgm:t>
    </dgm:pt>
    <dgm:pt modelId="{64A56578-EDA5-4313-83E4-B7FA6E91BBA8}">
      <dgm:prSet phldrT="[Text]"/>
      <dgm:spPr/>
      <dgm:t>
        <a:bodyPr/>
        <a:lstStyle/>
        <a:p>
          <a:r>
            <a:rPr lang="en-US" dirty="0"/>
            <a:t>Linear Regression </a:t>
          </a:r>
        </a:p>
      </dgm:t>
    </dgm:pt>
    <dgm:pt modelId="{17A6714C-3849-443B-A196-F5A1C26CB124}" type="parTrans" cxnId="{78699D06-6ECF-4D59-8601-04E142745750}">
      <dgm:prSet/>
      <dgm:spPr/>
      <dgm:t>
        <a:bodyPr/>
        <a:lstStyle/>
        <a:p>
          <a:endParaRPr lang="en-US"/>
        </a:p>
      </dgm:t>
    </dgm:pt>
    <dgm:pt modelId="{2309FA64-2BE0-4DF8-BF60-839BF4BC7E54}" type="sibTrans" cxnId="{78699D06-6ECF-4D59-8601-04E142745750}">
      <dgm:prSet/>
      <dgm:spPr/>
      <dgm:t>
        <a:bodyPr/>
        <a:lstStyle/>
        <a:p>
          <a:endParaRPr lang="en-US"/>
        </a:p>
      </dgm:t>
    </dgm:pt>
    <dgm:pt modelId="{82D03753-1EB3-4654-9D63-CF0C8F8A53FD}">
      <dgm:prSet phldrT="[Text]"/>
      <dgm:spPr/>
      <dgm:t>
        <a:bodyPr/>
        <a:lstStyle/>
        <a:p>
          <a:r>
            <a:rPr lang="en-US" dirty="0"/>
            <a:t>K Nearest Neighbor </a:t>
          </a:r>
        </a:p>
      </dgm:t>
    </dgm:pt>
    <dgm:pt modelId="{71600014-F253-4A37-B776-BC33F931A634}" type="parTrans" cxnId="{8A2C76EC-20FD-4AD7-BB54-D3CE006FED56}">
      <dgm:prSet/>
      <dgm:spPr/>
      <dgm:t>
        <a:bodyPr/>
        <a:lstStyle/>
        <a:p>
          <a:endParaRPr lang="en-US"/>
        </a:p>
      </dgm:t>
    </dgm:pt>
    <dgm:pt modelId="{B012CEC0-308A-40BC-9745-52B8A143B675}" type="sibTrans" cxnId="{8A2C76EC-20FD-4AD7-BB54-D3CE006FED56}">
      <dgm:prSet/>
      <dgm:spPr/>
      <dgm:t>
        <a:bodyPr/>
        <a:lstStyle/>
        <a:p>
          <a:endParaRPr lang="en-US"/>
        </a:p>
      </dgm:t>
    </dgm:pt>
    <dgm:pt modelId="{76B7B6E0-8BE8-4850-8DCC-DD81283F5C19}">
      <dgm:prSet phldrT="[Text]"/>
      <dgm:spPr/>
      <dgm:t>
        <a:bodyPr/>
        <a:lstStyle/>
        <a:p>
          <a:r>
            <a:rPr lang="en-US" dirty="0"/>
            <a:t>Presentation </a:t>
          </a:r>
        </a:p>
      </dgm:t>
    </dgm:pt>
    <dgm:pt modelId="{B9CBD619-BBB4-4C22-AF19-74258589C7D8}" type="sibTrans" cxnId="{FD800DB1-1464-4D60-98BD-719D2E14535F}">
      <dgm:prSet/>
      <dgm:spPr/>
      <dgm:t>
        <a:bodyPr/>
        <a:lstStyle/>
        <a:p>
          <a:endParaRPr lang="en-US"/>
        </a:p>
      </dgm:t>
    </dgm:pt>
    <dgm:pt modelId="{73407618-93B9-448C-8936-AB8F64291182}" type="parTrans" cxnId="{FD800DB1-1464-4D60-98BD-719D2E14535F}">
      <dgm:prSet/>
      <dgm:spPr/>
      <dgm:t>
        <a:bodyPr/>
        <a:lstStyle/>
        <a:p>
          <a:endParaRPr lang="en-US"/>
        </a:p>
      </dgm:t>
    </dgm:pt>
    <dgm:pt modelId="{509DCFF8-CFD5-4BBD-83DE-2189831C346B}">
      <dgm:prSet phldrT="[Text]"/>
      <dgm:spPr/>
      <dgm:t>
        <a:bodyPr/>
        <a:lstStyle/>
        <a:p>
          <a:r>
            <a:rPr lang="en-US" dirty="0"/>
            <a:t>Python Django Framework and Django REST Framework </a:t>
          </a:r>
        </a:p>
      </dgm:t>
    </dgm:pt>
    <dgm:pt modelId="{D42ED66A-7FCC-4225-BB4F-213103B9D1B2}" type="parTrans" cxnId="{276C3DF5-B5FE-49B0-A947-81B4E1603DB7}">
      <dgm:prSet/>
      <dgm:spPr/>
      <dgm:t>
        <a:bodyPr/>
        <a:lstStyle/>
        <a:p>
          <a:endParaRPr lang="en-US"/>
        </a:p>
      </dgm:t>
    </dgm:pt>
    <dgm:pt modelId="{DD314431-FE30-43FC-BABF-D106D490739B}" type="sibTrans" cxnId="{276C3DF5-B5FE-49B0-A947-81B4E1603DB7}">
      <dgm:prSet/>
      <dgm:spPr/>
      <dgm:t>
        <a:bodyPr/>
        <a:lstStyle/>
        <a:p>
          <a:endParaRPr lang="en-US"/>
        </a:p>
      </dgm:t>
    </dgm:pt>
    <dgm:pt modelId="{B1868671-9252-4BA7-93F1-7987AACB5A6B}">
      <dgm:prSet phldrT="[Text]"/>
      <dgm:spPr/>
      <dgm:t>
        <a:bodyPr/>
        <a:lstStyle/>
        <a:p>
          <a:r>
            <a:rPr lang="en-US" dirty="0"/>
            <a:t>Canvas.js</a:t>
          </a:r>
        </a:p>
      </dgm:t>
    </dgm:pt>
    <dgm:pt modelId="{195EBA81-FFC3-4277-9208-1163725D678C}" type="parTrans" cxnId="{DDAFA760-3432-4536-BD22-4B0533B93E77}">
      <dgm:prSet/>
      <dgm:spPr/>
      <dgm:t>
        <a:bodyPr/>
        <a:lstStyle/>
        <a:p>
          <a:endParaRPr lang="en-US"/>
        </a:p>
      </dgm:t>
    </dgm:pt>
    <dgm:pt modelId="{A36CB1A1-A5D8-47A8-94FE-82423A4F4A1B}" type="sibTrans" cxnId="{DDAFA760-3432-4536-BD22-4B0533B93E77}">
      <dgm:prSet/>
      <dgm:spPr/>
      <dgm:t>
        <a:bodyPr/>
        <a:lstStyle/>
        <a:p>
          <a:endParaRPr lang="en-US"/>
        </a:p>
      </dgm:t>
    </dgm:pt>
    <dgm:pt modelId="{2895CF01-F7D7-4D24-A242-8E8047C9195F}" type="pres">
      <dgm:prSet presAssocID="{B0B06B11-0105-45D5-A116-68D9C53CA0E4}" presName="linearFlow" presStyleCnt="0">
        <dgm:presLayoutVars>
          <dgm:dir/>
          <dgm:animLvl val="lvl"/>
          <dgm:resizeHandles val="exact"/>
        </dgm:presLayoutVars>
      </dgm:prSet>
      <dgm:spPr/>
    </dgm:pt>
    <dgm:pt modelId="{75AE6254-1C7E-4186-87FE-2D4ADD3DBB44}" type="pres">
      <dgm:prSet presAssocID="{8924C79A-0395-4F87-8008-A556016627E2}" presName="composite" presStyleCnt="0"/>
      <dgm:spPr/>
    </dgm:pt>
    <dgm:pt modelId="{9CFA9B8B-2896-40C7-B924-CFFDE1F96234}" type="pres">
      <dgm:prSet presAssocID="{8924C79A-0395-4F87-8008-A556016627E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39A0E1B-BD5C-4105-89F0-D9E74D636FBC}" type="pres">
      <dgm:prSet presAssocID="{8924C79A-0395-4F87-8008-A556016627E2}" presName="descendantText" presStyleLbl="alignAcc1" presStyleIdx="0" presStyleCnt="4" custLinFactNeighborX="135">
        <dgm:presLayoutVars>
          <dgm:bulletEnabled val="1"/>
        </dgm:presLayoutVars>
      </dgm:prSet>
      <dgm:spPr/>
    </dgm:pt>
    <dgm:pt modelId="{FDB83D50-E545-4B3B-A523-31BD8AC11881}" type="pres">
      <dgm:prSet presAssocID="{4EEAA4F7-B008-4E25-B6E4-EC5FB53D9A3A}" presName="sp" presStyleCnt="0"/>
      <dgm:spPr/>
    </dgm:pt>
    <dgm:pt modelId="{0AF427BF-581F-4A80-B11A-89D47C4F7FE1}" type="pres">
      <dgm:prSet presAssocID="{A6432B3F-AB2A-45D0-9798-9C123D8265D7}" presName="composite" presStyleCnt="0"/>
      <dgm:spPr/>
    </dgm:pt>
    <dgm:pt modelId="{B4B2F6C4-9A26-412B-9A2D-6A79C4CA7AF2}" type="pres">
      <dgm:prSet presAssocID="{A6432B3F-AB2A-45D0-9798-9C123D8265D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44072F-C38A-49DE-A6AD-8B317AB08A04}" type="pres">
      <dgm:prSet presAssocID="{A6432B3F-AB2A-45D0-9798-9C123D8265D7}" presName="descendantText" presStyleLbl="alignAcc1" presStyleIdx="1" presStyleCnt="4">
        <dgm:presLayoutVars>
          <dgm:bulletEnabled val="1"/>
        </dgm:presLayoutVars>
      </dgm:prSet>
      <dgm:spPr/>
    </dgm:pt>
    <dgm:pt modelId="{0F8D7BBC-9AC4-47E6-9F1D-47E2B6A7D44A}" type="pres">
      <dgm:prSet presAssocID="{C8E9A5C5-EE5F-4821-8211-E3637943D9B5}" presName="sp" presStyleCnt="0"/>
      <dgm:spPr/>
    </dgm:pt>
    <dgm:pt modelId="{208BF9BF-CC96-4900-B3E6-73EE6B897C23}" type="pres">
      <dgm:prSet presAssocID="{3AA17919-4DA1-4F38-BBA9-F583537CDB86}" presName="composite" presStyleCnt="0"/>
      <dgm:spPr/>
    </dgm:pt>
    <dgm:pt modelId="{FB38DF98-2C4F-4127-8537-99F79DA82842}" type="pres">
      <dgm:prSet presAssocID="{3AA17919-4DA1-4F38-BBA9-F583537CDB8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86C1EB4-C187-4B59-81E9-117EF14AA68C}" type="pres">
      <dgm:prSet presAssocID="{3AA17919-4DA1-4F38-BBA9-F583537CDB86}" presName="descendantText" presStyleLbl="alignAcc1" presStyleIdx="2" presStyleCnt="4">
        <dgm:presLayoutVars>
          <dgm:bulletEnabled val="1"/>
        </dgm:presLayoutVars>
      </dgm:prSet>
      <dgm:spPr/>
    </dgm:pt>
    <dgm:pt modelId="{A82EC5C9-FDBC-4898-BBB0-8E75F641569C}" type="pres">
      <dgm:prSet presAssocID="{6F68794B-8F3F-4939-8C24-C7D049522A75}" presName="sp" presStyleCnt="0"/>
      <dgm:spPr/>
    </dgm:pt>
    <dgm:pt modelId="{689FBEA0-9B05-43D4-A699-705FAF853A8F}" type="pres">
      <dgm:prSet presAssocID="{76B7B6E0-8BE8-4850-8DCC-DD81283F5C19}" presName="composite" presStyleCnt="0"/>
      <dgm:spPr/>
    </dgm:pt>
    <dgm:pt modelId="{4C8B9DE7-277F-435B-B829-664445840AB0}" type="pres">
      <dgm:prSet presAssocID="{76B7B6E0-8BE8-4850-8DCC-DD81283F5C1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3D60816-4FC1-49F1-94AD-CF6292CA6208}" type="pres">
      <dgm:prSet presAssocID="{76B7B6E0-8BE8-4850-8DCC-DD81283F5C1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8699D06-6ECF-4D59-8601-04E142745750}" srcId="{3AA17919-4DA1-4F38-BBA9-F583537CDB86}" destId="{64A56578-EDA5-4313-83E4-B7FA6E91BBA8}" srcOrd="0" destOrd="0" parTransId="{17A6714C-3849-443B-A196-F5A1C26CB124}" sibTransId="{2309FA64-2BE0-4DF8-BF60-839BF4BC7E54}"/>
    <dgm:cxn modelId="{DDAFA760-3432-4536-BD22-4B0533B93E77}" srcId="{76B7B6E0-8BE8-4850-8DCC-DD81283F5C19}" destId="{B1868671-9252-4BA7-93F1-7987AACB5A6B}" srcOrd="1" destOrd="0" parTransId="{195EBA81-FFC3-4277-9208-1163725D678C}" sibTransId="{A36CB1A1-A5D8-47A8-94FE-82423A4F4A1B}"/>
    <dgm:cxn modelId="{AF3B9069-E596-472A-A352-06AB6D6C30A2}" srcId="{8924C79A-0395-4F87-8008-A556016627E2}" destId="{18DDD59C-4A62-4B06-ADCD-2B16BD3B754B}" srcOrd="0" destOrd="0" parTransId="{898B6B84-7E1C-40BC-88AA-1FA8410EDD84}" sibTransId="{023005E5-5F98-4FA4-879E-5F195B45BDC5}"/>
    <dgm:cxn modelId="{72362D4A-611C-4186-A0C7-D857E7A86AC9}" type="presOf" srcId="{26D7CB40-8131-43D3-B53B-8798C9D450BC}" destId="{0D44072F-C38A-49DE-A6AD-8B317AB08A04}" srcOrd="0" destOrd="1" presId="urn:microsoft.com/office/officeart/2005/8/layout/chevron2"/>
    <dgm:cxn modelId="{8E6D2C4B-F18D-455B-A664-5F08287EB98C}" srcId="{B0B06B11-0105-45D5-A116-68D9C53CA0E4}" destId="{A6432B3F-AB2A-45D0-9798-9C123D8265D7}" srcOrd="1" destOrd="0" parTransId="{B1F29DD4-C5AA-4E72-828B-B7D83B2E8DAD}" sibTransId="{C8E9A5C5-EE5F-4821-8211-E3637943D9B5}"/>
    <dgm:cxn modelId="{EA8FDE6B-5F8E-4C47-A8D7-A0B730F79F59}" srcId="{B0B06B11-0105-45D5-A116-68D9C53CA0E4}" destId="{3AA17919-4DA1-4F38-BBA9-F583537CDB86}" srcOrd="2" destOrd="0" parTransId="{77736E99-D041-4126-A4A5-90A5ABCF6946}" sibTransId="{6F68794B-8F3F-4939-8C24-C7D049522A75}"/>
    <dgm:cxn modelId="{5EBE8A74-6387-48F3-8619-95D024603A34}" srcId="{8924C79A-0395-4F87-8008-A556016627E2}" destId="{548C63B2-36EA-45D6-A3AE-B419D9FCABD8}" srcOrd="1" destOrd="0" parTransId="{9E2D186C-0919-4CAF-B9F9-F35B14B16FEA}" sibTransId="{632A1772-5EC6-4C2F-90BC-B9E06CC5122A}"/>
    <dgm:cxn modelId="{9CDF7C90-30B3-4979-B98B-99425234899C}" type="presOf" srcId="{64A56578-EDA5-4313-83E4-B7FA6E91BBA8}" destId="{486C1EB4-C187-4B59-81E9-117EF14AA68C}" srcOrd="0" destOrd="0" presId="urn:microsoft.com/office/officeart/2005/8/layout/chevron2"/>
    <dgm:cxn modelId="{678F8095-93D7-4684-8473-1AF41195D6AF}" type="presOf" srcId="{548C63B2-36EA-45D6-A3AE-B419D9FCABD8}" destId="{939A0E1B-BD5C-4105-89F0-D9E74D636FBC}" srcOrd="0" destOrd="1" presId="urn:microsoft.com/office/officeart/2005/8/layout/chevron2"/>
    <dgm:cxn modelId="{9BDC0F97-47F5-4D50-A979-C31D3DB00759}" srcId="{A6432B3F-AB2A-45D0-9798-9C123D8265D7}" destId="{72E0DF6C-73C1-4EE6-9C8A-18D7695399FC}" srcOrd="0" destOrd="0" parTransId="{52A1879A-DDE0-4B4E-861B-1B8AB98FBB66}" sibTransId="{999BB27A-3D9C-4150-859B-6747E0AF8686}"/>
    <dgm:cxn modelId="{0F1E4B9E-B07F-4646-835C-B3428ADAF044}" type="presOf" srcId="{3AA17919-4DA1-4F38-BBA9-F583537CDB86}" destId="{FB38DF98-2C4F-4127-8537-99F79DA82842}" srcOrd="0" destOrd="0" presId="urn:microsoft.com/office/officeart/2005/8/layout/chevron2"/>
    <dgm:cxn modelId="{5589B4A3-4403-45BF-942D-026C53628306}" type="presOf" srcId="{76B7B6E0-8BE8-4850-8DCC-DD81283F5C19}" destId="{4C8B9DE7-277F-435B-B829-664445840AB0}" srcOrd="0" destOrd="0" presId="urn:microsoft.com/office/officeart/2005/8/layout/chevron2"/>
    <dgm:cxn modelId="{61A411A9-E8DA-42F4-A808-2043046E67B7}" type="presOf" srcId="{82D03753-1EB3-4654-9D63-CF0C8F8A53FD}" destId="{486C1EB4-C187-4B59-81E9-117EF14AA68C}" srcOrd="0" destOrd="1" presId="urn:microsoft.com/office/officeart/2005/8/layout/chevron2"/>
    <dgm:cxn modelId="{3049CAA9-6BED-4432-AA78-0DB3F9F08134}" type="presOf" srcId="{8924C79A-0395-4F87-8008-A556016627E2}" destId="{9CFA9B8B-2896-40C7-B924-CFFDE1F96234}" srcOrd="0" destOrd="0" presId="urn:microsoft.com/office/officeart/2005/8/layout/chevron2"/>
    <dgm:cxn modelId="{E81D7BAD-C2DF-42D8-94BF-B85062FB4009}" type="presOf" srcId="{72E0DF6C-73C1-4EE6-9C8A-18D7695399FC}" destId="{0D44072F-C38A-49DE-A6AD-8B317AB08A04}" srcOrd="0" destOrd="0" presId="urn:microsoft.com/office/officeart/2005/8/layout/chevron2"/>
    <dgm:cxn modelId="{FD800DB1-1464-4D60-98BD-719D2E14535F}" srcId="{B0B06B11-0105-45D5-A116-68D9C53CA0E4}" destId="{76B7B6E0-8BE8-4850-8DCC-DD81283F5C19}" srcOrd="3" destOrd="0" parTransId="{73407618-93B9-448C-8936-AB8F64291182}" sibTransId="{B9CBD619-BBB4-4C22-AF19-74258589C7D8}"/>
    <dgm:cxn modelId="{CF4F66B8-2349-4CA0-A185-0B5110114F0D}" type="presOf" srcId="{A6432B3F-AB2A-45D0-9798-9C123D8265D7}" destId="{B4B2F6C4-9A26-412B-9A2D-6A79C4CA7AF2}" srcOrd="0" destOrd="0" presId="urn:microsoft.com/office/officeart/2005/8/layout/chevron2"/>
    <dgm:cxn modelId="{65BBD6C2-92FE-4467-850E-FA44549A4CA1}" type="presOf" srcId="{B0B06B11-0105-45D5-A116-68D9C53CA0E4}" destId="{2895CF01-F7D7-4D24-A242-8E8047C9195F}" srcOrd="0" destOrd="0" presId="urn:microsoft.com/office/officeart/2005/8/layout/chevron2"/>
    <dgm:cxn modelId="{67DCF2C9-5823-451E-8DDA-2E5D67581091}" srcId="{A6432B3F-AB2A-45D0-9798-9C123D8265D7}" destId="{26D7CB40-8131-43D3-B53B-8798C9D450BC}" srcOrd="1" destOrd="0" parTransId="{DDBFEBAF-57A6-43BE-B61C-F2A9F8D49BCF}" sibTransId="{A2801733-9C41-4C9E-9982-3AB7B39683B7}"/>
    <dgm:cxn modelId="{6EFC75D3-59C0-45B7-B4B9-D86BDA2624FC}" type="presOf" srcId="{509DCFF8-CFD5-4BBD-83DE-2189831C346B}" destId="{D3D60816-4FC1-49F1-94AD-CF6292CA6208}" srcOrd="0" destOrd="0" presId="urn:microsoft.com/office/officeart/2005/8/layout/chevron2"/>
    <dgm:cxn modelId="{19DEA8EB-84AD-468F-8A27-8BE90F2EBECD}" type="presOf" srcId="{B1868671-9252-4BA7-93F1-7987AACB5A6B}" destId="{D3D60816-4FC1-49F1-94AD-CF6292CA6208}" srcOrd="0" destOrd="1" presId="urn:microsoft.com/office/officeart/2005/8/layout/chevron2"/>
    <dgm:cxn modelId="{8A2C76EC-20FD-4AD7-BB54-D3CE006FED56}" srcId="{3AA17919-4DA1-4F38-BBA9-F583537CDB86}" destId="{82D03753-1EB3-4654-9D63-CF0C8F8A53FD}" srcOrd="1" destOrd="0" parTransId="{71600014-F253-4A37-B776-BC33F931A634}" sibTransId="{B012CEC0-308A-40BC-9745-52B8A143B675}"/>
    <dgm:cxn modelId="{276C3DF5-B5FE-49B0-A947-81B4E1603DB7}" srcId="{76B7B6E0-8BE8-4850-8DCC-DD81283F5C19}" destId="{509DCFF8-CFD5-4BBD-83DE-2189831C346B}" srcOrd="0" destOrd="0" parTransId="{D42ED66A-7FCC-4225-BB4F-213103B9D1B2}" sibTransId="{DD314431-FE30-43FC-BABF-D106D490739B}"/>
    <dgm:cxn modelId="{3B3506F9-6448-43A8-B485-82F633706A6E}" srcId="{B0B06B11-0105-45D5-A116-68D9C53CA0E4}" destId="{8924C79A-0395-4F87-8008-A556016627E2}" srcOrd="0" destOrd="0" parTransId="{1E9954C2-7890-4C75-8EA9-2A59C3F2EA10}" sibTransId="{4EEAA4F7-B008-4E25-B6E4-EC5FB53D9A3A}"/>
    <dgm:cxn modelId="{C3C488FA-2168-41C9-89E1-4EC2472AB18A}" type="presOf" srcId="{18DDD59C-4A62-4B06-ADCD-2B16BD3B754B}" destId="{939A0E1B-BD5C-4105-89F0-D9E74D636FBC}" srcOrd="0" destOrd="0" presId="urn:microsoft.com/office/officeart/2005/8/layout/chevron2"/>
    <dgm:cxn modelId="{DE6C9C4A-00B4-4049-93A0-14F5EB127372}" type="presParOf" srcId="{2895CF01-F7D7-4D24-A242-8E8047C9195F}" destId="{75AE6254-1C7E-4186-87FE-2D4ADD3DBB44}" srcOrd="0" destOrd="0" presId="urn:microsoft.com/office/officeart/2005/8/layout/chevron2"/>
    <dgm:cxn modelId="{F2B61C31-3A9B-4FC9-A8FC-A01AECC63D27}" type="presParOf" srcId="{75AE6254-1C7E-4186-87FE-2D4ADD3DBB44}" destId="{9CFA9B8B-2896-40C7-B924-CFFDE1F96234}" srcOrd="0" destOrd="0" presId="urn:microsoft.com/office/officeart/2005/8/layout/chevron2"/>
    <dgm:cxn modelId="{68D37972-B764-496E-87D1-FB5A3FF71066}" type="presParOf" srcId="{75AE6254-1C7E-4186-87FE-2D4ADD3DBB44}" destId="{939A0E1B-BD5C-4105-89F0-D9E74D636FBC}" srcOrd="1" destOrd="0" presId="urn:microsoft.com/office/officeart/2005/8/layout/chevron2"/>
    <dgm:cxn modelId="{E0A965DB-25B5-4219-8CDF-22D098AA12A1}" type="presParOf" srcId="{2895CF01-F7D7-4D24-A242-8E8047C9195F}" destId="{FDB83D50-E545-4B3B-A523-31BD8AC11881}" srcOrd="1" destOrd="0" presId="urn:microsoft.com/office/officeart/2005/8/layout/chevron2"/>
    <dgm:cxn modelId="{0446EEF1-76A9-4093-847F-6502EC040E17}" type="presParOf" srcId="{2895CF01-F7D7-4D24-A242-8E8047C9195F}" destId="{0AF427BF-581F-4A80-B11A-89D47C4F7FE1}" srcOrd="2" destOrd="0" presId="urn:microsoft.com/office/officeart/2005/8/layout/chevron2"/>
    <dgm:cxn modelId="{4E29A92B-99AE-4135-B2D0-FA189326EA1E}" type="presParOf" srcId="{0AF427BF-581F-4A80-B11A-89D47C4F7FE1}" destId="{B4B2F6C4-9A26-412B-9A2D-6A79C4CA7AF2}" srcOrd="0" destOrd="0" presId="urn:microsoft.com/office/officeart/2005/8/layout/chevron2"/>
    <dgm:cxn modelId="{DDC6995F-3709-498E-BD3A-EE4F8B19D89B}" type="presParOf" srcId="{0AF427BF-581F-4A80-B11A-89D47C4F7FE1}" destId="{0D44072F-C38A-49DE-A6AD-8B317AB08A04}" srcOrd="1" destOrd="0" presId="urn:microsoft.com/office/officeart/2005/8/layout/chevron2"/>
    <dgm:cxn modelId="{C1B2A402-40D0-4E62-B1D1-A49582C5DAD8}" type="presParOf" srcId="{2895CF01-F7D7-4D24-A242-8E8047C9195F}" destId="{0F8D7BBC-9AC4-47E6-9F1D-47E2B6A7D44A}" srcOrd="3" destOrd="0" presId="urn:microsoft.com/office/officeart/2005/8/layout/chevron2"/>
    <dgm:cxn modelId="{FDEB8256-1D22-4353-BB82-0614648E09D8}" type="presParOf" srcId="{2895CF01-F7D7-4D24-A242-8E8047C9195F}" destId="{208BF9BF-CC96-4900-B3E6-73EE6B897C23}" srcOrd="4" destOrd="0" presId="urn:microsoft.com/office/officeart/2005/8/layout/chevron2"/>
    <dgm:cxn modelId="{34D9A198-1371-4A01-A7A5-56B1D3EEE261}" type="presParOf" srcId="{208BF9BF-CC96-4900-B3E6-73EE6B897C23}" destId="{FB38DF98-2C4F-4127-8537-99F79DA82842}" srcOrd="0" destOrd="0" presId="urn:microsoft.com/office/officeart/2005/8/layout/chevron2"/>
    <dgm:cxn modelId="{04BF8C8A-0DC4-4DFB-A7D9-BE383468F4BC}" type="presParOf" srcId="{208BF9BF-CC96-4900-B3E6-73EE6B897C23}" destId="{486C1EB4-C187-4B59-81E9-117EF14AA68C}" srcOrd="1" destOrd="0" presId="urn:microsoft.com/office/officeart/2005/8/layout/chevron2"/>
    <dgm:cxn modelId="{533C999C-3749-43E6-99E0-99438C4C1F0C}" type="presParOf" srcId="{2895CF01-F7D7-4D24-A242-8E8047C9195F}" destId="{A82EC5C9-FDBC-4898-BBB0-8E75F641569C}" srcOrd="5" destOrd="0" presId="urn:microsoft.com/office/officeart/2005/8/layout/chevron2"/>
    <dgm:cxn modelId="{BD702A45-FE85-475C-B645-9DF37D6591D7}" type="presParOf" srcId="{2895CF01-F7D7-4D24-A242-8E8047C9195F}" destId="{689FBEA0-9B05-43D4-A699-705FAF853A8F}" srcOrd="6" destOrd="0" presId="urn:microsoft.com/office/officeart/2005/8/layout/chevron2"/>
    <dgm:cxn modelId="{DD869D1A-10CF-4F86-B55F-4BBBFB17FF6E}" type="presParOf" srcId="{689FBEA0-9B05-43D4-A699-705FAF853A8F}" destId="{4C8B9DE7-277F-435B-B829-664445840AB0}" srcOrd="0" destOrd="0" presId="urn:microsoft.com/office/officeart/2005/8/layout/chevron2"/>
    <dgm:cxn modelId="{D110F618-43BF-48D7-B09B-798B73F0192A}" type="presParOf" srcId="{689FBEA0-9B05-43D4-A699-705FAF853A8F}" destId="{D3D60816-4FC1-49F1-94AD-CF6292CA62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A9B8B-2896-40C7-B924-CFFDE1F96234}">
      <dsp:nvSpPr>
        <dsp:cNvPr id="0" name=""/>
        <dsp:cNvSpPr/>
      </dsp:nvSpPr>
      <dsp:spPr>
        <a:xfrm rot="5400000">
          <a:off x="-257250" y="257880"/>
          <a:ext cx="1715002" cy="1200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Gathering</a:t>
          </a:r>
        </a:p>
      </dsp:txBody>
      <dsp:txXfrm rot="-5400000">
        <a:off x="1" y="600881"/>
        <a:ext cx="1200501" cy="514501"/>
      </dsp:txXfrm>
    </dsp:sp>
    <dsp:sp modelId="{939A0E1B-BD5C-4105-89F0-D9E74D636FBC}">
      <dsp:nvSpPr>
        <dsp:cNvPr id="0" name=""/>
        <dsp:cNvSpPr/>
      </dsp:nvSpPr>
      <dsp:spPr>
        <a:xfrm rot="5400000">
          <a:off x="4491856" y="-3290724"/>
          <a:ext cx="1114751" cy="76974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APM’S: Splunk &amp; Dynatrace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Splunk SDK built on REST API  </a:t>
          </a:r>
        </a:p>
      </dsp:txBody>
      <dsp:txXfrm rot="-5400000">
        <a:off x="1200502" y="55048"/>
        <a:ext cx="7643042" cy="1005915"/>
      </dsp:txXfrm>
    </dsp:sp>
    <dsp:sp modelId="{B4B2F6C4-9A26-412B-9A2D-6A79C4CA7AF2}">
      <dsp:nvSpPr>
        <dsp:cNvPr id="0" name=""/>
        <dsp:cNvSpPr/>
      </dsp:nvSpPr>
      <dsp:spPr>
        <a:xfrm rot="5400000">
          <a:off x="-257250" y="1830069"/>
          <a:ext cx="1715002" cy="1200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Processing </a:t>
          </a:r>
        </a:p>
      </dsp:txBody>
      <dsp:txXfrm rot="-5400000">
        <a:off x="1" y="2173070"/>
        <a:ext cx="1200501" cy="514501"/>
      </dsp:txXfrm>
    </dsp:sp>
    <dsp:sp modelId="{0D44072F-C38A-49DE-A6AD-8B317AB08A04}">
      <dsp:nvSpPr>
        <dsp:cNvPr id="0" name=""/>
        <dsp:cNvSpPr/>
      </dsp:nvSpPr>
      <dsp:spPr>
        <a:xfrm rot="5400000">
          <a:off x="4491856" y="-1718535"/>
          <a:ext cx="1114751" cy="76974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Python packages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Pandas &amp; CSV </a:t>
          </a:r>
        </a:p>
      </dsp:txBody>
      <dsp:txXfrm rot="-5400000">
        <a:off x="1200502" y="1627237"/>
        <a:ext cx="7643042" cy="1005915"/>
      </dsp:txXfrm>
    </dsp:sp>
    <dsp:sp modelId="{FB38DF98-2C4F-4127-8537-99F79DA82842}">
      <dsp:nvSpPr>
        <dsp:cNvPr id="0" name=""/>
        <dsp:cNvSpPr/>
      </dsp:nvSpPr>
      <dsp:spPr>
        <a:xfrm rot="5400000">
          <a:off x="-257250" y="3402258"/>
          <a:ext cx="1715002" cy="1200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</a:t>
          </a:r>
        </a:p>
      </dsp:txBody>
      <dsp:txXfrm rot="-5400000">
        <a:off x="1" y="3745259"/>
        <a:ext cx="1200501" cy="514501"/>
      </dsp:txXfrm>
    </dsp:sp>
    <dsp:sp modelId="{486C1EB4-C187-4B59-81E9-117EF14AA68C}">
      <dsp:nvSpPr>
        <dsp:cNvPr id="0" name=""/>
        <dsp:cNvSpPr/>
      </dsp:nvSpPr>
      <dsp:spPr>
        <a:xfrm rot="5400000">
          <a:off x="4491856" y="-146345"/>
          <a:ext cx="1114751" cy="76974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Linear Regression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K Nearest Neighbor </a:t>
          </a:r>
        </a:p>
      </dsp:txBody>
      <dsp:txXfrm rot="-5400000">
        <a:off x="1200502" y="3199427"/>
        <a:ext cx="7643042" cy="1005915"/>
      </dsp:txXfrm>
    </dsp:sp>
    <dsp:sp modelId="{4C8B9DE7-277F-435B-B829-664445840AB0}">
      <dsp:nvSpPr>
        <dsp:cNvPr id="0" name=""/>
        <dsp:cNvSpPr/>
      </dsp:nvSpPr>
      <dsp:spPr>
        <a:xfrm rot="5400000">
          <a:off x="-257250" y="4974448"/>
          <a:ext cx="1715002" cy="1200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Presentation </a:t>
          </a:r>
        </a:p>
      </dsp:txBody>
      <dsp:txXfrm rot="-5400000">
        <a:off x="1" y="5317449"/>
        <a:ext cx="1200501" cy="514501"/>
      </dsp:txXfrm>
    </dsp:sp>
    <dsp:sp modelId="{D3D60816-4FC1-49F1-94AD-CF6292CA6208}">
      <dsp:nvSpPr>
        <dsp:cNvPr id="0" name=""/>
        <dsp:cNvSpPr/>
      </dsp:nvSpPr>
      <dsp:spPr>
        <a:xfrm rot="5400000">
          <a:off x="4491856" y="1425843"/>
          <a:ext cx="1114751" cy="76974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Python Django Framework and Django REST Framework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Canvas.js</a:t>
          </a:r>
        </a:p>
      </dsp:txBody>
      <dsp:txXfrm rot="-5400000">
        <a:off x="1200502" y="4771615"/>
        <a:ext cx="7643042" cy="100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3129CF-6D9B-D04D-BB01-ED1DC2C635A3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1482355-F3A0-8243-8983-23848542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21375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21375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50"/>
            </a:lvl1pPr>
          </a:lstStyle>
          <a:p>
            <a:fld id="{6F9497D8-6085-F943-9BF4-8CC69095374F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21" y="293155"/>
            <a:ext cx="680191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9521" y="3858703"/>
            <a:ext cx="6801918" cy="5119042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60873"/>
            <a:ext cx="3037840" cy="2339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9060873"/>
            <a:ext cx="3037840" cy="2339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50"/>
            </a:lvl1pPr>
          </a:lstStyle>
          <a:p>
            <a:fld id="{65F50CFC-B2CD-432A-B735-0C9F7EDCDF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6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7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225" indent="-177800" algn="l" defTabSz="1406713" rtl="0" eaLnBrk="1" latinLnBrk="0" hangingPunct="1">
      <a:buFont typeface="Arial" panose="020B0604020202020204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628650" indent="-166688" algn="l" defTabSz="1406713" rtl="0" eaLnBrk="1" latinLnBrk="0" hangingPunct="1">
      <a:buSzPct val="85000"/>
      <a:buFont typeface="Courier New" panose="02070309020205020404" pitchFamily="49" charset="0"/>
      <a:buChar char="o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55663" indent="-177800" algn="l" defTabSz="1406713" rtl="0" eaLnBrk="1" latinLnBrk="0" hangingPunct="1">
      <a:buSzPct val="80000"/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081088" indent="-214313" algn="l" defTabSz="1406713" rtl="0" eaLnBrk="1" latinLnBrk="0" hangingPunct="1">
      <a:buSzPct val="75000"/>
      <a:buFont typeface="Wingdings" panose="05000000000000000000" pitchFamily="2" charset="2"/>
      <a:buChar char="Ø"/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516782" algn="l" defTabSz="14067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220139" algn="l" defTabSz="14067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923495" algn="l" defTabSz="14067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626852" algn="l" defTabSz="14067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293688"/>
            <a:ext cx="619918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0CFC-B2CD-432A-B735-0C9F7EDCDF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293688"/>
            <a:ext cx="619918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0CFC-B2CD-432A-B735-0C9F7EDCDF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293688"/>
            <a:ext cx="619918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0CFC-B2CD-432A-B735-0C9F7EDCDF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0488" y="7777573"/>
            <a:ext cx="3413125" cy="438150"/>
          </a:xfrm>
        </p:spPr>
        <p:txBody>
          <a:bodyPr/>
          <a:lstStyle/>
          <a:p>
            <a:fld id="{AFBCCA89-C942-064B-B83E-A66ADBA29E5F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0" y="8151337"/>
            <a:ext cx="14630400" cy="0"/>
          </a:xfrm>
          <a:prstGeom prst="line">
            <a:avLst/>
          </a:prstGeom>
          <a:ln w="152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29204" y="1791947"/>
            <a:ext cx="2506328" cy="1198679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5194" y="4502280"/>
            <a:ext cx="7262813" cy="1813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accent1"/>
                </a:solidFill>
                <a:latin typeface="+mn-lt"/>
                <a:cs typeface="Calibri"/>
              </a:defRPr>
            </a:lvl1pPr>
          </a:lstStyle>
          <a:p>
            <a:r>
              <a:rPr lang="en-US" sz="3200">
                <a:latin typeface="Calibri"/>
                <a:cs typeface="Calibri"/>
              </a:rPr>
              <a:t>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45545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CONFIDENTIAL. Intended for internal distribution only.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81113" y="3344863"/>
            <a:ext cx="10629900" cy="8905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600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>
                <a:latin typeface="+mj-lt"/>
              </a:rPr>
              <a:t>Cover Headline – 60 pt Arial</a:t>
            </a:r>
          </a:p>
        </p:txBody>
      </p:sp>
    </p:spTree>
    <p:extLst>
      <p:ext uri="{BB962C8B-B14F-4D97-AF65-F5344CB8AC3E}">
        <p14:creationId xmlns:p14="http://schemas.microsoft.com/office/powerpoint/2010/main" val="35582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546122" y="109191"/>
            <a:ext cx="6415498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40 pt Arial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46071" y="1311310"/>
            <a:ext cx="7662054" cy="6024858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CONFIDENTIAL. Intended for internal distribution only.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211209" cy="48929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4892970"/>
            <a:ext cx="6211888" cy="33366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069E-4B14-374B-84D1-C9FEEB198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Blu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14630400" cy="82296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8084897"/>
            <a:ext cx="14710448" cy="1447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834358" y="7928194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3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Whit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630400" cy="82280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5" name="Picture 4" descr="LOWES_002664_01_r5_lowes_ppt_bl-07.png" hidden="1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5" b="7131"/>
          <a:stretch/>
        </p:blipFill>
        <p:spPr>
          <a:xfrm>
            <a:off x="0" y="6531429"/>
            <a:ext cx="14630400" cy="111034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6531427"/>
            <a:ext cx="14630400" cy="110984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alphaModFix amt="1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8508" y="3387206"/>
            <a:ext cx="12436475" cy="1765300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DIVIDER TITLE – 60 pt Arial</a:t>
            </a:r>
          </a:p>
        </p:txBody>
      </p:sp>
    </p:spTree>
    <p:extLst>
      <p:ext uri="{BB962C8B-B14F-4D97-AF65-F5344CB8AC3E}">
        <p14:creationId xmlns:p14="http://schemas.microsoft.com/office/powerpoint/2010/main" val="2613959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py +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38796757"/>
              </p:ext>
            </p:extLst>
          </p:nvPr>
        </p:nvGraphicFramePr>
        <p:xfrm>
          <a:off x="7161181" y="2020508"/>
          <a:ext cx="6773627" cy="5311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23291" y="109191"/>
            <a:ext cx="5848909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- 40 pt Arial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3241" y="1939782"/>
            <a:ext cx="5629724" cy="5553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</a:lstStyle>
          <a:p>
            <a:r>
              <a:rPr lang="en-US"/>
              <a:t>Support Copy – 32 pt Arial</a:t>
            </a:r>
          </a:p>
          <a:p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2350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0488" y="7777573"/>
            <a:ext cx="3413125" cy="438150"/>
          </a:xfrm>
        </p:spPr>
        <p:txBody>
          <a:bodyPr/>
          <a:lstStyle/>
          <a:p>
            <a:fld id="{AFBCCA89-C942-064B-B83E-A66ADBA29E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0" y="8151337"/>
            <a:ext cx="14630400" cy="0"/>
          </a:xfrm>
          <a:prstGeom prst="line">
            <a:avLst/>
          </a:prstGeom>
          <a:ln w="152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29204" y="1791947"/>
            <a:ext cx="2506328" cy="1198679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5194" y="4502280"/>
            <a:ext cx="7262813" cy="1813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accent1"/>
                </a:solidFill>
                <a:latin typeface="+mn-lt"/>
                <a:cs typeface="Calibri"/>
              </a:defRPr>
            </a:lvl1pPr>
          </a:lstStyle>
          <a:p>
            <a:r>
              <a:rPr lang="en-US" sz="3200">
                <a:latin typeface="Calibri"/>
                <a:cs typeface="Calibri"/>
              </a:rPr>
              <a:t>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45545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81113" y="3344863"/>
            <a:ext cx="10629900" cy="8905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600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>
                <a:latin typeface="+mj-lt"/>
              </a:rPr>
              <a:t>Cover Headline – 60 pt Arial</a:t>
            </a:r>
          </a:p>
        </p:txBody>
      </p:sp>
    </p:spTree>
    <p:extLst>
      <p:ext uri="{BB962C8B-B14F-4D97-AF65-F5344CB8AC3E}">
        <p14:creationId xmlns:p14="http://schemas.microsoft.com/office/powerpoint/2010/main" val="2170035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069E-4B14-374B-84D1-C9FEEB198B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45910" y="1288471"/>
            <a:ext cx="13779116" cy="6094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Char char=" "/>
              <a:defRPr/>
            </a:lvl1pPr>
            <a:lvl2pPr marL="742950" indent="-285750"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Support Copy – 32 pt Arial</a:t>
            </a:r>
          </a:p>
          <a:p>
            <a:pPr lvl="1"/>
            <a:r>
              <a:rPr lang="en-US"/>
              <a:t>Bulleted Support Copy – 32 pt Arial</a:t>
            </a:r>
          </a:p>
        </p:txBody>
      </p:sp>
    </p:spTree>
    <p:extLst>
      <p:ext uri="{BB962C8B-B14F-4D97-AF65-F5344CB8AC3E}">
        <p14:creationId xmlns:p14="http://schemas.microsoft.com/office/powerpoint/2010/main" val="351806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7" y="49031"/>
            <a:ext cx="11868382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8741" y="1188103"/>
            <a:ext cx="1362093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Sub-Headline – 40 pt Arial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8741" y="2210082"/>
            <a:ext cx="13620750" cy="483011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First tier body copy should be always be set in Arial – 32 pt</a:t>
            </a:r>
          </a:p>
          <a:p>
            <a:pPr lvl="1"/>
            <a:r>
              <a:rPr lang="en-US"/>
              <a:t>Second tier body copy should always be set in Arial – 24 pt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48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uble Head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7" y="40951"/>
            <a:ext cx="12043002" cy="1568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Double Headline </a:t>
            </a:r>
            <a:br>
              <a:rPr lang="en-US"/>
            </a:br>
            <a:r>
              <a:rPr lang="en-US"/>
              <a:t>60 pt Arial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4226" y="1776889"/>
            <a:ext cx="135670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Sub-Headline – 40 pt Arial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1677499"/>
            <a:ext cx="14630400" cy="0"/>
          </a:xfrm>
          <a:prstGeom prst="line">
            <a:avLst/>
          </a:prstGeom>
          <a:ln w="76200">
            <a:solidFill>
              <a:srgbClr val="0049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544462"/>
            <a:ext cx="1231472" cy="588965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04226" y="2790679"/>
            <a:ext cx="13620750" cy="478266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First tier body copy should be always be set in Arial – 32 pt</a:t>
            </a:r>
          </a:p>
          <a:p>
            <a:pPr lvl="1"/>
            <a:r>
              <a:rPr lang="en-US"/>
              <a:t>Second tier body copy should always be set in Arial – 24 pt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5545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53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04226" y="1337059"/>
            <a:ext cx="7180263" cy="5886414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7" name="Chart Placeholder 7"/>
          <p:cNvSpPr>
            <a:spLocks noGrp="1"/>
          </p:cNvSpPr>
          <p:nvPr>
            <p:ph type="chart" sz="quarter" idx="16"/>
          </p:nvPr>
        </p:nvSpPr>
        <p:spPr>
          <a:xfrm>
            <a:off x="7937500" y="1335505"/>
            <a:ext cx="6270625" cy="5872093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chart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pPr marL="0" indent="0">
              <a:buNone/>
            </a:pPr>
            <a:r>
              <a:rPr lang="en-US" sz="6000">
                <a:solidFill>
                  <a:srgbClr val="0B387B"/>
                </a:solidFill>
              </a:rPr>
              <a:t>Headline – 60 pt Arial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069E-4B14-374B-84D1-C9FEEB198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45910" y="1288471"/>
            <a:ext cx="13779116" cy="6094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Char char=" "/>
              <a:defRPr/>
            </a:lvl1pPr>
            <a:lvl2pPr marL="742950" indent="-285750"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Support Copy – 32 pt Arial</a:t>
            </a:r>
          </a:p>
          <a:p>
            <a:pPr lvl="1"/>
            <a:r>
              <a:rPr lang="en-US"/>
              <a:t>Bulleted Support Copy – 32 pt Arial</a:t>
            </a:r>
          </a:p>
        </p:txBody>
      </p:sp>
    </p:spTree>
    <p:extLst>
      <p:ext uri="{BB962C8B-B14F-4D97-AF65-F5344CB8AC3E}">
        <p14:creationId xmlns:p14="http://schemas.microsoft.com/office/powerpoint/2010/main" val="370615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704277" y="1303020"/>
            <a:ext cx="13503848" cy="557086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table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20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704276" y="1303020"/>
            <a:ext cx="13503849" cy="60153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chart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36999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</a:t>
            </a:r>
            <a:r>
              <a:rPr lang="en-US" err="1"/>
              <a:t>pt</a:t>
            </a:r>
            <a:r>
              <a:rPr lang="en-US"/>
              <a:t> Arial</a:t>
            </a:r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1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1" hasCustomPrompt="1"/>
          </p:nvPr>
        </p:nvSpPr>
        <p:spPr>
          <a:xfrm>
            <a:off x="704276" y="1515423"/>
            <a:ext cx="13530339" cy="4667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on the icon to add a video.</a:t>
            </a:r>
            <a:br>
              <a:rPr lang="en-US"/>
            </a:br>
            <a:r>
              <a:rPr lang="en-US"/>
              <a:t>(Youtube upload does not work.)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284663" y="7999956"/>
            <a:ext cx="6497637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i="1" baseline="0"/>
            </a:lvl1pPr>
          </a:lstStyle>
          <a:p>
            <a:pPr lvl="0"/>
            <a:r>
              <a:rPr lang="en-US"/>
              <a:t>Place the video URL here.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94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211209" cy="822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546122" y="109191"/>
            <a:ext cx="6415498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40 pt Arial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46071" y="1311441"/>
            <a:ext cx="7662054" cy="6126480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9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546122" y="109191"/>
            <a:ext cx="6415498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40 pt Arial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46071" y="1311310"/>
            <a:ext cx="7662054" cy="6024858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211209" cy="48929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4892970"/>
            <a:ext cx="6211888" cy="33366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069E-4B14-374B-84D1-C9FEEB198B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35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Blu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14630400" cy="82296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8084897"/>
            <a:ext cx="14710448" cy="1447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834358" y="7928194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white"/>
                </a:solidFill>
              </a:rPr>
              <a:pPr/>
              <a:t>‹#›</a:t>
            </a:fld>
            <a:endParaRPr lang="en-US" sz="1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73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Whit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630400" cy="82280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5" name="Picture 4" descr="LOWES_002664_01_r5_lowes_ppt_bl-07.png" hidden="1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5" b="7131"/>
          <a:stretch/>
        </p:blipFill>
        <p:spPr>
          <a:xfrm>
            <a:off x="0" y="6531429"/>
            <a:ext cx="14630400" cy="111034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6531427"/>
            <a:ext cx="14630400" cy="110984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white"/>
                </a:solidFill>
              </a:rPr>
              <a:pPr/>
              <a:t>‹#›</a:t>
            </a:fld>
            <a:endParaRPr lang="en-US" sz="1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21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alphaModFix amt="1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8508" y="3387206"/>
            <a:ext cx="12436475" cy="1765300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DIVIDER TITLE – 60 pt Arial</a:t>
            </a:r>
          </a:p>
        </p:txBody>
      </p:sp>
    </p:spTree>
    <p:extLst>
      <p:ext uri="{BB962C8B-B14F-4D97-AF65-F5344CB8AC3E}">
        <p14:creationId xmlns:p14="http://schemas.microsoft.com/office/powerpoint/2010/main" val="776192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0488" y="7777573"/>
            <a:ext cx="3413125" cy="438150"/>
          </a:xfrm>
        </p:spPr>
        <p:txBody>
          <a:bodyPr/>
          <a:lstStyle/>
          <a:p>
            <a:fld id="{AFBCCA89-C942-064B-B83E-A66ADBA29E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0" y="8151337"/>
            <a:ext cx="14630400" cy="0"/>
          </a:xfrm>
          <a:prstGeom prst="line">
            <a:avLst/>
          </a:prstGeom>
          <a:ln w="152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29204" y="1791947"/>
            <a:ext cx="2506328" cy="1198679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5194" y="4502280"/>
            <a:ext cx="7262813" cy="1813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accent1"/>
                </a:solidFill>
                <a:latin typeface="+mn-lt"/>
                <a:cs typeface="Calibri"/>
              </a:defRPr>
            </a:lvl1pPr>
          </a:lstStyle>
          <a:p>
            <a:r>
              <a:rPr lang="en-US" sz="3200">
                <a:latin typeface="Calibri"/>
                <a:cs typeface="Calibri"/>
              </a:rPr>
              <a:t>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45545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81113" y="3344863"/>
            <a:ext cx="10629900" cy="8905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600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>
                <a:latin typeface="+mj-lt"/>
              </a:rPr>
              <a:t>Cover Headline – 60 pt Arial</a:t>
            </a:r>
          </a:p>
        </p:txBody>
      </p:sp>
    </p:spTree>
    <p:extLst>
      <p:ext uri="{BB962C8B-B14F-4D97-AF65-F5344CB8AC3E}">
        <p14:creationId xmlns:p14="http://schemas.microsoft.com/office/powerpoint/2010/main" val="1546345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069E-4B14-374B-84D1-C9FEEB198B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45910" y="1288471"/>
            <a:ext cx="13779116" cy="6094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Char char=" "/>
              <a:defRPr/>
            </a:lvl1pPr>
            <a:lvl2pPr marL="742950" indent="-285750"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Support Copy – 32 pt Arial</a:t>
            </a:r>
          </a:p>
          <a:p>
            <a:pPr lvl="1"/>
            <a:r>
              <a:rPr lang="en-US"/>
              <a:t>Bulleted Support Copy – 32 pt Arial</a:t>
            </a:r>
          </a:p>
        </p:txBody>
      </p:sp>
    </p:spTree>
    <p:extLst>
      <p:ext uri="{BB962C8B-B14F-4D97-AF65-F5344CB8AC3E}">
        <p14:creationId xmlns:p14="http://schemas.microsoft.com/office/powerpoint/2010/main" val="4348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7" y="49031"/>
            <a:ext cx="11868382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8741" y="1188103"/>
            <a:ext cx="1362093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Sub-Headline – 40 pt Arial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8741" y="2210082"/>
            <a:ext cx="13620750" cy="483011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First tier body copy should be always be set in Arial – 32 pt</a:t>
            </a:r>
          </a:p>
          <a:p>
            <a:pPr lvl="1"/>
            <a:r>
              <a:rPr lang="en-US"/>
              <a:t>Second tier body copy should always be set in Arial – 24 pt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12792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7" y="49031"/>
            <a:ext cx="11868382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8741" y="1188103"/>
            <a:ext cx="1362093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Sub-Headline – 40 pt Arial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8741" y="2210082"/>
            <a:ext cx="13620750" cy="483011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First tier body copy should be always be set in Arial – 32 pt</a:t>
            </a:r>
          </a:p>
          <a:p>
            <a:pPr lvl="1"/>
            <a:r>
              <a:rPr lang="en-US"/>
              <a:t>Second tier body copy should always be set in Arial – 24 pt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89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uble Head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7" y="40951"/>
            <a:ext cx="12043002" cy="1568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Double Headline </a:t>
            </a:r>
            <a:br>
              <a:rPr lang="en-US"/>
            </a:br>
            <a:r>
              <a:rPr lang="en-US"/>
              <a:t>60 pt Arial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4226" y="1776889"/>
            <a:ext cx="135670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Sub-Headline – 40 pt Arial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1677499"/>
            <a:ext cx="14630400" cy="0"/>
          </a:xfrm>
          <a:prstGeom prst="line">
            <a:avLst/>
          </a:prstGeom>
          <a:ln w="76200">
            <a:solidFill>
              <a:srgbClr val="0049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544462"/>
            <a:ext cx="1231472" cy="588965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04226" y="2790679"/>
            <a:ext cx="13620750" cy="478266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First tier body copy should be always be set in Arial – 32 pt</a:t>
            </a:r>
          </a:p>
          <a:p>
            <a:pPr lvl="1"/>
            <a:r>
              <a:rPr lang="en-US"/>
              <a:t>Second tier body copy should always be set in Arial – 24 pt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5545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63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04226" y="1337059"/>
            <a:ext cx="7180263" cy="5886414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7" name="Chart Placeholder 7"/>
          <p:cNvSpPr>
            <a:spLocks noGrp="1"/>
          </p:cNvSpPr>
          <p:nvPr>
            <p:ph type="chart" sz="quarter" idx="16"/>
          </p:nvPr>
        </p:nvSpPr>
        <p:spPr>
          <a:xfrm>
            <a:off x="7937500" y="1335505"/>
            <a:ext cx="6270625" cy="587209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pPr marL="0" indent="0">
              <a:buNone/>
            </a:pPr>
            <a:r>
              <a:rPr lang="en-US" sz="6000">
                <a:solidFill>
                  <a:srgbClr val="0B387B"/>
                </a:solidFill>
              </a:rPr>
              <a:t>Headline – 60 pt Arial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3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704277" y="1303020"/>
            <a:ext cx="13503848" cy="557086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657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704276" y="1303020"/>
            <a:ext cx="13503849" cy="601535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36999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</a:t>
            </a:r>
            <a:r>
              <a:rPr lang="en-US" err="1"/>
              <a:t>pt</a:t>
            </a:r>
            <a:r>
              <a:rPr lang="en-US"/>
              <a:t> Arial</a:t>
            </a:r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378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1" hasCustomPrompt="1"/>
          </p:nvPr>
        </p:nvSpPr>
        <p:spPr>
          <a:xfrm>
            <a:off x="704276" y="1515423"/>
            <a:ext cx="13530339" cy="4667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on the icon to add a video.</a:t>
            </a:r>
            <a:br>
              <a:rPr lang="en-US"/>
            </a:br>
            <a:r>
              <a:rPr lang="en-US"/>
              <a:t>(Youtube upload does not work.)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284663" y="7999956"/>
            <a:ext cx="6497637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i="1" baseline="0"/>
            </a:lvl1pPr>
          </a:lstStyle>
          <a:p>
            <a:pPr lvl="0"/>
            <a:r>
              <a:rPr lang="en-US"/>
              <a:t>Place the video URL here.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721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211209" cy="822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546122" y="109191"/>
            <a:ext cx="6415498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40 pt Arial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46071" y="1311441"/>
            <a:ext cx="7662054" cy="6126480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668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546122" y="109191"/>
            <a:ext cx="6415498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40 pt Arial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46071" y="1311310"/>
            <a:ext cx="7662054" cy="6024858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211209" cy="48929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4892970"/>
            <a:ext cx="6211888" cy="33366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069E-4B14-374B-84D1-C9FEEB198B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27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Blu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14630400" cy="82296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8084897"/>
            <a:ext cx="14710448" cy="1447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834358" y="7928194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white"/>
                </a:solidFill>
              </a:rPr>
              <a:pPr/>
              <a:t>‹#›</a:t>
            </a:fld>
            <a:endParaRPr lang="en-US" sz="1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66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Whit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630400" cy="82280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pic>
        <p:nvPicPr>
          <p:cNvPr id="5" name="Picture 4" descr="LOWES_002664_01_r5_lowes_ppt_bl-07.png" hidden="1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5" b="7131"/>
          <a:stretch/>
        </p:blipFill>
        <p:spPr>
          <a:xfrm>
            <a:off x="0" y="6531429"/>
            <a:ext cx="14630400" cy="111034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6531427"/>
            <a:ext cx="14630400" cy="110984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prstClr val="white"/>
                </a:solidFill>
              </a:rPr>
              <a:pPr/>
              <a:t>‹#›</a:t>
            </a:fld>
            <a:endParaRPr lang="en-US" sz="1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uble Head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7" y="40951"/>
            <a:ext cx="12043002" cy="1568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Double Headline </a:t>
            </a:r>
            <a:br>
              <a:rPr lang="en-US"/>
            </a:br>
            <a:r>
              <a:rPr lang="en-US"/>
              <a:t>60 pt Arial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4226" y="1776889"/>
            <a:ext cx="135670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Sub-Headline – 40 pt Arial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1677499"/>
            <a:ext cx="14630400" cy="0"/>
          </a:xfrm>
          <a:prstGeom prst="line">
            <a:avLst/>
          </a:prstGeom>
          <a:ln w="76200">
            <a:solidFill>
              <a:srgbClr val="0049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544462"/>
            <a:ext cx="1231472" cy="588965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04226" y="2790679"/>
            <a:ext cx="13620750" cy="478266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First tier body copy should be always be set in Arial – 32 pt</a:t>
            </a:r>
          </a:p>
          <a:p>
            <a:pPr lvl="1"/>
            <a:r>
              <a:rPr lang="en-US"/>
              <a:t>Second tier body copy should always be set in Arial – 24 pt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5545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CONFIDENTIAL. Intended for internal distribution only.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43587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alphaModFix amt="1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8508" y="3387206"/>
            <a:ext cx="12436475" cy="1765300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DIVIDER TITLE – 60 pt Arial</a:t>
            </a:r>
          </a:p>
        </p:txBody>
      </p:sp>
    </p:spTree>
    <p:extLst>
      <p:ext uri="{BB962C8B-B14F-4D97-AF65-F5344CB8AC3E}">
        <p14:creationId xmlns:p14="http://schemas.microsoft.com/office/powerpoint/2010/main" val="4782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04226" y="1337059"/>
            <a:ext cx="7180263" cy="5886414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7" name="Chart Placeholder 7"/>
          <p:cNvSpPr>
            <a:spLocks noGrp="1"/>
          </p:cNvSpPr>
          <p:nvPr>
            <p:ph type="chart" sz="quarter" idx="16"/>
          </p:nvPr>
        </p:nvSpPr>
        <p:spPr>
          <a:xfrm>
            <a:off x="7937500" y="1335505"/>
            <a:ext cx="6270625" cy="5872093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chart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pPr marL="0" indent="0">
              <a:buNone/>
            </a:pPr>
            <a:r>
              <a:rPr lang="en-US" sz="6000">
                <a:solidFill>
                  <a:srgbClr val="0B387B"/>
                </a:solidFill>
              </a:rPr>
              <a:t>Headline – 60 pt Arial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2534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704277" y="1303020"/>
            <a:ext cx="13503848" cy="557086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table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9548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704276" y="1303020"/>
            <a:ext cx="13503849" cy="60153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chart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36999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</a:t>
            </a:r>
            <a:r>
              <a:rPr lang="en-US" err="1"/>
              <a:t>pt</a:t>
            </a:r>
            <a:r>
              <a:rPr lang="en-US"/>
              <a:t> Arial</a:t>
            </a:r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014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1" hasCustomPrompt="1"/>
          </p:nvPr>
        </p:nvSpPr>
        <p:spPr>
          <a:xfrm>
            <a:off x="704276" y="1515423"/>
            <a:ext cx="13530339" cy="4667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on the icon to add a video.</a:t>
            </a:r>
            <a:br>
              <a:rPr lang="en-US"/>
            </a:br>
            <a:r>
              <a:rPr lang="en-US"/>
              <a:t>(Youtube upload does not work.)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60 pt Arial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284663" y="7999956"/>
            <a:ext cx="6497637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i="1" baseline="0"/>
            </a:lvl1pPr>
          </a:lstStyle>
          <a:p>
            <a:pPr lvl="0"/>
            <a:r>
              <a:rPr lang="en-US"/>
              <a:t>Place the video URL here.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453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211209" cy="822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546122" y="109191"/>
            <a:ext cx="6415498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/>
              <a:t>Headline – 40 pt Arial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46071" y="1311441"/>
            <a:ext cx="7662054" cy="6126480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CONFIDENTIAL. Intended for internal distribution only.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794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070488" y="7886757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CA89-C942-064B-B83E-A66ADBA29E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45545" y="7964163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CONFIDENTIAL. Intended for internal distribution only.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0" y="1067894"/>
            <a:ext cx="14630400" cy="0"/>
          </a:xfrm>
          <a:prstGeom prst="line">
            <a:avLst/>
          </a:prstGeom>
          <a:ln w="76200">
            <a:solidFill>
              <a:srgbClr val="0048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235888"/>
            <a:ext cx="1231472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677" r:id="rId2"/>
    <p:sldLayoutId id="2147483746" r:id="rId3"/>
    <p:sldLayoutId id="2147483777" r:id="rId4"/>
    <p:sldLayoutId id="2147483703" r:id="rId5"/>
    <p:sldLayoutId id="2147483748" r:id="rId6"/>
    <p:sldLayoutId id="2147483765" r:id="rId7"/>
    <p:sldLayoutId id="2147483776" r:id="rId8"/>
    <p:sldLayoutId id="2147483768" r:id="rId9"/>
    <p:sldLayoutId id="2147483770" r:id="rId10"/>
    <p:sldLayoutId id="2147483772" r:id="rId11"/>
    <p:sldLayoutId id="2147483774" r:id="rId12"/>
    <p:sldLayoutId id="2147483780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CONFIDENTIAL. Intended for internal distribution only.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1067894"/>
            <a:ext cx="14630400" cy="0"/>
          </a:xfrm>
          <a:prstGeom prst="line">
            <a:avLst/>
          </a:prstGeom>
          <a:ln w="76200">
            <a:solidFill>
              <a:srgbClr val="0049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6222831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235888"/>
            <a:ext cx="1231472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070488" y="7886757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CA89-C942-064B-B83E-A66ADBA29E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45545" y="7964163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0" y="1067894"/>
            <a:ext cx="14630400" cy="0"/>
          </a:xfrm>
          <a:prstGeom prst="line">
            <a:avLst/>
          </a:prstGeom>
          <a:ln w="76200">
            <a:solidFill>
              <a:srgbClr val="0048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235888"/>
            <a:ext cx="1231472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070488" y="7886757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CA89-C942-064B-B83E-A66ADBA29E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45545" y="7964163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CONFIDENTIAL. Intended for internal distribution only.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0" y="1067894"/>
            <a:ext cx="14630400" cy="0"/>
          </a:xfrm>
          <a:prstGeom prst="line">
            <a:avLst/>
          </a:prstGeom>
          <a:ln w="76200">
            <a:solidFill>
              <a:srgbClr val="0048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235888"/>
            <a:ext cx="1231472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CA89-C942-064B-B83E-A66ADBA29E5F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104D7-4202-4541-A68E-06A188CBDC1C}"/>
              </a:ext>
            </a:extLst>
          </p:cNvPr>
          <p:cNvSpPr txBox="1"/>
          <p:nvPr/>
        </p:nvSpPr>
        <p:spPr>
          <a:xfrm>
            <a:off x="4885472" y="1818137"/>
            <a:ext cx="86526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PERFORMANCE ANALYSIS AND PREDICTIVE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E61D2-6D8F-467C-96FE-A828B251E582}"/>
              </a:ext>
            </a:extLst>
          </p:cNvPr>
          <p:cNvSpPr txBox="1"/>
          <p:nvPr/>
        </p:nvSpPr>
        <p:spPr>
          <a:xfrm>
            <a:off x="8933312" y="5400248"/>
            <a:ext cx="515714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PROJECT BY:</a:t>
            </a:r>
          </a:p>
          <a:p>
            <a:r>
              <a:rPr lang="en-US" dirty="0">
                <a:cs typeface="Arial"/>
              </a:rPr>
              <a:t>SREE VISHNU RAO CR VISHWAS R VALKE</a:t>
            </a:r>
          </a:p>
        </p:txBody>
      </p:sp>
    </p:spTree>
    <p:extLst>
      <p:ext uri="{BB962C8B-B14F-4D97-AF65-F5344CB8AC3E}">
        <p14:creationId xmlns:p14="http://schemas.microsoft.com/office/powerpoint/2010/main" val="23979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STATEMENT :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45910" y="1517071"/>
            <a:ext cx="13779116" cy="5925451"/>
          </a:xfrm>
        </p:spPr>
        <p:txBody>
          <a:bodyPr anchor="t"/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The objective is to develop a tool which will help notify performance bottlenecks within the working environment, based on parsed and preprocessed historical data from APM's using ML algorithms and visualize the same on a Dashboard/GUI interface. </a:t>
            </a:r>
            <a:endParaRPr lang="en-US" dirty="0">
              <a:cs typeface="Calibri" panose="020F0502020204030204"/>
            </a:endParaRPr>
          </a:p>
          <a:p>
            <a:pPr algn="ctr">
              <a:buNone/>
            </a:pPr>
            <a:endParaRPr lang="en-US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9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SOLUTIONS PRESENTED: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 anchor="t"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The tool developed will serve as a mechanism to detect and avoid performance hindrances in new releases and its impact on the working environment in a systematic manner.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A clear comparison between system side and application side metrics is established, that helps understanding flow functioning.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04276" y="97799"/>
            <a:ext cx="11725511" cy="865632"/>
          </a:xfrm>
        </p:spPr>
        <p:txBody>
          <a:bodyPr/>
          <a:lstStyle/>
          <a:p>
            <a:r>
              <a:rPr lang="en-US" dirty="0"/>
              <a:t>APPROACH </a:t>
            </a:r>
            <a:r>
              <a:rPr lang="en-US" dirty="0">
                <a:cs typeface="Calibri Light"/>
              </a:rPr>
              <a:t>AND TOOLS USED: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5484F7-99D0-4B1F-9AA5-1FC6143C9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304434"/>
              </p:ext>
            </p:extLst>
          </p:nvPr>
        </p:nvGraphicFramePr>
        <p:xfrm>
          <a:off x="2251588" y="1219200"/>
          <a:ext cx="8897962" cy="6432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5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FA9B8B-2896-40C7-B924-CFFDE1F96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B2F6C4-9A26-412B-9A2D-6A79C4CA7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38DF98-2C4F-4127-8537-99F79DA82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B9DE7-277F-435B-B829-664445840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9A0E1B-BD5C-4105-89F0-D9E74D636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44072F-C38A-49DE-A6AD-8B317AB08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6C1EB4-C187-4B59-81E9-117EF14AA6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D60816-4FC1-49F1-94AD-CF6292CA6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5A6DCB-136C-4337-B681-4A824A8F6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400">
                <a:cs typeface="Calibri Light"/>
              </a:rPr>
              <a:t>PROJECT ASSISTANCE AND GUIDANCE:</a:t>
            </a:r>
            <a:endParaRPr lang="en-US" sz="4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9B4EB-7F80-414E-9FAA-00E0C0E8C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E03BCC-E950-43AC-B198-C22B8AB05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475063"/>
              </p:ext>
            </p:extLst>
          </p:nvPr>
        </p:nvGraphicFramePr>
        <p:xfrm>
          <a:off x="267170" y="1227147"/>
          <a:ext cx="14110567" cy="6503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493">
                  <a:extLst>
                    <a:ext uri="{9D8B030D-6E8A-4147-A177-3AD203B41FA5}">
                      <a16:colId xmlns:a16="http://schemas.microsoft.com/office/drawing/2014/main" val="630635789"/>
                    </a:ext>
                  </a:extLst>
                </a:gridCol>
                <a:gridCol w="5478213">
                  <a:extLst>
                    <a:ext uri="{9D8B030D-6E8A-4147-A177-3AD203B41FA5}">
                      <a16:colId xmlns:a16="http://schemas.microsoft.com/office/drawing/2014/main" val="3806225480"/>
                    </a:ext>
                  </a:extLst>
                </a:gridCol>
                <a:gridCol w="5166861">
                  <a:extLst>
                    <a:ext uri="{9D8B030D-6E8A-4147-A177-3AD203B41FA5}">
                      <a16:colId xmlns:a16="http://schemas.microsoft.com/office/drawing/2014/main" val="123137120"/>
                    </a:ext>
                  </a:extLst>
                </a:gridCol>
              </a:tblGrid>
              <a:tr h="75826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CONTRIBUTION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14865"/>
                  </a:ext>
                </a:extLst>
              </a:tr>
              <a:tr h="1642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VIKRANT PAYAL</a:t>
                      </a:r>
                    </a:p>
                    <a:p>
                      <a:pPr algn="ctr"/>
                      <a:r>
                        <a:rPr lang="en-US" dirty="0"/>
                        <a:t>(Associate Director QE)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PROJECT ASSIGNMENT AND ASSISTANCE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REGULAR SUPERVISION ON PROJECT STATUS AND FEEDBACK 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/>
                        <a:t>UPDATES ON PROJECT PROGRESS.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66895"/>
                  </a:ext>
                </a:extLst>
              </a:tr>
              <a:tr h="2091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AHMED SYED</a:t>
                      </a:r>
                    </a:p>
                    <a:p>
                      <a:pPr algn="ctr"/>
                      <a:r>
                        <a:rPr lang="en-US" dirty="0"/>
                        <a:t>(Senior Architect QE)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 PROJECT MENTOR AND  ASSISTANCE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REGULAR SUPERVISION  ON PROJECT STATUS AND FEEDBACK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UPDATES ON PROJECT PROGRESS 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TECHNICAL LEARNING ASSIGNMENT.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03108"/>
                  </a:ext>
                </a:extLst>
              </a:tr>
              <a:tr h="13947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SHABDA DEV ANUBHAV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            (SSE IT DIGITAL)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        YADLAPALLI MOUNIKA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            (SQA Engineer QE) 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APM QUERY MANAGEMENT AND API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APM QUERY AND API DELIVERABLES FOR DATA EXTRACTION.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1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30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477BB9-CCA1-41FB-A5FC-194E31F78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SNAPSHOT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489CA-4DD4-44A6-AD35-434EA916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9D6CD-E442-4F22-B184-FCAE279A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4" y="1294635"/>
            <a:ext cx="13456892" cy="65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9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8324" y="1391505"/>
            <a:ext cx="13779116" cy="6094967"/>
          </a:xfrm>
        </p:spPr>
        <p:txBody>
          <a:bodyPr/>
          <a:lstStyle/>
          <a:p>
            <a:pPr algn="ctr">
              <a:buNone/>
            </a:pPr>
            <a:endParaRPr lang="en-US" sz="6000" dirty="0"/>
          </a:p>
          <a:p>
            <a:pPr algn="ctr">
              <a:buNone/>
            </a:pPr>
            <a:endParaRPr lang="en-US" sz="6000" dirty="0"/>
          </a:p>
          <a:p>
            <a:pPr algn="ctr">
              <a:buNone/>
            </a:pPr>
            <a:r>
              <a:rPr lang="en-US" sz="6600" b="1" dirty="0"/>
              <a:t>Thank You</a:t>
            </a:r>
          </a:p>
          <a:p>
            <a:pPr algn="ctr">
              <a:buNone/>
            </a:pPr>
            <a:endParaRPr lang="en-US" sz="6000" dirty="0"/>
          </a:p>
          <a:p>
            <a:pPr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60727229"/>
      </p:ext>
    </p:extLst>
  </p:cSld>
  <p:clrMapOvr>
    <a:masterClrMapping/>
  </p:clrMapOvr>
</p:sld>
</file>

<file path=ppt/theme/theme1.xml><?xml version="1.0" encoding="utf-8"?>
<a:theme xmlns:a="http://schemas.openxmlformats.org/drawingml/2006/main" name="Copy Master">
  <a:themeElements>
    <a:clrScheme name="Lowe's">
      <a:dk1>
        <a:sysClr val="windowText" lastClr="000000"/>
      </a:dk1>
      <a:lt1>
        <a:sysClr val="window" lastClr="FFFFFF"/>
      </a:lt1>
      <a:dk2>
        <a:srgbClr val="004890"/>
      </a:dk2>
      <a:lt2>
        <a:srgbClr val="EEECE1"/>
      </a:lt2>
      <a:accent1>
        <a:srgbClr val="00A3E0"/>
      </a:accent1>
      <a:accent2>
        <a:srgbClr val="E30D40"/>
      </a:accent2>
      <a:accent3>
        <a:srgbClr val="AF1685"/>
      </a:accent3>
      <a:accent4>
        <a:srgbClr val="470A68"/>
      </a:accent4>
      <a:accent5>
        <a:srgbClr val="00B140"/>
      </a:accent5>
      <a:accent6>
        <a:srgbClr val="FFCD00"/>
      </a:accent6>
      <a:hlink>
        <a:srgbClr val="004890"/>
      </a:hlink>
      <a:folHlink>
        <a:srgbClr val="470A68"/>
      </a:folHlink>
    </a:clrScheme>
    <a:fontScheme name="Lowe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BB412A9-6407-483F-9489-5D10678C4DD7}" vid="{2985D40E-2AF6-4122-830B-E44436607F0B}"/>
    </a:ext>
  </a:extLst>
</a:theme>
</file>

<file path=ppt/theme/theme2.xml><?xml version="1.0" encoding="utf-8"?>
<a:theme xmlns:a="http://schemas.openxmlformats.org/drawingml/2006/main" name="Side Copy + Chart 1 Master">
  <a:themeElements>
    <a:clrScheme name="Lowe's">
      <a:dk1>
        <a:sysClr val="windowText" lastClr="000000"/>
      </a:dk1>
      <a:lt1>
        <a:sysClr val="window" lastClr="FFFFFF"/>
      </a:lt1>
      <a:dk2>
        <a:srgbClr val="004890"/>
      </a:dk2>
      <a:lt2>
        <a:srgbClr val="EEECE1"/>
      </a:lt2>
      <a:accent1>
        <a:srgbClr val="00A3E0"/>
      </a:accent1>
      <a:accent2>
        <a:srgbClr val="E30D40"/>
      </a:accent2>
      <a:accent3>
        <a:srgbClr val="AF1685"/>
      </a:accent3>
      <a:accent4>
        <a:srgbClr val="470A68"/>
      </a:accent4>
      <a:accent5>
        <a:srgbClr val="00B140"/>
      </a:accent5>
      <a:accent6>
        <a:srgbClr val="FFCD00"/>
      </a:accent6>
      <a:hlink>
        <a:srgbClr val="004890"/>
      </a:hlink>
      <a:folHlink>
        <a:srgbClr val="470A68"/>
      </a:folHlink>
    </a:clrScheme>
    <a:fontScheme name="Lowe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BB412A9-6407-483F-9489-5D10678C4DD7}" vid="{0AEC6B0F-333F-45CA-BC73-42C18547FDDE}"/>
    </a:ext>
  </a:extLst>
</a:theme>
</file>

<file path=ppt/theme/theme3.xml><?xml version="1.0" encoding="utf-8"?>
<a:theme xmlns:a="http://schemas.openxmlformats.org/drawingml/2006/main" name="1_Copy Master">
  <a:themeElements>
    <a:clrScheme name="Lowe's">
      <a:dk1>
        <a:sysClr val="windowText" lastClr="000000"/>
      </a:dk1>
      <a:lt1>
        <a:sysClr val="window" lastClr="FFFFFF"/>
      </a:lt1>
      <a:dk2>
        <a:srgbClr val="004890"/>
      </a:dk2>
      <a:lt2>
        <a:srgbClr val="EEECE1"/>
      </a:lt2>
      <a:accent1>
        <a:srgbClr val="00A3E0"/>
      </a:accent1>
      <a:accent2>
        <a:srgbClr val="E30D40"/>
      </a:accent2>
      <a:accent3>
        <a:srgbClr val="AF1685"/>
      </a:accent3>
      <a:accent4>
        <a:srgbClr val="470A68"/>
      </a:accent4>
      <a:accent5>
        <a:srgbClr val="00B140"/>
      </a:accent5>
      <a:accent6>
        <a:srgbClr val="FFCD00"/>
      </a:accent6>
      <a:hlink>
        <a:srgbClr val="004890"/>
      </a:hlink>
      <a:folHlink>
        <a:srgbClr val="470A68"/>
      </a:folHlink>
    </a:clrScheme>
    <a:fontScheme name="Lowe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BB412A9-6407-483F-9489-5D10678C4DD7}" vid="{89E1988E-C154-4E60-818C-271C43C5AAE8}"/>
    </a:ext>
  </a:extLst>
</a:theme>
</file>

<file path=ppt/theme/theme4.xml><?xml version="1.0" encoding="utf-8"?>
<a:theme xmlns:a="http://schemas.openxmlformats.org/drawingml/2006/main" name="2_Copy Master">
  <a:themeElements>
    <a:clrScheme name="Lowe's">
      <a:dk1>
        <a:sysClr val="windowText" lastClr="000000"/>
      </a:dk1>
      <a:lt1>
        <a:sysClr val="window" lastClr="FFFFFF"/>
      </a:lt1>
      <a:dk2>
        <a:srgbClr val="004890"/>
      </a:dk2>
      <a:lt2>
        <a:srgbClr val="EEECE1"/>
      </a:lt2>
      <a:accent1>
        <a:srgbClr val="00A3E0"/>
      </a:accent1>
      <a:accent2>
        <a:srgbClr val="E30D40"/>
      </a:accent2>
      <a:accent3>
        <a:srgbClr val="AF1685"/>
      </a:accent3>
      <a:accent4>
        <a:srgbClr val="470A68"/>
      </a:accent4>
      <a:accent5>
        <a:srgbClr val="00B140"/>
      </a:accent5>
      <a:accent6>
        <a:srgbClr val="FFCD00"/>
      </a:accent6>
      <a:hlink>
        <a:srgbClr val="004890"/>
      </a:hlink>
      <a:folHlink>
        <a:srgbClr val="470A68"/>
      </a:folHlink>
    </a:clrScheme>
    <a:fontScheme name="Lowe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BB412A9-6407-483F-9489-5D10678C4DD7}" vid="{A02D4638-C82C-49F6-B2E1-A1E7B0159096}"/>
    </a:ext>
  </a:extLst>
</a:theme>
</file>

<file path=ppt/theme/theme5.xml><?xml version="1.0" encoding="utf-8"?>
<a:theme xmlns:a="http://schemas.openxmlformats.org/drawingml/2006/main" name="Office Theme">
  <a:themeElements>
    <a:clrScheme name="Lowe's">
      <a:dk1>
        <a:sysClr val="windowText" lastClr="000000"/>
      </a:dk1>
      <a:lt1>
        <a:sysClr val="window" lastClr="FFFFFF"/>
      </a:lt1>
      <a:dk2>
        <a:srgbClr val="004890"/>
      </a:dk2>
      <a:lt2>
        <a:srgbClr val="EEECE1"/>
      </a:lt2>
      <a:accent1>
        <a:srgbClr val="00A3E0"/>
      </a:accent1>
      <a:accent2>
        <a:srgbClr val="E30D40"/>
      </a:accent2>
      <a:accent3>
        <a:srgbClr val="AF1685"/>
      </a:accent3>
      <a:accent4>
        <a:srgbClr val="470A68"/>
      </a:accent4>
      <a:accent5>
        <a:srgbClr val="00B140"/>
      </a:accent5>
      <a:accent6>
        <a:srgbClr val="FFCD00"/>
      </a:accent6>
      <a:hlink>
        <a:srgbClr val="004890"/>
      </a:hlink>
      <a:folHlink>
        <a:srgbClr val="470A68"/>
      </a:folHlink>
    </a:clrScheme>
    <a:fontScheme name="Lowe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3D89BB67DBE49A51993B6AE6C34EC" ma:contentTypeVersion="2" ma:contentTypeDescription="Create a new document." ma:contentTypeScope="" ma:versionID="abf7923feecf63462dea2c3e2d81651f">
  <xsd:schema xmlns:xsd="http://www.w3.org/2001/XMLSchema" xmlns:xs="http://www.w3.org/2001/XMLSchema" xmlns:p="http://schemas.microsoft.com/office/2006/metadata/properties" xmlns:ns2="fbefa586-3872-4775-b57a-7c0269d0bb0a" targetNamespace="http://schemas.microsoft.com/office/2006/metadata/properties" ma:root="true" ma:fieldsID="f8ce70df25617970ac1452e84567f31f" ns2:_="">
    <xsd:import namespace="fbefa586-3872-4775-b57a-7c0269d0bb0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fa586-3872-4775-b57a-7c0269d0bb0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befa586-3872-4775-b57a-7c0269d0bb0a">QMTFQ2WDC7SA-1457849937-482</_dlc_DocId>
    <_dlc_DocIdUrl xmlns="fbefa586-3872-4775-b57a-7c0269d0bb0a">
      <Url>http://sp2013.lowes.com/sites/rspm/_layouts/15/DocIdRedir.aspx?ID=QMTFQ2WDC7SA-1457849937-482</Url>
      <Description>QMTFQ2WDC7SA-1457849937-482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165BDB-9FAE-4F21-A2C6-A5D504AE0C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efa586-3872-4775-b57a-7c0269d0bb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E65CF2-0F57-40AC-AD49-83B56764E94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befa586-3872-4775-b57a-7c0269d0bb0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147D5C-8BB6-4781-88BF-4610734D44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vishwas</Template>
  <TotalTime>235</TotalTime>
  <Words>178</Words>
  <Application>Microsoft Office PowerPoint</Application>
  <PresentationFormat>Custom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Copy Master</vt:lpstr>
      <vt:lpstr>Side Copy + Chart 1 Master</vt:lpstr>
      <vt:lpstr>1_Copy Master</vt:lpstr>
      <vt:lpstr>2_Copy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Ks, Nagarjun - Nagarjun</dc:creator>
  <cp:lastModifiedBy>Valke, Vishwas - Vishwas R</cp:lastModifiedBy>
  <cp:revision>11</cp:revision>
  <cp:lastPrinted>2016-01-01T19:32:29Z</cp:lastPrinted>
  <dcterms:created xsi:type="dcterms:W3CDTF">2019-05-31T09:45:46Z</dcterms:created>
  <dcterms:modified xsi:type="dcterms:W3CDTF">2019-06-07T05:32:44Z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0x0101007303D89BB67DBE49A51993B6AE6C34EC</vt:lpwstr>
  </property>
  <property fmtid="{D5CDD505-2E9C-101B-9397-08002B2CF9AE}" pid="3" name="_dlc_DocIdItemGuid">
    <vt:lpwstr>1ad0c848-51bb-4141-ac82-2f8c5c8cc8b6</vt:lpwstr>
  </property>
</Properties>
</file>