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9C65-21C2-F2E4-EDB2-45BD1D92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08618-B943-ED62-7FA9-3EF61436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5DE1-8D8C-A5D4-ADF5-99DAD3C9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063D-A095-70EA-980F-03A66926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E9C8-86A2-19AD-F169-70C6D9A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F2C9-BCC0-EEAD-5D53-3CB979D8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8C202-FE7D-E84B-F298-A21F6B8E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9E17-1646-94BB-F38E-31997C43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5E5B-B8EF-079F-2971-042EA7BC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6C12-F41D-95D3-1E7A-6AF5347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1FD4-5BB2-501D-7DB9-021140107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DE97-684D-C432-46B5-C486A88A9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A2C4-9902-AF96-2A0D-7074B771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2972-0382-6D7F-1211-2B2E208B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1681-9F4F-FB39-A926-B600D494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B91D-C982-F8CF-9C5A-93C6C918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8111-B0F7-4C82-B4F4-C71281F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9F66-6DFB-ADD3-22F9-42F4529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A260-2FB1-873B-C536-60CCDFAB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F94D-7843-94BA-45E7-6432D072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753A-CC0C-2BB8-E0E7-B927A8DC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8A90-2E6B-2638-13C1-D9928229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C76E-2920-0A76-4908-07B5E208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3912-5E65-75F9-1886-5EC36486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409A-738E-2560-2BCF-B9D9170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DC0C-D609-78DE-4AE9-AD50BEB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48D2-BE2F-8C4F-F20F-27E7ABEF9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1472E-4E7B-D629-FF74-741987CB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ADB1-8FA4-2FFA-1534-DF93419E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B5C13-D99A-8BC1-5BB7-D137DD6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0F10-6936-1434-0DA2-E8F3A059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A9A6-CF7A-D1A0-4DD0-B7AE90C3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08B9-B6D4-B5C0-E8B3-8CB571BA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BBF5-CD4A-7493-E0DF-89140C4B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76BDF-2A67-FB0B-D2A6-DC66F451E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3A342-4113-E2C3-6924-75915AC6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3E89F-CD26-A2A5-A6F6-B3AF391B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F803B-2947-089C-DA8F-D637668D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E960B-A2ED-B424-BFA5-EDA20C05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E161-17C2-0F8B-254B-78674C5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13180-9C50-BB31-B811-88F8DCD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FCFF9-CF91-0E41-A6CF-3D753FA6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5696-F17F-2B3C-F9EF-54F29D72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3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BDAD5-2B96-5C14-E967-DA49413C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4CA1-C944-D6A8-A43B-7DE8AB8A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E28E5-1BD7-AC13-4368-727CF8E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91B-FC76-5BE9-4849-4857A46A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B755-736D-DC39-B6D5-C831A85F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CA85-9BBF-8BB7-3A47-DB55FF05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B1DA3-5D5C-2F82-4A83-0DF9F8C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2D42A-149A-F3B8-33F9-DF0E5920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CC73B-47B5-9771-46F9-15179CA5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65C6-AD5A-0B99-819F-4509284C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C560B-67D3-3287-C0D1-42335A88E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1C95C-2513-BC3B-5B98-0A303CD1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A8B10-13CE-2D33-4EEC-BA6A5324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77CFE-3AB5-C836-35F8-425EF5A6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0D5A-E48D-F4AB-9046-BC8AF7C3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6580C-DF2C-AA21-98D3-C94872A0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8128-B915-189B-826B-2A058C99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48EB-2BE4-2E0B-7F0C-E90FB3391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E7C5-4108-4233-A02B-8D978728E672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421C-4935-DCFE-798D-06AF72A0B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9132-64A0-2C77-1868-91BED917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2B89-7EA8-42D8-BC09-190B0547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7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4AB8-978C-75FA-A1EB-17B69B18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598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4E922-9AA2-0182-DD41-7B38051F7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6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F639-2141-921F-FF17-F6663F198270}"/>
              </a:ext>
            </a:extLst>
          </p:cNvPr>
          <p:cNvSpPr txBox="1">
            <a:spLocks/>
          </p:cNvSpPr>
          <p:nvPr/>
        </p:nvSpPr>
        <p:spPr>
          <a:xfrm>
            <a:off x="80682" y="125506"/>
            <a:ext cx="10587318" cy="338445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C4043"/>
                </a:solidFill>
                <a:latin typeface="Roboto" panose="02000000000000000000" pitchFamily="2" charset="0"/>
              </a:rPr>
              <a:t>EXP NO: 1</a:t>
            </a:r>
            <a:br>
              <a:rPr lang="en-US" dirty="0"/>
            </a:br>
            <a:r>
              <a:rPr lang="en-US" b="1" dirty="0" err="1">
                <a:solidFill>
                  <a:srgbClr val="3C4043"/>
                </a:solidFill>
                <a:latin typeface="Roboto" panose="02000000000000000000" pitchFamily="2" charset="0"/>
              </a:rPr>
              <a:t>AIM:</a:t>
            </a:r>
            <a:r>
              <a:rPr lang="en-US" dirty="0" err="1">
                <a:solidFill>
                  <a:srgbClr val="3C4043"/>
                </a:solidFill>
                <a:latin typeface="Roboto" panose="02000000000000000000" pitchFamily="2" charset="0"/>
              </a:rPr>
              <a:t>To</a:t>
            </a: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 write an assembly language program to implement 8-bit addition using 8085 processor.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3C4043"/>
                </a:solidFill>
                <a:latin typeface="Roboto" panose="02000000000000000000" pitchFamily="2" charset="0"/>
              </a:rPr>
              <a:t>ALGORITHM: 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1)      Start the program by loading the first data into the accumulator.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4)      Add the two register contents.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5)      Check for carry.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6)      Store the value of sum and carry in the memory location.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7)      Halt.</a:t>
            </a:r>
            <a:br>
              <a:rPr lang="en-US" dirty="0"/>
            </a:br>
            <a:r>
              <a:rPr lang="en-US" b="1" dirty="0">
                <a:solidFill>
                  <a:srgbClr val="3C4043"/>
                </a:solidFill>
                <a:latin typeface="Roboto" panose="02000000000000000000" pitchFamily="2" charset="0"/>
              </a:rPr>
              <a:t>PROGRAM: 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LDA 8500 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MOV B, A 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LDA 8501 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ADD B 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STA 8502 </a:t>
            </a:r>
            <a:br>
              <a:rPr lang="en-US" dirty="0"/>
            </a:b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RST 1</a:t>
            </a:r>
            <a:br>
              <a:rPr lang="en-US" dirty="0"/>
            </a:br>
            <a:r>
              <a:rPr lang="en-US" b="1" dirty="0">
                <a:solidFill>
                  <a:srgbClr val="3C4043"/>
                </a:solidFill>
                <a:latin typeface="Roboto" panose="02000000000000000000" pitchFamily="2" charset="0"/>
              </a:rPr>
              <a:t>INPUT: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DE921-C41A-0467-D0BB-66CA5E977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3155577"/>
            <a:ext cx="8408894" cy="35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A1194-1E05-D03D-25DF-5FDE7D24D6E1}"/>
              </a:ext>
            </a:extLst>
          </p:cNvPr>
          <p:cNvSpPr txBox="1"/>
          <p:nvPr/>
        </p:nvSpPr>
        <p:spPr>
          <a:xfrm>
            <a:off x="493058" y="411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OUTPUT: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83779-4F06-CF59-197D-4DACD30E93B0}"/>
              </a:ext>
            </a:extLst>
          </p:cNvPr>
          <p:cNvSpPr txBox="1"/>
          <p:nvPr/>
        </p:nvSpPr>
        <p:spPr>
          <a:xfrm>
            <a:off x="573741" y="5800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the program was executed successfully using 8085 processor simulator.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076D7-90CD-2D38-9067-1C21001E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4" y="780820"/>
            <a:ext cx="5115639" cy="47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pranavi Gandi</dc:creator>
  <cp:lastModifiedBy>pranavi Gandi</cp:lastModifiedBy>
  <cp:revision>1</cp:revision>
  <dcterms:created xsi:type="dcterms:W3CDTF">2024-01-11T04:36:07Z</dcterms:created>
  <dcterms:modified xsi:type="dcterms:W3CDTF">2024-01-11T04:36:37Z</dcterms:modified>
</cp:coreProperties>
</file>