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DAD-D73B-43D4-A763-1D3B3B9F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5725-EB59-4F05-A3EE-761FD2DA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E7C-D6C1-4A74-946C-7647438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E7E-09E6-4651-85FA-6C3BD5C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65C-1503-4374-B0A1-D02BAED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59E-EDFE-4077-81F6-2C52002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8156-9AD3-4AAD-B7DC-4B166F0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0F-48B0-4B13-888F-26FA2729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596-00E0-4090-B784-46CBA9B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658E-9F13-4B25-BAD6-72C3EF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11B5-D5E1-4C15-90A3-F36042D7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516-2083-4D4F-9241-3BF0085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502-5EA9-4395-960B-81E4B30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B20-D1E9-4B78-9B54-C628B8F5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2DA-A284-45FA-9FF7-F5ECC50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789-4E22-4A41-BD59-35E0CEC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3CA1-E13C-4CB9-A7DB-6B3DBDA6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C5-503A-445B-BA07-9E410C9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B083-F0A6-4BFE-9546-39879E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902-9445-4574-A8BF-4C96B40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078-23E2-456E-86EF-3A5D0021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8606-CDA5-4BE5-BF7C-EF6B0D3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AFC-FB9B-4A05-AAB2-F70838B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6ED3-553B-445B-B96B-F283CC7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A3E-D93B-4B7D-8405-2A55E00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0D40-D1D7-488C-812C-D97418D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F63-1DF0-4ABF-AD62-D2464522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EE5-C796-4F1F-A0F3-58E4D9AA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FB2C-A6E0-4194-99D3-D0CE833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933-230B-428B-838D-0F059BC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14B-0635-4E8A-A260-0BC9A0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8DC-7F58-404D-9980-A0B54F5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66FC-0E23-4695-B534-2D64099B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58C2-7A56-4815-88B8-E026F5ED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F2AF-6320-40AF-A40F-B83140D5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126-F707-4216-8650-FBEF92B9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F02FD-C033-4CCF-8B3E-E79EB2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BCD-E26E-454E-9D36-8D14382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6EA5-0773-4E59-9507-02601E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8DB-1B8D-477D-B1DF-A366612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BB679-1CD7-4C20-8DCD-3FEFE0D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34B6-650F-427D-AE36-F7ECC99E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4701-CCE2-45BD-8369-A354E81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0C9E-4EB1-4BA5-A62E-6F69C8D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A34A-F23F-4E40-9134-CE2DD4B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64D-DB7A-4904-B2A5-1701FA97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686D-28FC-4D6C-8FCA-4AF7D0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BB3-773B-4312-9BD7-360D1FEF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54C-BE35-47C6-8384-06CDDCAC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DF8D-120D-4EF3-BC07-FF06EC00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D36-52A6-490F-BC8D-A0651CE8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B486-2D92-4A42-B5E6-E69B5E9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5C9-F5DE-4EE4-A262-CC9785C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7AC7-4499-40DD-890F-C0D5921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B5B5-4147-4148-A804-C95200A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6B18-17F0-48DA-B3C1-91B0EF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C6B-4824-441F-93FD-1A8E9B2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FC7-27E4-429E-99F4-793C06A5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2F7-7D8D-404D-8D4C-D0E1FB3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910-7AB8-43EE-9FF7-FDB41764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E4C-9C24-4428-994F-C7DE885A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7FB4-CB87-4969-9F31-8C66DD97C1F5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8DCA-FABF-48D6-A58A-D182ED19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63BA-22F6-4CFB-9EC9-24D4B54D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2C3-D737-4591-90AD-293E3ADC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C25A-A3B3-45E4-A443-0964DD38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lobally search for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and </a:t>
            </a:r>
            <a:r>
              <a:rPr lang="en-US" b="1" dirty="0"/>
              <a:t>p</a:t>
            </a:r>
            <a:r>
              <a:rPr lang="en-US" dirty="0"/>
              <a:t>rint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68D-0613-4CB0-91A9-3396F3B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1A7-5935-4199-91A5-CFBEBCF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grep</a:t>
            </a:r>
          </a:p>
          <a:p>
            <a:pPr marL="457200" lvl="1" indent="0">
              <a:buNone/>
            </a:pPr>
            <a:r>
              <a:rPr lang="en-US" dirty="0"/>
              <a:t>grep searches for patterns in each file</a:t>
            </a:r>
          </a:p>
          <a:p>
            <a:r>
              <a:rPr lang="en-IN" dirty="0">
                <a:hlinkClick r:id="rId2"/>
              </a:rPr>
              <a:t>https://www.geeksforgeeks.org/grep-command-in-unixlinux/</a:t>
            </a:r>
            <a:endParaRPr lang="en-IN" dirty="0"/>
          </a:p>
          <a:p>
            <a:r>
              <a:rPr lang="en-IN" dirty="0"/>
              <a:t>&lt;regex.h&gt; - for regular expressions </a:t>
            </a:r>
          </a:p>
          <a:p>
            <a:r>
              <a:rPr lang="en-IN" dirty="0"/>
              <a:t>getopt() – for parsing command line arguments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C84-2084-44E6-B25D-89DF2E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Planned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BB7-E620-41D9-9E5A-25BA2F9E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-c : This prints only a count of the lines that match a pattern</a:t>
            </a:r>
          </a:p>
          <a:p>
            <a:r>
              <a:rPr lang="en-US" dirty="0"/>
              <a:t>-h : Display the matched lines, but do not display the filenames.</a:t>
            </a:r>
          </a:p>
          <a:p>
            <a:r>
              <a:rPr lang="en-US" dirty="0"/>
              <a:t>-i : Ignores, case for matching</a:t>
            </a:r>
          </a:p>
          <a:p>
            <a:r>
              <a:rPr lang="en-US" dirty="0"/>
              <a:t>-l : Displays list of a filenames only.</a:t>
            </a:r>
          </a:p>
          <a:p>
            <a:r>
              <a:rPr lang="en-US" dirty="0"/>
              <a:t>-n : Display the matched lines and their line numbers.</a:t>
            </a:r>
          </a:p>
          <a:p>
            <a:r>
              <a:rPr lang="en-US" dirty="0"/>
              <a:t>-v : This prints out all the lines that do not matches the pattern</a:t>
            </a:r>
          </a:p>
          <a:p>
            <a:r>
              <a:rPr lang="en-US" dirty="0"/>
              <a:t>-e exp : Specifies expression with this option. Can use multiple times.</a:t>
            </a:r>
          </a:p>
          <a:p>
            <a:r>
              <a:rPr lang="en-US" dirty="0"/>
              <a:t>-f file : Takes patterns from file, one per line.</a:t>
            </a:r>
          </a:p>
          <a:p>
            <a:r>
              <a:rPr lang="en-US" dirty="0"/>
              <a:t>-w : Match whole word</a:t>
            </a:r>
          </a:p>
          <a:p>
            <a:r>
              <a:rPr lang="en-US" dirty="0"/>
              <a:t>-o : Print only the matched parts of a matching line,</a:t>
            </a:r>
          </a:p>
          <a:p>
            <a:r>
              <a:rPr lang="en-US" dirty="0"/>
              <a:t> with each such part on a separate output line.</a:t>
            </a:r>
          </a:p>
          <a:p>
            <a:r>
              <a:rPr lang="en-US" dirty="0"/>
              <a:t>-r : recursively searches for the pattern in all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7D4-A376-4E59-ADEE-86EE03C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840-9ED3-4AB5-A8B0-7CCC000A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&lt;regex.h&gt;</a:t>
            </a:r>
          </a:p>
          <a:p>
            <a:r>
              <a:rPr lang="en-US" dirty="0"/>
              <a:t>./grep “PATTERN” “STRING”</a:t>
            </a:r>
          </a:p>
          <a:p>
            <a:r>
              <a:rPr lang="en-US" dirty="0"/>
              <a:t>Search for PATTERN in the STRING</a:t>
            </a:r>
          </a:p>
          <a:p>
            <a:r>
              <a:rPr lang="en-US" dirty="0"/>
              <a:t>If Pattern is found, then print the string, with the matched part in a specific color</a:t>
            </a:r>
          </a:p>
          <a:p>
            <a:r>
              <a:rPr lang="en-US" dirty="0"/>
              <a:t>If pattern is incorrect, then print error message</a:t>
            </a:r>
          </a:p>
          <a:p>
            <a:r>
              <a:rPr lang="en-US" dirty="0"/>
              <a:t>If pattern is not found, then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6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706D-B7A6-4321-BF6A-8A21795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63E-6080-4C75-8203-8425796F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251752"/>
            <a:ext cx="11069715" cy="49252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Usage of getopt_long() </a:t>
            </a:r>
          </a:p>
          <a:p>
            <a:r>
              <a:rPr lang="en-US" dirty="0"/>
              <a:t>./grep –G,--basic_regexp | -E,--extended_regexp “PATTERN” “STRING”</a:t>
            </a:r>
          </a:p>
          <a:p>
            <a:r>
              <a:rPr lang="en-US" dirty="0"/>
              <a:t>| here stands for OR. Both –E and –G aren’t allowed</a:t>
            </a:r>
          </a:p>
          <a:p>
            <a:r>
              <a:rPr lang="en-US" dirty="0"/>
              <a:t>./grep –E –E –E …. However, is allowed</a:t>
            </a:r>
          </a:p>
          <a:p>
            <a:r>
              <a:rPr lang="en-US" dirty="0"/>
              <a:t>Example of difference between Basic and Extended Regexp:</a:t>
            </a:r>
          </a:p>
          <a:p>
            <a:pPr lvl="1"/>
            <a:r>
              <a:rPr lang="en-US" dirty="0"/>
              <a:t>Operators like +, ?, etc. are not there in Basic but are in Extended</a:t>
            </a:r>
          </a:p>
          <a:p>
            <a:r>
              <a:rPr lang="en-US" dirty="0"/>
              <a:t>-G,--basic_regexp is default</a:t>
            </a:r>
          </a:p>
          <a:p>
            <a:r>
              <a:rPr lang="en-US" dirty="0"/>
              <a:t>-- for long option and - for short option. Both are equivalent</a:t>
            </a:r>
          </a:p>
          <a:p>
            <a:r>
              <a:rPr lang="en-US" dirty="0"/>
              <a:t>Options can be given in any order</a:t>
            </a:r>
          </a:p>
          <a:p>
            <a:r>
              <a:rPr lang="en-US" dirty="0"/>
              <a:t>./grep “PATTERN” –G “STRING” or ./grep “PATTERN” “STRING” –E</a:t>
            </a:r>
          </a:p>
          <a:p>
            <a:r>
              <a:rPr lang="en-US" dirty="0"/>
              <a:t>-i,--ignore-case</a:t>
            </a:r>
          </a:p>
          <a:p>
            <a:r>
              <a:rPr lang="en-US" dirty="0"/>
              <a:t>--no-ignore-case</a:t>
            </a:r>
          </a:p>
        </p:txBody>
      </p:sp>
    </p:spTree>
    <p:extLst>
      <p:ext uri="{BB962C8B-B14F-4D97-AF65-F5344CB8AC3E}">
        <p14:creationId xmlns:p14="http://schemas.microsoft.com/office/powerpoint/2010/main" val="982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grep</vt:lpstr>
      <vt:lpstr>Research</vt:lpstr>
      <vt:lpstr>Functionalities Planned</vt:lpstr>
      <vt:lpstr>Task-1</vt:lpstr>
      <vt:lpstr>Task-2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Vishwesh Vivek Pujari</dc:creator>
  <cp:lastModifiedBy>Vishwesh Vivek Pujari</cp:lastModifiedBy>
  <cp:revision>7</cp:revision>
  <dcterms:created xsi:type="dcterms:W3CDTF">2021-01-20T05:39:41Z</dcterms:created>
  <dcterms:modified xsi:type="dcterms:W3CDTF">2021-02-06T11:39:55Z</dcterms:modified>
</cp:coreProperties>
</file>