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EFA-1A51-4E8C-9E36-195D4C3D5E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2009-6D7B-41FF-BBC9-B9CF13EE7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EFA-1A51-4E8C-9E36-195D4C3D5E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2009-6D7B-41FF-BBC9-B9CF13EE7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EFA-1A51-4E8C-9E36-195D4C3D5E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2009-6D7B-41FF-BBC9-B9CF13EE7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EFA-1A51-4E8C-9E36-195D4C3D5E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2009-6D7B-41FF-BBC9-B9CF13EE7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EFA-1A51-4E8C-9E36-195D4C3D5E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2009-6D7B-41FF-BBC9-B9CF13EE7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EFA-1A51-4E8C-9E36-195D4C3D5E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2009-6D7B-41FF-BBC9-B9CF13EE7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EFA-1A51-4E8C-9E36-195D4C3D5E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2009-6D7B-41FF-BBC9-B9CF13EE7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EFA-1A51-4E8C-9E36-195D4C3D5E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2009-6D7B-41FF-BBC9-B9CF13EE7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EFA-1A51-4E8C-9E36-195D4C3D5E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2009-6D7B-41FF-BBC9-B9CF13EE7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EFA-1A51-4E8C-9E36-195D4C3D5E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2009-6D7B-41FF-BBC9-B9CF13EE7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EFA-1A51-4E8C-9E36-195D4C3D5E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2009-6D7B-41FF-BBC9-B9CF13EE7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3BEFA-1A51-4E8C-9E36-195D4C3D5E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72009-6D7B-41FF-BBC9-B9CF13EE7F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E:\vscode\ruf\clean up\player\depositphotos_35466319-stock-illustration-cartoon-bro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733800"/>
            <a:ext cx="2924175" cy="2924175"/>
          </a:xfrm>
          <a:prstGeom prst="rect">
            <a:avLst/>
          </a:prstGeom>
          <a:noFill/>
        </p:spPr>
      </p:pic>
      <p:pic>
        <p:nvPicPr>
          <p:cNvPr id="9" name="Picture 6" descr="E:\vscode\ruf\clean up\player\depositphotos_35466319-stock-illustration-cartoon-bro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2924175" cy="2924175"/>
          </a:xfrm>
          <a:prstGeom prst="rect">
            <a:avLst/>
          </a:prstGeom>
          <a:noFill/>
        </p:spPr>
      </p:pic>
      <p:pic>
        <p:nvPicPr>
          <p:cNvPr id="1030" name="Picture 6" descr="E:\vscode\ruf\clean up\player\depositphotos_35466319-stock-illustration-cartoon-bro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457200"/>
            <a:ext cx="2924175" cy="2924175"/>
          </a:xfrm>
          <a:prstGeom prst="rect">
            <a:avLst/>
          </a:prstGeom>
          <a:noFill/>
        </p:spPr>
      </p:pic>
      <p:pic>
        <p:nvPicPr>
          <p:cNvPr id="1026" name="Picture 2" descr="E:\vscode\ruf\clean up\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810000"/>
            <a:ext cx="2095500" cy="2832100"/>
          </a:xfrm>
          <a:prstGeom prst="rect">
            <a:avLst/>
          </a:prstGeom>
          <a:noFill/>
        </p:spPr>
      </p:pic>
      <p:pic>
        <p:nvPicPr>
          <p:cNvPr id="1027" name="Picture 3" descr="E:\vscode\ruf\clean up\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0"/>
            <a:ext cx="1625600" cy="3073400"/>
          </a:xfrm>
          <a:prstGeom prst="rect">
            <a:avLst/>
          </a:prstGeom>
          <a:noFill/>
        </p:spPr>
      </p:pic>
      <p:pic>
        <p:nvPicPr>
          <p:cNvPr id="1028" name="Picture 4" descr="E:\vscode\ruf\clean up\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228600"/>
            <a:ext cx="2184400" cy="3149600"/>
          </a:xfrm>
          <a:prstGeom prst="rect">
            <a:avLst/>
          </a:prstGeom>
          <a:noFill/>
        </p:spPr>
      </p:pic>
      <p:pic>
        <p:nvPicPr>
          <p:cNvPr id="1029" name="Picture 5" descr="E:\vscode\ruf\clean up\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4114800"/>
            <a:ext cx="2946400" cy="2070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2021-07-18T15:14:12Z</dcterms:created>
  <dcterms:modified xsi:type="dcterms:W3CDTF">2021-07-18T18:01:29Z</dcterms:modified>
</cp:coreProperties>
</file>