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80D5-A890-48E0-9B8C-342C5C07CB3F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BABF-F800-44FA-B6CE-6B9FDC95F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41738" y="2830811"/>
            <a:ext cx="228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2021-07-13T10:32:31Z</dcterms:created>
  <dcterms:modified xsi:type="dcterms:W3CDTF">2021-07-13T10:53:52Z</dcterms:modified>
</cp:coreProperties>
</file>