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7412-4EBF-DD3F-61EE-478C9B44B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0C3B-F761-23DE-0597-291A2F63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CDCC-AC4B-18F7-6EF4-E9CC286F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B4D7-1513-1E9A-3CC3-BB6FC6BB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C7DB-E562-C450-09CF-22854F00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3D8F09D4-1054-E460-A82D-3FFEAA5333A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8004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7D1D-81F9-2C5E-6CBF-E28BA24B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5D7C8-ED3A-E885-5906-D0A3D13E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7B14-D07A-3FE4-9785-3983504E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D4BF-4D00-C8A6-D793-A7FC1FB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A323-07CA-ED16-FE11-97D9632F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2FF1AF50-8B5D-3438-39A0-92379018F11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0851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167A9-1509-1039-92F8-58AE4BA9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1BA2-E20F-C25D-00D4-55C10A96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00E9-36D5-C07C-45F4-A141BFC1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F3ED-C695-C353-260B-8ACE850B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06F2-6B9B-4655-3BFE-D50B158D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95AA948A-926B-0079-92E7-5396F7112A5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02931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0939-81FE-4A0C-F6CF-C4441B54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34DC-036F-88D3-BA86-55ECB419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2185-07D1-4D6D-C871-8B0F4213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E6F4-D726-6A0C-0608-BD8F8023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038A-872C-B5D9-A305-C3195958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807CCEC-4D9F-51D5-2F91-B913588B666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016518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A243-7849-3917-23DA-EE0FCADC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1737-A174-4328-23B7-15BD52F3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5CC7-D928-FF3A-3FA0-A1E1C557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6D7B-BDE9-CC4E-1E1A-3F6DA139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AD79-0350-8D93-00E8-D075ADA6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48B3F2D5-984C-1D6B-371E-1C3C6174C78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231048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2581-79E3-52EF-16DE-6DEC2E7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2235-D54F-67C6-3EDB-FA3538976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2EB9-15FB-30AE-5F19-B57262B40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92BA-A766-82A2-3976-6F253575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4261-18F3-2937-CD5E-62C0FF5F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E96F-3A8B-F7B2-33F8-B4EDB483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3E402B30-7E33-ECF8-7CFE-19AE70B4685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442951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1F2-35D9-801D-0C3E-7F1C84C3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E11E5-87DD-2593-C121-78C09631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A6D6-D7A6-7489-EBBE-D7907977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C5B16-9B8A-1E2A-E156-8DA45C03B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032D6-01B8-627B-74A8-AF20668E1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762A5-8D86-FE0F-4817-1A403D8D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E8682-C802-A2A7-398F-79009F57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E6530-0728-42C5-2F2A-025C9FEA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50C826E8-4CE6-796C-D5F5-5500C5FB453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703872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ABCF-5D0A-84B0-2148-2D1BECBC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15134-FC3A-E6DB-9816-DE1A4CFD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9922-42D0-0990-7B43-B93A6DB0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AD7F-42AA-14C3-330C-58A3CF8E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C53EED83-D9D2-3A88-7188-5A3FBB7047D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74537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31A8D-B1F3-6E79-384D-BF91ACAA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36802-E987-A2B3-9B73-AE7D1080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8FC7C-2B8B-C6DF-76EE-E66EE4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B70A383-E3C1-34DC-A99E-160A88DD661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806114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92E1-CB18-CA34-204E-95382813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0E8A-B478-1C09-4803-53CD2717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9C008-94B4-E147-FC74-6CE24363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655F-D383-1EE3-A45F-566820B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CD17C-66B9-003E-CB84-5C495E28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A30F1-B4EF-87F3-88A0-C8819BCB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033BF834-6DEE-8E53-D243-E3ADE6C620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374805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3729-85B0-3BA5-59CB-7E38E573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91BBF-4898-5567-A39C-710544E1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E0945-43C6-6833-CCA1-478188F2F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1428-4281-C8A2-8E75-C2F49FBD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029A-44CD-3DCB-F7E9-A8DEA627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B494-9AC2-B030-D9E3-F95CD97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88C9DEB9-F9AB-25C1-8836-9A9F718DCA2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706396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4501-F433-88BB-F349-343FE8A5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B0A0-F21B-0C6B-ED17-C5954515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75C3-8C24-70E8-EC79-B3D2D4EB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D413B-603C-4EB1-BD84-41915F9DA7C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B6A5-E311-0ADD-A562-67B620F49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1953-ADBF-A683-295B-AF4E6D1B5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4D44E-1AA2-467D-80F3-0940011A4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1EB-E342-41D3-E4B7-E1134CB2D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/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27A45-7DA7-0DC3-12FB-4558452E5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Selva Viswanath Senthilkumar</a:t>
            </a:r>
          </a:p>
          <a:p>
            <a:pPr algn="l"/>
            <a:r>
              <a:rPr lang="en-IN" dirty="0"/>
              <a:t>4306 – LVADSUSR113</a:t>
            </a:r>
          </a:p>
          <a:p>
            <a:pPr algn="l"/>
            <a:r>
              <a:rPr lang="en-IN" dirty="0"/>
              <a:t>28 february,2024</a:t>
            </a:r>
          </a:p>
        </p:txBody>
      </p:sp>
    </p:spTree>
    <p:extLst>
      <p:ext uri="{BB962C8B-B14F-4D97-AF65-F5344CB8AC3E}">
        <p14:creationId xmlns:p14="http://schemas.microsoft.com/office/powerpoint/2010/main" val="23584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AB6E-5A5E-E2D7-E898-3D0904B1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16: geographical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B23970-9FCE-BD54-936A-A006A087C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590" y="1690688"/>
            <a:ext cx="7254820" cy="43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FDC8-A6FB-FA4C-D45B-FD7D442D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17: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D807B-5672-E1BB-7265-49E631AC2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84" y="315921"/>
            <a:ext cx="4578493" cy="2749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8920E-E559-5155-A844-38797046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84" y="3643571"/>
            <a:ext cx="4578493" cy="2651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80B966-16EA-4F47-AFBE-FDAC1D00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03" y="315921"/>
            <a:ext cx="4578493" cy="2749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AB363-F8AC-888B-142A-2AA868138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503" y="3594799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E373-FEE3-7987-9E76-E6122E95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18: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53EA45-5157-4506-2DA0-10DC8A5B1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987314"/>
            <a:ext cx="6245169" cy="37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0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3B23-E00C-C1D5-92E6-F3D19B3C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19: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1385C-1BDF-14AF-8F17-453B4AF8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1453609"/>
            <a:ext cx="8201025" cy="4929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F1EB2-7863-817C-7D11-F2649F4D9ABD}"/>
              </a:ext>
            </a:extLst>
          </p:cNvPr>
          <p:cNvSpPr txBox="1"/>
          <p:nvPr/>
        </p:nvSpPr>
        <p:spPr>
          <a:xfrm>
            <a:off x="2715208" y="597159"/>
            <a:ext cx="548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 period of year 2017 to 2018, there is huge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4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E605-F332-BE46-F448-86E99D82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2D7A1-120C-7135-D74D-BF34D990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1543411"/>
            <a:ext cx="7667758" cy="4733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93EB2D-35AC-5828-A7FB-2794E77672F4}"/>
              </a:ext>
            </a:extLst>
          </p:cNvPr>
          <p:cNvSpPr txBox="1"/>
          <p:nvPr/>
        </p:nvSpPr>
        <p:spPr>
          <a:xfrm>
            <a:off x="2258008" y="541176"/>
            <a:ext cx="509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views has reduced highly in the month of June</a:t>
            </a:r>
          </a:p>
        </p:txBody>
      </p:sp>
    </p:spTree>
    <p:extLst>
      <p:ext uri="{BB962C8B-B14F-4D97-AF65-F5344CB8AC3E}">
        <p14:creationId xmlns:p14="http://schemas.microsoft.com/office/powerpoint/2010/main" val="152937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c1d74436-e903-4dc4-b06a-6537de07b8c0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FE1D00C-CF44-4762-AE32-810293B66EBA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47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Microsoft Sans Serif</vt:lpstr>
      <vt:lpstr>Office Theme</vt:lpstr>
      <vt:lpstr>Excel Final Assessment</vt:lpstr>
      <vt:lpstr>16: geographical analysis</vt:lpstr>
      <vt:lpstr>17: </vt:lpstr>
      <vt:lpstr>18:</vt:lpstr>
      <vt:lpstr>19:</vt:lpstr>
      <vt:lpstr>20: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Selva viswanath S</dc:creator>
  <cp:keywords>Classification=LV_C0NF1D3NT1AL</cp:keywords>
  <cp:lastModifiedBy>Selva viswanath S</cp:lastModifiedBy>
  <cp:revision>6</cp:revision>
  <dcterms:created xsi:type="dcterms:W3CDTF">2024-02-28T08:48:09Z</dcterms:created>
  <dcterms:modified xsi:type="dcterms:W3CDTF">2024-02-28T11:52:58Z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c1d74436-e903-4dc4-b06a-6537de07b8c0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