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Auto-Generated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With Custom Style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EDE7D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