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457200"/>
            <a:ext cx="7315200" cy="914400"/>
          </a:xfrm>
          <a:prstGeom prst="rect">
            <a:avLst/>
          </a:prstGeom>
          <a:noFill/>
        </p:spPr>
        <p:txBody>
          <a:bodyPr wrap="none">
            <a:spAutoFit/>
          </a:bodyPr>
          <a:lstStyle/>
          <a:p>
            <a:pPr algn="ctr">
              <a:defRPr sz="4000" b="1"/>
            </a:pPr>
            <a:r>
              <a:t>Greenhouse Gases Explained</a:t>
            </a:r>
          </a:p>
        </p:txBody>
      </p:sp>
      <p:sp>
        <p:nvSpPr>
          <p:cNvPr id="4" name="TextBox 3"/>
          <p:cNvSpPr txBox="1"/>
          <p:nvPr/>
        </p:nvSpPr>
        <p:spPr>
          <a:xfrm>
            <a:off x="914400" y="1828800"/>
            <a:ext cx="7315200" cy="2743200"/>
          </a:xfrm>
          <a:prstGeom prst="rect">
            <a:avLst/>
          </a:prstGeom>
          <a:noFill/>
        </p:spPr>
        <p:txBody>
          <a:bodyPr wrap="none">
            <a:spAutoFit/>
          </a:bodyPr>
          <a:lstStyle/>
          <a:p>
            <a:pPr>
              <a:defRPr sz="2400"/>
            </a:pPr>
            <a:r>
              <a:t>Greenhouse gases trap heat in the atmosphere and keep Earth warm enough to sustain life. However, increased emissions from human activities like burning fossil fuels are enhancing this effect, leading to global warming.</a:t>
            </a:r>
          </a:p>
        </p:txBody>
      </p:sp>
      <p:pic>
        <p:nvPicPr>
          <p:cNvPr id="5" name="Picture 4" descr="liana-s-ird6OOE2LXI-unsplash.jpg"/>
          <p:cNvPicPr>
            <a:picLocks noChangeAspect="1"/>
          </p:cNvPicPr>
          <p:nvPr/>
        </p:nvPicPr>
        <p:blipFill>
          <a:blip r:embed="rId2"/>
          <a:stretch>
            <a:fillRect/>
          </a:stretch>
        </p:blipFill>
        <p:spPr>
          <a:xfrm>
            <a:off x="914400" y="4572000"/>
            <a:ext cx="7315200" cy="48832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