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1560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8"/>
    <p:restoredTop sz="94673"/>
  </p:normalViewPr>
  <p:slideViewPr>
    <p:cSldViewPr snapToGrid="0" snapToObjects="1" showGuides="1">
      <p:cViewPr varScale="1">
        <p:scale>
          <a:sx n="131" d="100"/>
          <a:sy n="131" d="100"/>
        </p:scale>
        <p:origin x="792" y="184"/>
      </p:cViewPr>
      <p:guideLst>
        <p:guide orient="horz" pos="336"/>
        <p:guide pos="1560"/>
        <p:guide orient="horz" pos="1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2B99A-C2D4-694A-B10A-6FF211B869D0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83C7E-CBE2-1748-849C-C26D2D0A1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7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4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9674-DFCB-7344-A0D6-8AD4B055C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54FF2-3B0F-EC4D-84C6-3DD07556C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4EC3E-C7EA-FE45-B302-8AD635C5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1F5E8-A08B-874F-B8E0-52EC7B67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5BE1-0B1D-3C4F-9263-0EB7DF80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840B-A957-9149-A62C-7E3B5B32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E7291-680A-0048-8C6F-15DB5761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58E6-2551-FF49-93D1-7BB3791D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94800-B251-C147-83A1-FDA88AD5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7975-798D-184A-B8FB-A575457C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6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1B439-D9E3-0348-87C5-9D70DA295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BD251-5ABD-654D-B6AC-68272881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CEE7-EDE5-EA4F-96D2-A5F4A329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BE61-B7A5-B94A-ACAE-EF87B79C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945E-8B3E-274B-9012-FBD79042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9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9856015" y="6483758"/>
            <a:ext cx="2022939" cy="1355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813" tIns="26813" rIns="26813" bIns="26813" anchor="ctr">
            <a:spAutoFit/>
          </a:bodyPr>
          <a:lstStyle/>
          <a:p>
            <a:pPr lvl="0" algn="r">
              <a:defRPr sz="1800"/>
            </a:pPr>
            <a:r>
              <a:rPr sz="529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529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529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24726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B784-CC63-1541-81FD-7F4AD857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FFB0-B4AF-2143-80DD-6439A529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BE629-4145-234D-9B45-FEAA01A0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5B569-F70D-2D4A-AF02-E25D1E19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07E9B-37BB-CC48-B4B4-E3CF9E8A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EF66-E167-9344-9FFD-8831833B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C2681-8E37-CF49-8CED-08C7E8ED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F62D-8400-BD4A-AFF9-6FC58D36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CDBE4-AFD2-2D4F-8F3C-1B6060F5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8981-B887-7244-B44A-94E02EB5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7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0D69-E579-914A-82BD-9677F7B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C7C0-4F48-854B-A39D-889576F6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B60D6-FBF2-5F46-B0D1-0577FEDF8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3E090-9442-684F-A67E-BC24E878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F20B-4ADF-0E46-A5FA-9777044B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0895-64F5-FB4F-B1E0-9589FC6B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5DE4-A71C-ED48-ADD2-D4E2CA25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A98B-ECCC-3140-A73C-B05F390A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D356D-D50A-FD4E-B487-B11A0F44C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6490A-8478-B446-8097-0F6B37D8D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543CC-A0A8-2242-A8B8-F16199119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93C1E-00D4-7D4A-AD5E-4F0FCDAB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9482B-09A4-C344-845B-AE3B4A09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D03E8-FC79-B442-8AB3-18975D39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7A08-1989-ED47-B04C-9C035F9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B3BC9-52F2-5B47-AD76-3C5A17AE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C836C-6869-414D-95FC-C2908A90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F088A-B7C2-7449-8B99-52738904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3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AF390-336F-8D4B-915F-8F659EFE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0410B-F423-4B4B-B7AC-1236B9E3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378AC-EC39-D94E-B41E-32AB5EA9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458B-FF6C-E245-91BF-E5AF15B7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A30F-9B6A-C246-8C7E-304A1A87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1F4D-AA8C-6449-9F7F-D685488F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BE53B-75FD-DD42-9AAA-183C7156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7AF6A-DF26-1443-8422-1BA173FE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21D02-AD9D-1A48-BDCE-84D7739C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6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9911-FEB7-A946-B8E1-9EF9D846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2BED0-8A39-1040-8F9C-FBE77E9E2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60A66-7099-5646-B24D-E56A4EABB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1A119-21E3-9445-B8E7-31E297E9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C58-F9B6-DD4F-8BBC-03F6B4275BF7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4274C-6CA3-174C-8729-E311540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6BF7E-418F-7F4B-872F-7F6AE5DE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9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820E7-D6AE-464B-A86B-2C98A74B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54286-9D9B-9A4F-A8D5-6E5D957D4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9F98-B373-F344-A921-5BEDD1B2E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8C58-F9B6-DD4F-8BBC-03F6B4275BF7}" type="datetimeFigureOut">
              <a:rPr lang="en-US" smtClean="0"/>
              <a:t>11/20/18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1FBA-87F8-1B48-B1A7-8A1D6CCF4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F1FB-0605-9844-9AF3-5BE9A8F58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FADAD-3551-894D-8CA1-6361B9E5A5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9" Type="http://schemas.openxmlformats.org/officeDocument/2006/relationships/image" Target="../media/image38.emf"/><Relationship Id="rId21" Type="http://schemas.openxmlformats.org/officeDocument/2006/relationships/image" Target="../media/image20.emf"/><Relationship Id="rId34" Type="http://schemas.openxmlformats.org/officeDocument/2006/relationships/image" Target="../media/image33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38" Type="http://schemas.openxmlformats.org/officeDocument/2006/relationships/image" Target="../media/image37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37" Type="http://schemas.openxmlformats.org/officeDocument/2006/relationships/image" Target="../media/image36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36" Type="http://schemas.openxmlformats.org/officeDocument/2006/relationships/image" Target="../media/image35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35" Type="http://schemas.openxmlformats.org/officeDocument/2006/relationships/image" Target="../media/image34.emf"/><Relationship Id="rId8" Type="http://schemas.openxmlformats.org/officeDocument/2006/relationships/image" Target="../media/image7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6">
            <a:extLst>
              <a:ext uri="{FF2B5EF4-FFF2-40B4-BE49-F238E27FC236}">
                <a16:creationId xmlns:a16="http://schemas.microsoft.com/office/drawing/2014/main" id="{E9878684-7DDA-3346-BBAA-D2D83C759F0B}"/>
              </a:ext>
            </a:extLst>
          </p:cNvPr>
          <p:cNvSpPr/>
          <p:nvPr/>
        </p:nvSpPr>
        <p:spPr>
          <a:xfrm>
            <a:off x="0" y="0"/>
            <a:ext cx="12192000" cy="1430012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 sz="1588" dirty="0"/>
          </a:p>
        </p:txBody>
      </p:sp>
      <p:sp>
        <p:nvSpPr>
          <p:cNvPr id="8" name="Shape 57">
            <a:extLst>
              <a:ext uri="{FF2B5EF4-FFF2-40B4-BE49-F238E27FC236}">
                <a16:creationId xmlns:a16="http://schemas.microsoft.com/office/drawing/2014/main" id="{7653A00A-D247-C94B-927C-7B8C066CC517}"/>
              </a:ext>
            </a:extLst>
          </p:cNvPr>
          <p:cNvSpPr/>
          <p:nvPr/>
        </p:nvSpPr>
        <p:spPr>
          <a:xfrm>
            <a:off x="256709" y="799820"/>
            <a:ext cx="5037676" cy="4164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824" tIns="44824" rIns="44824" bIns="44824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118" dirty="0"/>
              <a:t>IBM Cloud Private Diagram Template</a:t>
            </a:r>
            <a:endParaRPr sz="2118" dirty="0"/>
          </a:p>
        </p:txBody>
      </p:sp>
      <p:sp>
        <p:nvSpPr>
          <p:cNvPr id="9" name="Shape 58">
            <a:extLst>
              <a:ext uri="{FF2B5EF4-FFF2-40B4-BE49-F238E27FC236}">
                <a16:creationId xmlns:a16="http://schemas.microsoft.com/office/drawing/2014/main" id="{48B95A19-1FAC-6249-AEC8-954D18776659}"/>
              </a:ext>
            </a:extLst>
          </p:cNvPr>
          <p:cNvSpPr/>
          <p:nvPr/>
        </p:nvSpPr>
        <p:spPr>
          <a:xfrm>
            <a:off x="256710" y="479051"/>
            <a:ext cx="2342617" cy="2805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824" tIns="44824" rIns="44824" bIns="44824">
            <a:spAutoFit/>
          </a:bodyPr>
          <a:lstStyle/>
          <a:p>
            <a:pPr defTabSz="403433">
              <a:defRPr sz="1800"/>
            </a:pPr>
            <a:r>
              <a:rPr sz="1235" dirty="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235" dirty="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1EF61-26B2-C640-83D8-A580B4B57AC8}"/>
              </a:ext>
            </a:extLst>
          </p:cNvPr>
          <p:cNvSpPr txBox="1"/>
          <p:nvPr/>
        </p:nvSpPr>
        <p:spPr>
          <a:xfrm>
            <a:off x="256710" y="1995916"/>
            <a:ext cx="7496735" cy="213352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668" tIns="34668" rIns="34668" bIns="34668" numCol="1" spcCol="38100" rtlCol="0" anchor="ctr">
            <a:spAutoFit/>
          </a:bodyPr>
          <a:lstStyle/>
          <a:p>
            <a:pPr defTabSz="515498" hangingPunct="0"/>
            <a:r>
              <a:rPr lang="en-US" sz="1235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defTabSz="515498" hangingPunct="0"/>
            <a:endParaRPr lang="en-US" sz="1235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235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algn="l" rtl="0" hangingPunct="0"/>
            <a:r>
              <a:rPr lang="en-US" sz="1235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235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IBM Cloud Private</a:t>
            </a:r>
            <a:endParaRPr lang="en-US" sz="1235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235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r>
              <a:rPr lang="en-US" sz="1235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defTabSz="515498" hangingPunct="0"/>
            <a:endParaRPr lang="en-US" sz="1235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235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235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defTabSz="515498" hangingPunct="0"/>
            <a:endParaRPr lang="en-US" sz="1059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0CED5-2D62-1A4E-BE67-150E1E700AE9}"/>
              </a:ext>
            </a:extLst>
          </p:cNvPr>
          <p:cNvSpPr txBox="1"/>
          <p:nvPr/>
        </p:nvSpPr>
        <p:spPr>
          <a:xfrm>
            <a:off x="10957391" y="99753"/>
            <a:ext cx="1069586" cy="20575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668" tIns="34668" rIns="34668" bIns="34668" numCol="1" spcCol="38100" rtlCol="0" anchor="ctr">
            <a:spAutoFit/>
          </a:bodyPr>
          <a:lstStyle/>
          <a:p>
            <a:pPr defTabSz="515498" latinLnBrk="1" hangingPunct="0"/>
            <a:r>
              <a:rPr lang="en-US" sz="882" b="1">
                <a:solidFill>
                  <a:srgbClr val="000000"/>
                </a:solidFill>
                <a:sym typeface="Helvetica Light"/>
              </a:rPr>
              <a:t>7</a:t>
            </a:r>
            <a:r>
              <a:rPr lang="en-US" sz="882" b="1" baseline="30000">
                <a:solidFill>
                  <a:srgbClr val="000000"/>
                </a:solidFill>
                <a:sym typeface="Helvetica Light"/>
              </a:rPr>
              <a:t>th</a:t>
            </a:r>
            <a:r>
              <a:rPr lang="en-US" sz="882" b="1">
                <a:solidFill>
                  <a:srgbClr val="000000"/>
                </a:solidFill>
                <a:sym typeface="Helvetica Light"/>
              </a:rPr>
              <a:t> November 2018</a:t>
            </a:r>
            <a:endParaRPr lang="en-US" sz="882" b="1" dirty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412563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3B2FA3D-9D6B-F64A-9721-49D19ACF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72" y="4217473"/>
            <a:ext cx="1164863" cy="635380"/>
          </a:xfrm>
          <a:prstGeom prst="rect">
            <a:avLst/>
          </a:prstGeom>
        </p:spPr>
      </p:pic>
      <p:sp>
        <p:nvSpPr>
          <p:cNvPr id="172" name="Shape 61">
            <a:extLst>
              <a:ext uri="{FF2B5EF4-FFF2-40B4-BE49-F238E27FC236}">
                <a16:creationId xmlns:a16="http://schemas.microsoft.com/office/drawing/2014/main" id="{243934C4-28F7-E74F-B569-9517D15A242B}"/>
              </a:ext>
            </a:extLst>
          </p:cNvPr>
          <p:cNvSpPr/>
          <p:nvPr/>
        </p:nvSpPr>
        <p:spPr>
          <a:xfrm>
            <a:off x="135468" y="77725"/>
            <a:ext cx="11875910" cy="6605297"/>
          </a:xfrm>
          <a:prstGeom prst="rect">
            <a:avLst/>
          </a:prstGeom>
          <a:noFill/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174" name="Shape 64">
            <a:extLst>
              <a:ext uri="{FF2B5EF4-FFF2-40B4-BE49-F238E27FC236}">
                <a16:creationId xmlns:a16="http://schemas.microsoft.com/office/drawing/2014/main" id="{D0E06995-778E-6346-8D37-59B488C8A194}"/>
              </a:ext>
            </a:extLst>
          </p:cNvPr>
          <p:cNvSpPr/>
          <p:nvPr/>
        </p:nvSpPr>
        <p:spPr>
          <a:xfrm>
            <a:off x="194029" y="90376"/>
            <a:ext cx="963566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PUBLIC CLOUD</a:t>
            </a:r>
          </a:p>
        </p:txBody>
      </p:sp>
      <p:sp>
        <p:nvSpPr>
          <p:cNvPr id="175" name="Shape 64">
            <a:extLst>
              <a:ext uri="{FF2B5EF4-FFF2-40B4-BE49-F238E27FC236}">
                <a16:creationId xmlns:a16="http://schemas.microsoft.com/office/drawing/2014/main" id="{BBAA148C-5214-0D4B-9CD5-49FF7DE1986E}"/>
              </a:ext>
            </a:extLst>
          </p:cNvPr>
          <p:cNvSpPr/>
          <p:nvPr/>
        </p:nvSpPr>
        <p:spPr>
          <a:xfrm>
            <a:off x="1320918" y="104974"/>
            <a:ext cx="131766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IBM CLOUD PRIVATE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76" name="Shape 64">
            <a:extLst>
              <a:ext uri="{FF2B5EF4-FFF2-40B4-BE49-F238E27FC236}">
                <a16:creationId xmlns:a16="http://schemas.microsoft.com/office/drawing/2014/main" id="{2491ADAC-12B2-914F-BD62-03723D593C6A}"/>
              </a:ext>
            </a:extLst>
          </p:cNvPr>
          <p:cNvSpPr/>
          <p:nvPr/>
        </p:nvSpPr>
        <p:spPr>
          <a:xfrm>
            <a:off x="10652919" y="97807"/>
            <a:ext cx="817531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ENTERPRISE</a:t>
            </a:r>
          </a:p>
        </p:txBody>
      </p:sp>
      <p:sp>
        <p:nvSpPr>
          <p:cNvPr id="177" name="Shape 66">
            <a:extLst>
              <a:ext uri="{FF2B5EF4-FFF2-40B4-BE49-F238E27FC236}">
                <a16:creationId xmlns:a16="http://schemas.microsoft.com/office/drawing/2014/main" id="{2F1F095A-846A-6645-B3F5-AD8700363C4F}"/>
              </a:ext>
            </a:extLst>
          </p:cNvPr>
          <p:cNvSpPr/>
          <p:nvPr/>
        </p:nvSpPr>
        <p:spPr>
          <a:xfrm flipV="1">
            <a:off x="10578063" y="98525"/>
            <a:ext cx="0" cy="269500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179" name="Shape 66">
            <a:extLst>
              <a:ext uri="{FF2B5EF4-FFF2-40B4-BE49-F238E27FC236}">
                <a16:creationId xmlns:a16="http://schemas.microsoft.com/office/drawing/2014/main" id="{1236CBB0-7B48-1E47-B04F-86771959EB8A}"/>
              </a:ext>
            </a:extLst>
          </p:cNvPr>
          <p:cNvSpPr/>
          <p:nvPr/>
        </p:nvSpPr>
        <p:spPr>
          <a:xfrm flipV="1">
            <a:off x="1203937" y="2298582"/>
            <a:ext cx="0" cy="4355435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E9F1FCA-063F-1246-B1A2-8873B4BAECC6}"/>
              </a:ext>
            </a:extLst>
          </p:cNvPr>
          <p:cNvGrpSpPr/>
          <p:nvPr/>
        </p:nvGrpSpPr>
        <p:grpSpPr>
          <a:xfrm>
            <a:off x="3547834" y="1730013"/>
            <a:ext cx="1104470" cy="790997"/>
            <a:chOff x="3429827" y="-1100755"/>
            <a:chExt cx="1104470" cy="790997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6ABF8EE4-C850-704A-B023-37B582D10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962" y="-1100755"/>
              <a:ext cx="584200" cy="525780"/>
            </a:xfrm>
            <a:prstGeom prst="rect">
              <a:avLst/>
            </a:prstGeom>
          </p:spPr>
        </p:pic>
        <p:sp>
          <p:nvSpPr>
            <p:cNvPr id="185" name="Shape 264">
              <a:extLst>
                <a:ext uri="{FF2B5EF4-FFF2-40B4-BE49-F238E27FC236}">
                  <a16:creationId xmlns:a16="http://schemas.microsoft.com/office/drawing/2014/main" id="{409E946A-F775-5546-B0D2-25B2C064C4D3}"/>
                </a:ext>
              </a:extLst>
            </p:cNvPr>
            <p:cNvSpPr/>
            <p:nvPr/>
          </p:nvSpPr>
          <p:spPr>
            <a:xfrm>
              <a:off x="3429827" y="-555979"/>
              <a:ext cx="1104470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TRANSFROMATION &amp;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CONNECTIVITY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3E2C3C1-42AE-2145-8371-A4969E6E0FBD}"/>
              </a:ext>
            </a:extLst>
          </p:cNvPr>
          <p:cNvGrpSpPr/>
          <p:nvPr/>
        </p:nvGrpSpPr>
        <p:grpSpPr>
          <a:xfrm>
            <a:off x="7837603" y="833570"/>
            <a:ext cx="686435" cy="826959"/>
            <a:chOff x="3602314" y="-1133892"/>
            <a:chExt cx="686435" cy="826959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BE52DA67-C43A-024D-B49F-52F484373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2314" y="-1133892"/>
              <a:ext cx="686435" cy="628015"/>
            </a:xfrm>
            <a:prstGeom prst="rect">
              <a:avLst/>
            </a:prstGeom>
          </p:spPr>
        </p:pic>
        <p:sp>
          <p:nvSpPr>
            <p:cNvPr id="186" name="Shape 264">
              <a:extLst>
                <a:ext uri="{FF2B5EF4-FFF2-40B4-BE49-F238E27FC236}">
                  <a16:creationId xmlns:a16="http://schemas.microsoft.com/office/drawing/2014/main" id="{3D7842F4-121C-7545-9635-22DDBC5B90A1}"/>
                </a:ext>
              </a:extLst>
            </p:cNvPr>
            <p:cNvSpPr/>
            <p:nvPr/>
          </p:nvSpPr>
          <p:spPr>
            <a:xfrm>
              <a:off x="3602489" y="-553154"/>
              <a:ext cx="68608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OPENSORCE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TOOLS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2D578B6-49A5-CB43-8DE5-38C48DAD990B}"/>
              </a:ext>
            </a:extLst>
          </p:cNvPr>
          <p:cNvGrpSpPr/>
          <p:nvPr/>
        </p:nvGrpSpPr>
        <p:grpSpPr>
          <a:xfrm>
            <a:off x="1751493" y="5454383"/>
            <a:ext cx="686085" cy="907817"/>
            <a:chOff x="5583932" y="5389069"/>
            <a:chExt cx="686085" cy="907817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A10FD8D1-6BD5-B945-BE29-713AE0462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9479" y="5389069"/>
              <a:ext cx="554990" cy="569595"/>
            </a:xfrm>
            <a:prstGeom prst="rect">
              <a:avLst/>
            </a:prstGeom>
          </p:spPr>
        </p:pic>
        <p:sp>
          <p:nvSpPr>
            <p:cNvPr id="187" name="Shape 264">
              <a:extLst>
                <a:ext uri="{FF2B5EF4-FFF2-40B4-BE49-F238E27FC236}">
                  <a16:creationId xmlns:a16="http://schemas.microsoft.com/office/drawing/2014/main" id="{6E860C2B-949B-E247-A170-C62B5A85B959}"/>
                </a:ext>
              </a:extLst>
            </p:cNvPr>
            <p:cNvSpPr/>
            <p:nvPr/>
          </p:nvSpPr>
          <p:spPr>
            <a:xfrm>
              <a:off x="5583932" y="5927554"/>
              <a:ext cx="686085" cy="36933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EXISTING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ENTERPRISE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SYSTEMS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9C87AB3-5C80-B54C-90D5-AE4EBC0322E4}"/>
              </a:ext>
            </a:extLst>
          </p:cNvPr>
          <p:cNvGrpSpPr/>
          <p:nvPr/>
        </p:nvGrpSpPr>
        <p:grpSpPr>
          <a:xfrm>
            <a:off x="5517574" y="806074"/>
            <a:ext cx="686435" cy="721160"/>
            <a:chOff x="3580896" y="-1148381"/>
            <a:chExt cx="686435" cy="721160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1FF7251-BD06-F947-B7F3-D32EAAD9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0896" y="-1148381"/>
              <a:ext cx="686435" cy="628015"/>
            </a:xfrm>
            <a:prstGeom prst="rect">
              <a:avLst/>
            </a:prstGeom>
          </p:spPr>
        </p:pic>
        <p:sp>
          <p:nvSpPr>
            <p:cNvPr id="188" name="Shape 264">
              <a:extLst>
                <a:ext uri="{FF2B5EF4-FFF2-40B4-BE49-F238E27FC236}">
                  <a16:creationId xmlns:a16="http://schemas.microsoft.com/office/drawing/2014/main" id="{1A4F9BA7-40A3-BF47-800E-7EE8265EA5E4}"/>
                </a:ext>
              </a:extLst>
            </p:cNvPr>
            <p:cNvSpPr/>
            <p:nvPr/>
          </p:nvSpPr>
          <p:spPr>
            <a:xfrm>
              <a:off x="3707708" y="-550332"/>
              <a:ext cx="432811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CACHES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B9F4E46-570E-A64B-9FCC-E1C9E2FBB35B}"/>
              </a:ext>
            </a:extLst>
          </p:cNvPr>
          <p:cNvGrpSpPr/>
          <p:nvPr/>
        </p:nvGrpSpPr>
        <p:grpSpPr>
          <a:xfrm>
            <a:off x="7100344" y="760259"/>
            <a:ext cx="722954" cy="899408"/>
            <a:chOff x="3593031" y="-1213397"/>
            <a:chExt cx="722954" cy="899408"/>
          </a:xfrm>
        </p:grpSpPr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E142FDC9-1B6E-8246-95C5-02323483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1291" y="-1213397"/>
              <a:ext cx="686435" cy="628015"/>
            </a:xfrm>
            <a:prstGeom prst="rect">
              <a:avLst/>
            </a:prstGeom>
          </p:spPr>
        </p:pic>
        <p:sp>
          <p:nvSpPr>
            <p:cNvPr id="189" name="Shape 264">
              <a:extLst>
                <a:ext uri="{FF2B5EF4-FFF2-40B4-BE49-F238E27FC236}">
                  <a16:creationId xmlns:a16="http://schemas.microsoft.com/office/drawing/2014/main" id="{3084E815-B55B-6F4B-A74F-14E9F750A7AF}"/>
                </a:ext>
              </a:extLst>
            </p:cNvPr>
            <p:cNvSpPr/>
            <p:nvPr/>
          </p:nvSpPr>
          <p:spPr>
            <a:xfrm>
              <a:off x="3593031" y="-560210"/>
              <a:ext cx="722954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AUTOMATION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TOOLS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1AFFA96-AD3D-7C42-A276-0C11080BF002}"/>
              </a:ext>
            </a:extLst>
          </p:cNvPr>
          <p:cNvGrpSpPr/>
          <p:nvPr/>
        </p:nvGrpSpPr>
        <p:grpSpPr>
          <a:xfrm>
            <a:off x="5973698" y="1716823"/>
            <a:ext cx="586699" cy="675910"/>
            <a:chOff x="3653329" y="-1097488"/>
            <a:chExt cx="586699" cy="675910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DBE31EE-6B6D-9A41-91B7-1D9EDFB11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54578" y="-1097488"/>
              <a:ext cx="584200" cy="525780"/>
            </a:xfrm>
            <a:prstGeom prst="rect">
              <a:avLst/>
            </a:prstGeom>
          </p:spPr>
        </p:pic>
        <p:sp>
          <p:nvSpPr>
            <p:cNvPr id="191" name="Shape 264">
              <a:extLst>
                <a:ext uri="{FF2B5EF4-FFF2-40B4-BE49-F238E27FC236}">
                  <a16:creationId xmlns:a16="http://schemas.microsoft.com/office/drawing/2014/main" id="{9E1338DC-52F0-844C-9FC8-AD65DE8B0B1C}"/>
                </a:ext>
              </a:extLst>
            </p:cNvPr>
            <p:cNvSpPr/>
            <p:nvPr/>
          </p:nvSpPr>
          <p:spPr>
            <a:xfrm>
              <a:off x="3653329" y="-544689"/>
              <a:ext cx="586699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ANALYTICS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87CED32-F26B-954E-A2D4-CF0F05066562}"/>
              </a:ext>
            </a:extLst>
          </p:cNvPr>
          <p:cNvGrpSpPr/>
          <p:nvPr/>
        </p:nvGrpSpPr>
        <p:grpSpPr>
          <a:xfrm>
            <a:off x="9761596" y="1708536"/>
            <a:ext cx="686435" cy="826824"/>
            <a:chOff x="9249017" y="-1000481"/>
            <a:chExt cx="686435" cy="826824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8BF5FA12-9451-2A41-A64F-452E14CB9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49017" y="-1000481"/>
              <a:ext cx="686435" cy="628015"/>
            </a:xfrm>
            <a:prstGeom prst="rect">
              <a:avLst/>
            </a:prstGeom>
          </p:spPr>
        </p:pic>
        <p:sp>
          <p:nvSpPr>
            <p:cNvPr id="193" name="Shape 264">
              <a:extLst>
                <a:ext uri="{FF2B5EF4-FFF2-40B4-BE49-F238E27FC236}">
                  <a16:creationId xmlns:a16="http://schemas.microsoft.com/office/drawing/2014/main" id="{63801F3B-8421-D540-8F41-59443BFA6BE8}"/>
                </a:ext>
              </a:extLst>
            </p:cNvPr>
            <p:cNvSpPr/>
            <p:nvPr/>
          </p:nvSpPr>
          <p:spPr>
            <a:xfrm>
              <a:off x="9273237" y="-419878"/>
              <a:ext cx="63799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CONTAINER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CATALOG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B7A072C-22D3-5749-8CB8-179FA880FF27}"/>
              </a:ext>
            </a:extLst>
          </p:cNvPr>
          <p:cNvGrpSpPr/>
          <p:nvPr/>
        </p:nvGrpSpPr>
        <p:grpSpPr>
          <a:xfrm>
            <a:off x="3778759" y="812076"/>
            <a:ext cx="642620" cy="825500"/>
            <a:chOff x="3645123" y="-1129613"/>
            <a:chExt cx="642620" cy="825500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441797DF-5F72-564D-96D5-1E03991D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45123" y="-1129613"/>
              <a:ext cx="642620" cy="642620"/>
            </a:xfrm>
            <a:prstGeom prst="rect">
              <a:avLst/>
            </a:prstGeom>
          </p:spPr>
        </p:pic>
        <p:sp>
          <p:nvSpPr>
            <p:cNvPr id="194" name="Shape 264">
              <a:extLst>
                <a:ext uri="{FF2B5EF4-FFF2-40B4-BE49-F238E27FC236}">
                  <a16:creationId xmlns:a16="http://schemas.microsoft.com/office/drawing/2014/main" id="{4C49C338-168C-214F-84A4-AD3A99572133}"/>
                </a:ext>
              </a:extLst>
            </p:cNvPr>
            <p:cNvSpPr/>
            <p:nvPr/>
          </p:nvSpPr>
          <p:spPr>
            <a:xfrm>
              <a:off x="3740410" y="-550334"/>
              <a:ext cx="452047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APP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 SERVER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AE442AC-176D-B34A-BDC6-7047CD7CBE6A}"/>
              </a:ext>
            </a:extLst>
          </p:cNvPr>
          <p:cNvGrpSpPr/>
          <p:nvPr/>
        </p:nvGrpSpPr>
        <p:grpSpPr>
          <a:xfrm>
            <a:off x="9036754" y="1271025"/>
            <a:ext cx="580723" cy="694629"/>
            <a:chOff x="8071250" y="-908153"/>
            <a:chExt cx="580723" cy="694629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8B20573B-3F3F-B346-952D-F34D619F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71250" y="-908153"/>
              <a:ext cx="554990" cy="569595"/>
            </a:xfrm>
            <a:prstGeom prst="rect">
              <a:avLst/>
            </a:prstGeom>
          </p:spPr>
        </p:pic>
        <p:sp>
          <p:nvSpPr>
            <p:cNvPr id="195" name="Shape 264">
              <a:extLst>
                <a:ext uri="{FF2B5EF4-FFF2-40B4-BE49-F238E27FC236}">
                  <a16:creationId xmlns:a16="http://schemas.microsoft.com/office/drawing/2014/main" id="{B093551C-447D-C54F-AAC5-6806F76B8E14}"/>
                </a:ext>
              </a:extLst>
            </p:cNvPr>
            <p:cNvSpPr/>
            <p:nvPr/>
          </p:nvSpPr>
          <p:spPr>
            <a:xfrm>
              <a:off x="8079700" y="-336635"/>
              <a:ext cx="572273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PROVISION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C87625A-D9FF-484D-B335-F83755D8FB9C}"/>
              </a:ext>
            </a:extLst>
          </p:cNvPr>
          <p:cNvGrpSpPr/>
          <p:nvPr/>
        </p:nvGrpSpPr>
        <p:grpSpPr>
          <a:xfrm>
            <a:off x="9762446" y="843440"/>
            <a:ext cx="686435" cy="836233"/>
            <a:chOff x="8010728" y="-916993"/>
            <a:chExt cx="686435" cy="836233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713BC84-101D-C54E-8617-0FF00AA67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10728" y="-916993"/>
              <a:ext cx="686435" cy="628015"/>
            </a:xfrm>
            <a:prstGeom prst="rect">
              <a:avLst/>
            </a:prstGeom>
          </p:spPr>
        </p:pic>
        <p:sp>
          <p:nvSpPr>
            <p:cNvPr id="196" name="Shape 264">
              <a:extLst>
                <a:ext uri="{FF2B5EF4-FFF2-40B4-BE49-F238E27FC236}">
                  <a16:creationId xmlns:a16="http://schemas.microsoft.com/office/drawing/2014/main" id="{26E4CCFD-FAB5-9E47-A16A-71CCCCD8B196}"/>
                </a:ext>
              </a:extLst>
            </p:cNvPr>
            <p:cNvSpPr/>
            <p:nvPr/>
          </p:nvSpPr>
          <p:spPr>
            <a:xfrm>
              <a:off x="8133624" y="-326981"/>
              <a:ext cx="480901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BROKER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D7DFDAF-E918-2342-9E38-A62E5DE6D68A}"/>
              </a:ext>
            </a:extLst>
          </p:cNvPr>
          <p:cNvGrpSpPr/>
          <p:nvPr/>
        </p:nvGrpSpPr>
        <p:grpSpPr>
          <a:xfrm>
            <a:off x="11176986" y="1891195"/>
            <a:ext cx="785399" cy="814923"/>
            <a:chOff x="10885399" y="2326015"/>
            <a:chExt cx="785399" cy="814923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90B5E5F7-C94B-0C44-AFC7-F429B4AFD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885399" y="2326015"/>
              <a:ext cx="686435" cy="628015"/>
            </a:xfrm>
            <a:prstGeom prst="rect">
              <a:avLst/>
            </a:prstGeom>
          </p:spPr>
        </p:pic>
        <p:sp>
          <p:nvSpPr>
            <p:cNvPr id="197" name="Shape 264">
              <a:extLst>
                <a:ext uri="{FF2B5EF4-FFF2-40B4-BE49-F238E27FC236}">
                  <a16:creationId xmlns:a16="http://schemas.microsoft.com/office/drawing/2014/main" id="{FDEA9176-4EE5-B644-B5FC-66A8BB80137D}"/>
                </a:ext>
              </a:extLst>
            </p:cNvPr>
            <p:cNvSpPr/>
            <p:nvPr/>
          </p:nvSpPr>
          <p:spPr>
            <a:xfrm>
              <a:off x="10965477" y="2894717"/>
              <a:ext cx="705321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ENTERPRISE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MIDDLEWARE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1BB624C-4A09-5D4C-A2C8-E50914C679DE}"/>
              </a:ext>
            </a:extLst>
          </p:cNvPr>
          <p:cNvGrpSpPr/>
          <p:nvPr/>
        </p:nvGrpSpPr>
        <p:grpSpPr>
          <a:xfrm>
            <a:off x="10077125" y="2792186"/>
            <a:ext cx="1001877" cy="909107"/>
            <a:chOff x="10909210" y="2232412"/>
            <a:chExt cx="1001877" cy="909107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DBC7BCE-66E0-9441-A6FF-74B5E99B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066931" y="2232412"/>
              <a:ext cx="686435" cy="628015"/>
            </a:xfrm>
            <a:prstGeom prst="rect">
              <a:avLst/>
            </a:prstGeom>
          </p:spPr>
        </p:pic>
        <p:sp>
          <p:nvSpPr>
            <p:cNvPr id="198" name="Shape 264">
              <a:extLst>
                <a:ext uri="{FF2B5EF4-FFF2-40B4-BE49-F238E27FC236}">
                  <a16:creationId xmlns:a16="http://schemas.microsoft.com/office/drawing/2014/main" id="{3E864E67-7919-464A-B643-5C33F1D8C539}"/>
                </a:ext>
              </a:extLst>
            </p:cNvPr>
            <p:cNvSpPr/>
            <p:nvPr/>
          </p:nvSpPr>
          <p:spPr>
            <a:xfrm>
              <a:off x="10909210" y="2895298"/>
              <a:ext cx="1001877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TRANSFORMATION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&amp; CONNECTIVITY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C1D73846-7EA2-864F-BFB5-33F4475CA406}"/>
              </a:ext>
            </a:extLst>
          </p:cNvPr>
          <p:cNvGrpSpPr/>
          <p:nvPr/>
        </p:nvGrpSpPr>
        <p:grpSpPr>
          <a:xfrm>
            <a:off x="11226468" y="3394053"/>
            <a:ext cx="686435" cy="873147"/>
            <a:chOff x="10992020" y="2254860"/>
            <a:chExt cx="686435" cy="873147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CF969913-C5BF-8049-B97E-C25403A48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992020" y="2254860"/>
              <a:ext cx="686435" cy="628015"/>
            </a:xfrm>
            <a:prstGeom prst="rect">
              <a:avLst/>
            </a:prstGeom>
          </p:spPr>
        </p:pic>
        <p:sp>
          <p:nvSpPr>
            <p:cNvPr id="199" name="Shape 264">
              <a:extLst>
                <a:ext uri="{FF2B5EF4-FFF2-40B4-BE49-F238E27FC236}">
                  <a16:creationId xmlns:a16="http://schemas.microsoft.com/office/drawing/2014/main" id="{3425C08E-BF42-184B-AA1E-ED2995BED0A1}"/>
                </a:ext>
              </a:extLst>
            </p:cNvPr>
            <p:cNvSpPr/>
            <p:nvPr/>
          </p:nvSpPr>
          <p:spPr>
            <a:xfrm>
              <a:off x="11006622" y="2881786"/>
              <a:ext cx="657231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ENTERPRISE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 DATA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1BB6F1B-BE96-F840-95E5-FA86EC46DD2A}"/>
              </a:ext>
            </a:extLst>
          </p:cNvPr>
          <p:cNvGrpSpPr/>
          <p:nvPr/>
        </p:nvGrpSpPr>
        <p:grpSpPr>
          <a:xfrm>
            <a:off x="4589687" y="4285707"/>
            <a:ext cx="894476" cy="744708"/>
            <a:chOff x="7520779" y="3164590"/>
            <a:chExt cx="894476" cy="744708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6A7FD1F6-DAE8-3741-8CCE-65A4966D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726717" y="3164590"/>
              <a:ext cx="482600" cy="495300"/>
            </a:xfrm>
            <a:prstGeom prst="rect">
              <a:avLst/>
            </a:prstGeom>
          </p:spPr>
        </p:pic>
        <p:sp>
          <p:nvSpPr>
            <p:cNvPr id="200" name="Shape 264">
              <a:extLst>
                <a:ext uri="{FF2B5EF4-FFF2-40B4-BE49-F238E27FC236}">
                  <a16:creationId xmlns:a16="http://schemas.microsoft.com/office/drawing/2014/main" id="{F24712D8-DFF5-AA43-9A4E-60B730CBA35E}"/>
                </a:ext>
              </a:extLst>
            </p:cNvPr>
            <p:cNvSpPr/>
            <p:nvPr/>
          </p:nvSpPr>
          <p:spPr>
            <a:xfrm>
              <a:off x="7520779" y="3663077"/>
              <a:ext cx="8944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CONTAINER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ORCHESTRATION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59B1F1E-CD06-B242-9A3E-75664FA6E6F7}"/>
              </a:ext>
            </a:extLst>
          </p:cNvPr>
          <p:cNvGrpSpPr/>
          <p:nvPr/>
        </p:nvGrpSpPr>
        <p:grpSpPr>
          <a:xfrm>
            <a:off x="4114371" y="2879391"/>
            <a:ext cx="3234066" cy="861961"/>
            <a:chOff x="3949633" y="2767881"/>
            <a:chExt cx="3234066" cy="861961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8DD57E6D-408E-4E4A-8C7C-B558E8CDE4D0}"/>
                </a:ext>
              </a:extLst>
            </p:cNvPr>
            <p:cNvGrpSpPr/>
            <p:nvPr/>
          </p:nvGrpSpPr>
          <p:grpSpPr>
            <a:xfrm>
              <a:off x="3949633" y="2827556"/>
              <a:ext cx="676467" cy="802286"/>
              <a:chOff x="7568827" y="2776189"/>
              <a:chExt cx="676467" cy="802286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367246C3-7A94-044E-ACA8-26C681D3E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29565" y="2776189"/>
                <a:ext cx="554990" cy="569595"/>
              </a:xfrm>
              <a:prstGeom prst="rect">
                <a:avLst/>
              </a:prstGeom>
            </p:spPr>
          </p:pic>
          <p:sp>
            <p:nvSpPr>
              <p:cNvPr id="201" name="Shape 264">
                <a:extLst>
                  <a:ext uri="{FF2B5EF4-FFF2-40B4-BE49-F238E27FC236}">
                    <a16:creationId xmlns:a16="http://schemas.microsoft.com/office/drawing/2014/main" id="{4BC2F994-F8DE-5948-BE08-619836228CE6}"/>
                  </a:ext>
                </a:extLst>
              </p:cNvPr>
              <p:cNvSpPr/>
              <p:nvPr/>
            </p:nvSpPr>
            <p:spPr>
              <a:xfrm>
                <a:off x="7568827" y="3332254"/>
                <a:ext cx="676467" cy="2462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CLOUD </a:t>
                </a:r>
              </a:p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MANAGMENT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7F9CC9A3-4A3F-9F4B-B6A3-171C64C7773A}"/>
                </a:ext>
              </a:extLst>
            </p:cNvPr>
            <p:cNvGrpSpPr/>
            <p:nvPr/>
          </p:nvGrpSpPr>
          <p:grpSpPr>
            <a:xfrm>
              <a:off x="4861790" y="2836248"/>
              <a:ext cx="686435" cy="665748"/>
              <a:chOff x="7553276" y="2793519"/>
              <a:chExt cx="686435" cy="665748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7552455E-BF46-9A44-B9D9-E93891D47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53276" y="2793519"/>
                <a:ext cx="686435" cy="628015"/>
              </a:xfrm>
              <a:prstGeom prst="rect">
                <a:avLst/>
              </a:prstGeom>
            </p:spPr>
          </p:pic>
          <p:sp>
            <p:nvSpPr>
              <p:cNvPr id="202" name="Shape 264">
                <a:extLst>
                  <a:ext uri="{FF2B5EF4-FFF2-40B4-BE49-F238E27FC236}">
                    <a16:creationId xmlns:a16="http://schemas.microsoft.com/office/drawing/2014/main" id="{5800B68A-AD89-714D-A1E1-25D71968E064}"/>
                  </a:ext>
                </a:extLst>
              </p:cNvPr>
              <p:cNvSpPr/>
              <p:nvPr/>
            </p:nvSpPr>
            <p:spPr>
              <a:xfrm>
                <a:off x="7653638" y="3336156"/>
                <a:ext cx="485710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LOGGING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272F09C4-FE1F-3B44-9917-5C30D17E2F09}"/>
                </a:ext>
              </a:extLst>
            </p:cNvPr>
            <p:cNvGrpSpPr/>
            <p:nvPr/>
          </p:nvGrpSpPr>
          <p:grpSpPr>
            <a:xfrm>
              <a:off x="5679527" y="2767881"/>
              <a:ext cx="686435" cy="746130"/>
              <a:chOff x="7545194" y="2733698"/>
              <a:chExt cx="686435" cy="746130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CF685A3-3050-B342-9556-F9546E845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45194" y="2733698"/>
                <a:ext cx="686435" cy="628015"/>
              </a:xfrm>
              <a:prstGeom prst="rect">
                <a:avLst/>
              </a:prstGeom>
            </p:spPr>
          </p:pic>
          <p:sp>
            <p:nvSpPr>
              <p:cNvPr id="203" name="Shape 264">
                <a:extLst>
                  <a:ext uri="{FF2B5EF4-FFF2-40B4-BE49-F238E27FC236}">
                    <a16:creationId xmlns:a16="http://schemas.microsoft.com/office/drawing/2014/main" id="{3CC49682-D35B-2F4A-8EC7-EBA861621204}"/>
                  </a:ext>
                </a:extLst>
              </p:cNvPr>
              <p:cNvSpPr/>
              <p:nvPr/>
            </p:nvSpPr>
            <p:spPr>
              <a:xfrm>
                <a:off x="7552042" y="3356717"/>
                <a:ext cx="666850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MONITORING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9FA0C5A7-6171-C84A-AEE8-85A0AB4E947E}"/>
                </a:ext>
              </a:extLst>
            </p:cNvPr>
            <p:cNvGrpSpPr/>
            <p:nvPr/>
          </p:nvGrpSpPr>
          <p:grpSpPr>
            <a:xfrm>
              <a:off x="6497264" y="2776425"/>
              <a:ext cx="686435" cy="737586"/>
              <a:chOff x="7602156" y="2759334"/>
              <a:chExt cx="686435" cy="737586"/>
            </a:xfrm>
          </p:grpSpPr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65360540-8515-E74C-8344-466448090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02156" y="2759334"/>
                <a:ext cx="686435" cy="628015"/>
              </a:xfrm>
              <a:prstGeom prst="rect">
                <a:avLst/>
              </a:prstGeom>
            </p:spPr>
          </p:pic>
          <p:sp>
            <p:nvSpPr>
              <p:cNvPr id="204" name="Shape 264">
                <a:extLst>
                  <a:ext uri="{FF2B5EF4-FFF2-40B4-BE49-F238E27FC236}">
                    <a16:creationId xmlns:a16="http://schemas.microsoft.com/office/drawing/2014/main" id="{030B358C-3634-3843-AE99-1B0EC0CA9EF8}"/>
                  </a:ext>
                </a:extLst>
              </p:cNvPr>
              <p:cNvSpPr/>
              <p:nvPr/>
            </p:nvSpPr>
            <p:spPr>
              <a:xfrm>
                <a:off x="7607434" y="3373809"/>
                <a:ext cx="665247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800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DASHBOARD</a:t>
                </a:r>
                <a:endParaRPr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D9388C-2EC1-4040-8EA3-45DC9060207D}"/>
              </a:ext>
            </a:extLst>
          </p:cNvPr>
          <p:cNvGrpSpPr/>
          <p:nvPr/>
        </p:nvGrpSpPr>
        <p:grpSpPr>
          <a:xfrm>
            <a:off x="2589044" y="5433577"/>
            <a:ext cx="973022" cy="804786"/>
            <a:chOff x="5413614" y="5368263"/>
            <a:chExt cx="973022" cy="804786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52BF9A6-0480-2645-9FEB-FC04AFE13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622630" y="5368263"/>
              <a:ext cx="554990" cy="569595"/>
            </a:xfrm>
            <a:prstGeom prst="rect">
              <a:avLst/>
            </a:prstGeom>
          </p:spPr>
        </p:pic>
        <p:sp>
          <p:nvSpPr>
            <p:cNvPr id="207" name="Shape 264">
              <a:extLst>
                <a:ext uri="{FF2B5EF4-FFF2-40B4-BE49-F238E27FC236}">
                  <a16:creationId xmlns:a16="http://schemas.microsoft.com/office/drawing/2014/main" id="{997C391E-34C9-EE46-8A7D-E7BDAF68C335}"/>
                </a:ext>
              </a:extLst>
            </p:cNvPr>
            <p:cNvSpPr/>
            <p:nvPr/>
          </p:nvSpPr>
          <p:spPr>
            <a:xfrm>
              <a:off x="5413614" y="5926828"/>
              <a:ext cx="97302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INFRASTRUCTURE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531B3EA1-961D-4C42-B0B9-5C049264F1F4}"/>
              </a:ext>
            </a:extLst>
          </p:cNvPr>
          <p:cNvGrpSpPr/>
          <p:nvPr/>
        </p:nvGrpSpPr>
        <p:grpSpPr>
          <a:xfrm>
            <a:off x="3632293" y="5409926"/>
            <a:ext cx="554990" cy="808520"/>
            <a:chOff x="5648994" y="5364206"/>
            <a:chExt cx="554990" cy="808520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AB908316-8510-8343-8FA8-AAB3FD2F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48994" y="5364206"/>
              <a:ext cx="554990" cy="569595"/>
            </a:xfrm>
            <a:prstGeom prst="rect">
              <a:avLst/>
            </a:prstGeom>
          </p:spPr>
        </p:pic>
        <p:sp>
          <p:nvSpPr>
            <p:cNvPr id="208" name="Shape 264">
              <a:extLst>
                <a:ext uri="{FF2B5EF4-FFF2-40B4-BE49-F238E27FC236}">
                  <a16:creationId xmlns:a16="http://schemas.microsoft.com/office/drawing/2014/main" id="{F1B0BEE3-6BDD-BC46-B3CF-64E95FFAEB7C}"/>
                </a:ext>
              </a:extLst>
            </p:cNvPr>
            <p:cNvSpPr/>
            <p:nvPr/>
          </p:nvSpPr>
          <p:spPr>
            <a:xfrm>
              <a:off x="5672413" y="5926505"/>
              <a:ext cx="508152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DATA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SOURCES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A73A1B9-C716-1D43-B222-1A9D7062C55C}"/>
              </a:ext>
            </a:extLst>
          </p:cNvPr>
          <p:cNvGrpSpPr/>
          <p:nvPr/>
        </p:nvGrpSpPr>
        <p:grpSpPr>
          <a:xfrm>
            <a:off x="4693897" y="1696432"/>
            <a:ext cx="686435" cy="828114"/>
            <a:chOff x="3624099" y="-1132227"/>
            <a:chExt cx="686435" cy="828114"/>
          </a:xfrm>
        </p:grpSpPr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C1D63210-A4CA-2546-A64B-5AB29E9FC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624099" y="-1132227"/>
              <a:ext cx="686435" cy="628015"/>
            </a:xfrm>
            <a:prstGeom prst="rect">
              <a:avLst/>
            </a:prstGeom>
          </p:spPr>
        </p:pic>
        <p:sp>
          <p:nvSpPr>
            <p:cNvPr id="214" name="Shape 264">
              <a:extLst>
                <a:ext uri="{FF2B5EF4-FFF2-40B4-BE49-F238E27FC236}">
                  <a16:creationId xmlns:a16="http://schemas.microsoft.com/office/drawing/2014/main" id="{58B53F4B-6D40-6D4F-9E64-30A29C3A722C}"/>
                </a:ext>
              </a:extLst>
            </p:cNvPr>
            <p:cNvSpPr/>
            <p:nvPr/>
          </p:nvSpPr>
          <p:spPr>
            <a:xfrm>
              <a:off x="3625877" y="-550334"/>
              <a:ext cx="68287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OTHER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WORKLOADS</a:t>
              </a:r>
            </a:p>
          </p:txBody>
        </p:sp>
      </p:grpSp>
      <p:sp>
        <p:nvSpPr>
          <p:cNvPr id="219" name="Shape 61">
            <a:extLst>
              <a:ext uri="{FF2B5EF4-FFF2-40B4-BE49-F238E27FC236}">
                <a16:creationId xmlns:a16="http://schemas.microsoft.com/office/drawing/2014/main" id="{95029A34-B32D-1640-80C8-4CCD1B72CB37}"/>
              </a:ext>
            </a:extLst>
          </p:cNvPr>
          <p:cNvSpPr/>
          <p:nvPr/>
        </p:nvSpPr>
        <p:spPr>
          <a:xfrm>
            <a:off x="1608058" y="2854710"/>
            <a:ext cx="8246692" cy="991311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590E587-B480-5246-BDE1-69CC9B91305B}"/>
              </a:ext>
            </a:extLst>
          </p:cNvPr>
          <p:cNvGrpSpPr/>
          <p:nvPr/>
        </p:nvGrpSpPr>
        <p:grpSpPr>
          <a:xfrm>
            <a:off x="5669806" y="4272645"/>
            <a:ext cx="745396" cy="766907"/>
            <a:chOff x="7609335" y="3146986"/>
            <a:chExt cx="745396" cy="766907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42E341EA-45E4-A944-8D97-C05545F34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740733" y="3146986"/>
              <a:ext cx="482600" cy="495300"/>
            </a:xfrm>
            <a:prstGeom prst="rect">
              <a:avLst/>
            </a:prstGeom>
          </p:spPr>
        </p:pic>
        <p:sp>
          <p:nvSpPr>
            <p:cNvPr id="222" name="Shape 264">
              <a:extLst>
                <a:ext uri="{FF2B5EF4-FFF2-40B4-BE49-F238E27FC236}">
                  <a16:creationId xmlns:a16="http://schemas.microsoft.com/office/drawing/2014/main" id="{3245DE8E-2EE3-BC41-919B-D9EDA6DFE947}"/>
                </a:ext>
              </a:extLst>
            </p:cNvPr>
            <p:cNvSpPr/>
            <p:nvPr/>
          </p:nvSpPr>
          <p:spPr>
            <a:xfrm>
              <a:off x="7609335" y="3667672"/>
              <a:ext cx="74539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CLUSTER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MANAGEMENT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4A00E3D-4326-2E45-BFE5-3564365974D6}"/>
              </a:ext>
            </a:extLst>
          </p:cNvPr>
          <p:cNvGrpSpPr/>
          <p:nvPr/>
        </p:nvGrpSpPr>
        <p:grpSpPr>
          <a:xfrm>
            <a:off x="6600845" y="4246521"/>
            <a:ext cx="637995" cy="778177"/>
            <a:chOff x="7660380" y="3132733"/>
            <a:chExt cx="637995" cy="778177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C047F95D-F75E-3A4F-B0EA-D44811ABB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738077" y="3132733"/>
              <a:ext cx="482600" cy="495300"/>
            </a:xfrm>
            <a:prstGeom prst="rect">
              <a:avLst/>
            </a:prstGeom>
          </p:spPr>
        </p:pic>
        <p:sp>
          <p:nvSpPr>
            <p:cNvPr id="223" name="Shape 264">
              <a:extLst>
                <a:ext uri="{FF2B5EF4-FFF2-40B4-BE49-F238E27FC236}">
                  <a16:creationId xmlns:a16="http://schemas.microsoft.com/office/drawing/2014/main" id="{149B01FA-8B7E-3C47-99CB-52B3864E020B}"/>
                </a:ext>
              </a:extLst>
            </p:cNvPr>
            <p:cNvSpPr/>
            <p:nvPr/>
          </p:nvSpPr>
          <p:spPr>
            <a:xfrm>
              <a:off x="7660380" y="3664689"/>
              <a:ext cx="63799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CONTAINER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6B7DD576-60CE-9D47-8626-80AF26194421}"/>
              </a:ext>
            </a:extLst>
          </p:cNvPr>
          <p:cNvGrpSpPr/>
          <p:nvPr/>
        </p:nvGrpSpPr>
        <p:grpSpPr>
          <a:xfrm>
            <a:off x="7424483" y="4292238"/>
            <a:ext cx="674864" cy="735390"/>
            <a:chOff x="8076160" y="4114273"/>
            <a:chExt cx="674864" cy="735390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FBAE16E9-CDDA-2C4A-B42D-8307FD003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172292" y="4114273"/>
              <a:ext cx="482600" cy="495300"/>
            </a:xfrm>
            <a:prstGeom prst="rect">
              <a:avLst/>
            </a:prstGeom>
          </p:spPr>
        </p:pic>
        <p:sp>
          <p:nvSpPr>
            <p:cNvPr id="224" name="Shape 264">
              <a:extLst>
                <a:ext uri="{FF2B5EF4-FFF2-40B4-BE49-F238E27FC236}">
                  <a16:creationId xmlns:a16="http://schemas.microsoft.com/office/drawing/2014/main" id="{ECB4609A-3C36-B842-B523-E2095694214E}"/>
                </a:ext>
              </a:extLst>
            </p:cNvPr>
            <p:cNvSpPr/>
            <p:nvPr/>
          </p:nvSpPr>
          <p:spPr>
            <a:xfrm>
              <a:off x="8076160" y="4603442"/>
              <a:ext cx="674864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IMAGE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REPOSITORY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83A4475-FE9C-1044-B133-A949A24C85D1}"/>
              </a:ext>
            </a:extLst>
          </p:cNvPr>
          <p:cNvGrpSpPr/>
          <p:nvPr/>
        </p:nvGrpSpPr>
        <p:grpSpPr>
          <a:xfrm>
            <a:off x="8991607" y="4233459"/>
            <a:ext cx="891270" cy="792123"/>
            <a:chOff x="7579299" y="3113465"/>
            <a:chExt cx="891270" cy="792123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90FFA7C9-A98C-E446-A3A7-8AA9A7AFF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726484" y="3113465"/>
              <a:ext cx="596900" cy="546100"/>
            </a:xfrm>
            <a:prstGeom prst="rect">
              <a:avLst/>
            </a:prstGeom>
          </p:spPr>
        </p:pic>
        <p:sp>
          <p:nvSpPr>
            <p:cNvPr id="225" name="Shape 264">
              <a:extLst>
                <a:ext uri="{FF2B5EF4-FFF2-40B4-BE49-F238E27FC236}">
                  <a16:creationId xmlns:a16="http://schemas.microsoft.com/office/drawing/2014/main" id="{0768EF87-67A9-7E48-8AEF-5C5A6AD4903C}"/>
                </a:ext>
              </a:extLst>
            </p:cNvPr>
            <p:cNvSpPr/>
            <p:nvPr/>
          </p:nvSpPr>
          <p:spPr>
            <a:xfrm>
              <a:off x="7579299" y="3659367"/>
              <a:ext cx="891270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MICROSERVICES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MESH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698175FC-9D7E-F54C-9CF6-A27DC8D34F6B}"/>
              </a:ext>
            </a:extLst>
          </p:cNvPr>
          <p:cNvGrpSpPr/>
          <p:nvPr/>
        </p:nvGrpSpPr>
        <p:grpSpPr>
          <a:xfrm>
            <a:off x="8284990" y="4259583"/>
            <a:ext cx="520975" cy="752462"/>
            <a:chOff x="7714603" y="3157723"/>
            <a:chExt cx="520975" cy="752462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231C043C-6CAF-5549-91E0-FA4ED87C0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7733790" y="3157723"/>
              <a:ext cx="482600" cy="495300"/>
            </a:xfrm>
            <a:prstGeom prst="rect">
              <a:avLst/>
            </a:prstGeom>
          </p:spPr>
        </p:pic>
        <p:sp>
          <p:nvSpPr>
            <p:cNvPr id="226" name="Shape 264">
              <a:extLst>
                <a:ext uri="{FF2B5EF4-FFF2-40B4-BE49-F238E27FC236}">
                  <a16:creationId xmlns:a16="http://schemas.microsoft.com/office/drawing/2014/main" id="{5047C14F-4848-334D-9F2A-90289E59A9B4}"/>
                </a:ext>
              </a:extLst>
            </p:cNvPr>
            <p:cNvSpPr/>
            <p:nvPr/>
          </p:nvSpPr>
          <p:spPr>
            <a:xfrm>
              <a:off x="7714603" y="3663964"/>
              <a:ext cx="52097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ROUTING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2E08D63F-177A-EB41-B07B-FB7B194E294C}"/>
              </a:ext>
            </a:extLst>
          </p:cNvPr>
          <p:cNvGrpSpPr/>
          <p:nvPr/>
        </p:nvGrpSpPr>
        <p:grpSpPr>
          <a:xfrm>
            <a:off x="4856525" y="5400677"/>
            <a:ext cx="944169" cy="843499"/>
            <a:chOff x="5482032" y="5335363"/>
            <a:chExt cx="944169" cy="843499"/>
          </a:xfrm>
        </p:grpSpPr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F62D2A92-7A15-CB46-B92A-6EBF5AA47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676620" y="5335363"/>
              <a:ext cx="554990" cy="569595"/>
            </a:xfrm>
            <a:prstGeom prst="rect">
              <a:avLst/>
            </a:prstGeom>
          </p:spPr>
        </p:pic>
        <p:sp>
          <p:nvSpPr>
            <p:cNvPr id="228" name="Shape 264">
              <a:extLst>
                <a:ext uri="{FF2B5EF4-FFF2-40B4-BE49-F238E27FC236}">
                  <a16:creationId xmlns:a16="http://schemas.microsoft.com/office/drawing/2014/main" id="{733B1E42-A543-1544-8391-C1913F1E5C92}"/>
                </a:ext>
              </a:extLst>
            </p:cNvPr>
            <p:cNvSpPr/>
            <p:nvPr/>
          </p:nvSpPr>
          <p:spPr>
            <a:xfrm>
              <a:off x="5482032" y="5932641"/>
              <a:ext cx="944169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INFRASTRUCTURE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SECURITY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F42D69D-F3D1-2244-ABB2-44E70F5B1A02}"/>
              </a:ext>
            </a:extLst>
          </p:cNvPr>
          <p:cNvGrpSpPr/>
          <p:nvPr/>
        </p:nvGrpSpPr>
        <p:grpSpPr>
          <a:xfrm>
            <a:off x="8981460" y="533400"/>
            <a:ext cx="1486968" cy="2047429"/>
            <a:chOff x="8263783" y="533400"/>
            <a:chExt cx="1486968" cy="2047429"/>
          </a:xfrm>
        </p:grpSpPr>
        <p:sp>
          <p:nvSpPr>
            <p:cNvPr id="212" name="Shape 61">
              <a:extLst>
                <a:ext uri="{FF2B5EF4-FFF2-40B4-BE49-F238E27FC236}">
                  <a16:creationId xmlns:a16="http://schemas.microsoft.com/office/drawing/2014/main" id="{951DB12D-F9D0-B14F-A320-D1BD6795EA1A}"/>
                </a:ext>
              </a:extLst>
            </p:cNvPr>
            <p:cNvSpPr/>
            <p:nvPr/>
          </p:nvSpPr>
          <p:spPr>
            <a:xfrm>
              <a:off x="8263783" y="533400"/>
              <a:ext cx="1486968" cy="2047429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235" name="Shape 264">
              <a:extLst>
                <a:ext uri="{FF2B5EF4-FFF2-40B4-BE49-F238E27FC236}">
                  <a16:creationId xmlns:a16="http://schemas.microsoft.com/office/drawing/2014/main" id="{1CD1BB90-F217-6347-BF59-280999285D25}"/>
                </a:ext>
              </a:extLst>
            </p:cNvPr>
            <p:cNvSpPr/>
            <p:nvPr/>
          </p:nvSpPr>
          <p:spPr>
            <a:xfrm>
              <a:off x="8459040" y="624556"/>
              <a:ext cx="109645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Developer Automation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36" name="Shape 264">
            <a:extLst>
              <a:ext uri="{FF2B5EF4-FFF2-40B4-BE49-F238E27FC236}">
                <a16:creationId xmlns:a16="http://schemas.microsoft.com/office/drawing/2014/main" id="{C1B1DEE3-5AA5-A04B-89CA-998E55758840}"/>
              </a:ext>
            </a:extLst>
          </p:cNvPr>
          <p:cNvSpPr/>
          <p:nvPr/>
        </p:nvSpPr>
        <p:spPr>
          <a:xfrm>
            <a:off x="1708974" y="2916799"/>
            <a:ext cx="1804981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Next Generation Management</a:t>
            </a:r>
            <a:endParaRPr sz="100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7" name="Shape 264">
            <a:extLst>
              <a:ext uri="{FF2B5EF4-FFF2-40B4-BE49-F238E27FC236}">
                <a16:creationId xmlns:a16="http://schemas.microsoft.com/office/drawing/2014/main" id="{8E670DF0-C999-3A41-823F-3E199A4F3A80}"/>
              </a:ext>
            </a:extLst>
          </p:cNvPr>
          <p:cNvSpPr/>
          <p:nvPr/>
        </p:nvSpPr>
        <p:spPr>
          <a:xfrm>
            <a:off x="1676343" y="4099380"/>
            <a:ext cx="1712007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PaaS (Platform as a Service</a:t>
            </a:r>
            <a:r>
              <a:rPr lang="en-US"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)</a:t>
            </a:r>
            <a:endParaRPr sz="80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8" name="Shape 264">
            <a:extLst>
              <a:ext uri="{FF2B5EF4-FFF2-40B4-BE49-F238E27FC236}">
                <a16:creationId xmlns:a16="http://schemas.microsoft.com/office/drawing/2014/main" id="{301ABCC0-6BC7-8C49-8CC4-84D2F837B1ED}"/>
              </a:ext>
            </a:extLst>
          </p:cNvPr>
          <p:cNvSpPr/>
          <p:nvPr/>
        </p:nvSpPr>
        <p:spPr>
          <a:xfrm>
            <a:off x="4642604" y="4106121"/>
            <a:ext cx="1808187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CaaS (Container as a Service)</a:t>
            </a:r>
            <a:endParaRPr sz="100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9" name="Shape 264">
            <a:extLst>
              <a:ext uri="{FF2B5EF4-FFF2-40B4-BE49-F238E27FC236}">
                <a16:creationId xmlns:a16="http://schemas.microsoft.com/office/drawing/2014/main" id="{16C00E50-E116-624E-B631-368B668B4B6E}"/>
              </a:ext>
            </a:extLst>
          </p:cNvPr>
          <p:cNvSpPr/>
          <p:nvPr/>
        </p:nvSpPr>
        <p:spPr>
          <a:xfrm>
            <a:off x="1708974" y="5326662"/>
            <a:ext cx="831959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Infrastructure</a:t>
            </a:r>
            <a:endParaRPr sz="80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40" name="Shape 264">
            <a:extLst>
              <a:ext uri="{FF2B5EF4-FFF2-40B4-BE49-F238E27FC236}">
                <a16:creationId xmlns:a16="http://schemas.microsoft.com/office/drawing/2014/main" id="{1D55BB46-D7E0-F040-BA32-1162416E82EF}"/>
              </a:ext>
            </a:extLst>
          </p:cNvPr>
          <p:cNvSpPr/>
          <p:nvPr/>
        </p:nvSpPr>
        <p:spPr>
          <a:xfrm>
            <a:off x="6506177" y="5390445"/>
            <a:ext cx="1579880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Infrastructure Automation</a:t>
            </a:r>
            <a:endParaRPr sz="100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4064AD4-B9B0-4C41-9700-346297B24748}"/>
              </a:ext>
            </a:extLst>
          </p:cNvPr>
          <p:cNvGrpSpPr/>
          <p:nvPr/>
        </p:nvGrpSpPr>
        <p:grpSpPr>
          <a:xfrm>
            <a:off x="4240572" y="5454124"/>
            <a:ext cx="686435" cy="812138"/>
            <a:chOff x="5578005" y="5369216"/>
            <a:chExt cx="686435" cy="812138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036C1602-FCEC-6544-974C-E9F160B11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578005" y="5369216"/>
              <a:ext cx="686435" cy="628015"/>
            </a:xfrm>
            <a:prstGeom prst="rect">
              <a:avLst/>
            </a:prstGeom>
          </p:spPr>
        </p:pic>
        <p:sp>
          <p:nvSpPr>
            <p:cNvPr id="241" name="Shape 264">
              <a:extLst>
                <a:ext uri="{FF2B5EF4-FFF2-40B4-BE49-F238E27FC236}">
                  <a16:creationId xmlns:a16="http://schemas.microsoft.com/office/drawing/2014/main" id="{33AB1AC6-9264-694A-8136-0BF4EB596856}"/>
                </a:ext>
              </a:extLst>
            </p:cNvPr>
            <p:cNvSpPr/>
            <p:nvPr/>
          </p:nvSpPr>
          <p:spPr>
            <a:xfrm>
              <a:off x="5660735" y="5935133"/>
              <a:ext cx="52097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ROUTING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1399F0D1-D518-6845-87CF-01ADC96FA9A9}"/>
              </a:ext>
            </a:extLst>
          </p:cNvPr>
          <p:cNvGrpSpPr/>
          <p:nvPr/>
        </p:nvGrpSpPr>
        <p:grpSpPr>
          <a:xfrm>
            <a:off x="6952900" y="5509901"/>
            <a:ext cx="686435" cy="719935"/>
            <a:chOff x="5562059" y="5333552"/>
            <a:chExt cx="686435" cy="719935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DAD3E09A-2F61-9042-A968-85D83CD7F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5562059" y="5333552"/>
              <a:ext cx="686435" cy="628015"/>
            </a:xfrm>
            <a:prstGeom prst="rect">
              <a:avLst/>
            </a:prstGeom>
          </p:spPr>
        </p:pic>
        <p:sp>
          <p:nvSpPr>
            <p:cNvPr id="242" name="Shape 264">
              <a:extLst>
                <a:ext uri="{FF2B5EF4-FFF2-40B4-BE49-F238E27FC236}">
                  <a16:creationId xmlns:a16="http://schemas.microsoft.com/office/drawing/2014/main" id="{D4862846-40AF-ED4A-9560-5764C66092D5}"/>
                </a:ext>
              </a:extLst>
            </p:cNvPr>
            <p:cNvSpPr/>
            <p:nvPr/>
          </p:nvSpPr>
          <p:spPr>
            <a:xfrm>
              <a:off x="5619140" y="5930376"/>
              <a:ext cx="572273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PROVISION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43" name="Shape 66">
            <a:extLst>
              <a:ext uri="{FF2B5EF4-FFF2-40B4-BE49-F238E27FC236}">
                <a16:creationId xmlns:a16="http://schemas.microsoft.com/office/drawing/2014/main" id="{7C88CF92-197B-4B4A-9CD6-9DEFF3D41112}"/>
              </a:ext>
            </a:extLst>
          </p:cNvPr>
          <p:cNvSpPr/>
          <p:nvPr/>
        </p:nvSpPr>
        <p:spPr>
          <a:xfrm flipV="1">
            <a:off x="10578063" y="3833768"/>
            <a:ext cx="0" cy="2849503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372F54C-51A2-BA48-AF24-D1992774C7BD}"/>
              </a:ext>
            </a:extLst>
          </p:cNvPr>
          <p:cNvGrpSpPr/>
          <p:nvPr/>
        </p:nvGrpSpPr>
        <p:grpSpPr>
          <a:xfrm>
            <a:off x="4693270" y="888459"/>
            <a:ext cx="687689" cy="662352"/>
            <a:chOff x="4767104" y="-1019363"/>
            <a:chExt cx="687689" cy="662352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38CBA06E-2B23-D143-A6BD-E6B6DEC8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812936" y="-1019363"/>
              <a:ext cx="584200" cy="525780"/>
            </a:xfrm>
            <a:prstGeom prst="rect">
              <a:avLst/>
            </a:prstGeom>
          </p:spPr>
        </p:pic>
        <p:sp>
          <p:nvSpPr>
            <p:cNvPr id="192" name="Shape 264">
              <a:extLst>
                <a:ext uri="{FF2B5EF4-FFF2-40B4-BE49-F238E27FC236}">
                  <a16:creationId xmlns:a16="http://schemas.microsoft.com/office/drawing/2014/main" id="{88D280E7-29A2-C247-AA08-2B03FBCA2FDB}"/>
                </a:ext>
              </a:extLst>
            </p:cNvPr>
            <p:cNvSpPr/>
            <p:nvPr/>
          </p:nvSpPr>
          <p:spPr>
            <a:xfrm>
              <a:off x="4767104" y="-480122"/>
              <a:ext cx="687689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BLOCKCHAIN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9E5413F-FB6A-C34E-819D-06F8DCF60EA3}"/>
              </a:ext>
            </a:extLst>
          </p:cNvPr>
          <p:cNvGrpSpPr/>
          <p:nvPr/>
        </p:nvGrpSpPr>
        <p:grpSpPr>
          <a:xfrm>
            <a:off x="6288541" y="876300"/>
            <a:ext cx="637995" cy="660337"/>
            <a:chOff x="3653269" y="-1087558"/>
            <a:chExt cx="637995" cy="660337"/>
          </a:xfrm>
        </p:grpSpPr>
        <p:sp>
          <p:nvSpPr>
            <p:cNvPr id="190" name="Shape 264">
              <a:extLst>
                <a:ext uri="{FF2B5EF4-FFF2-40B4-BE49-F238E27FC236}">
                  <a16:creationId xmlns:a16="http://schemas.microsoft.com/office/drawing/2014/main" id="{A98A6179-84C8-CE46-8D9B-FAE15C5EAF3F}"/>
                </a:ext>
              </a:extLst>
            </p:cNvPr>
            <p:cNvSpPr/>
            <p:nvPr/>
          </p:nvSpPr>
          <p:spPr>
            <a:xfrm>
              <a:off x="3653269" y="-550332"/>
              <a:ext cx="637995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DATABASES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D79D3A9D-26A9-4146-ADFE-9F021FEA0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3680166" y="-1087558"/>
              <a:ext cx="584200" cy="525780"/>
            </a:xfrm>
            <a:prstGeom prst="rect">
              <a:avLst/>
            </a:prstGeom>
          </p:spPr>
        </p:pic>
      </p:grpSp>
      <p:sp>
        <p:nvSpPr>
          <p:cNvPr id="178" name="Shape 61">
            <a:extLst>
              <a:ext uri="{FF2B5EF4-FFF2-40B4-BE49-F238E27FC236}">
                <a16:creationId xmlns:a16="http://schemas.microsoft.com/office/drawing/2014/main" id="{C635184A-0CE7-0E48-902B-975BBD93170D}"/>
              </a:ext>
            </a:extLst>
          </p:cNvPr>
          <p:cNvSpPr/>
          <p:nvPr/>
        </p:nvSpPr>
        <p:spPr>
          <a:xfrm>
            <a:off x="1828800" y="533400"/>
            <a:ext cx="1628817" cy="2057400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263" name="Shape 264">
            <a:extLst>
              <a:ext uri="{FF2B5EF4-FFF2-40B4-BE49-F238E27FC236}">
                <a16:creationId xmlns:a16="http://schemas.microsoft.com/office/drawing/2014/main" id="{079BB8BD-D98E-574A-9126-24AAC27A78E9}"/>
              </a:ext>
            </a:extLst>
          </p:cNvPr>
          <p:cNvSpPr/>
          <p:nvPr/>
        </p:nvSpPr>
        <p:spPr>
          <a:xfrm>
            <a:off x="2367433" y="624556"/>
            <a:ext cx="628377" cy="123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Cloud Native</a:t>
            </a:r>
            <a:endParaRPr sz="80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2FA5120-263B-3D46-8248-836021713B6A}"/>
              </a:ext>
            </a:extLst>
          </p:cNvPr>
          <p:cNvGrpSpPr/>
          <p:nvPr/>
        </p:nvGrpSpPr>
        <p:grpSpPr>
          <a:xfrm>
            <a:off x="3525985" y="533400"/>
            <a:ext cx="1922804" cy="2057400"/>
            <a:chOff x="3127761" y="533400"/>
            <a:chExt cx="1922804" cy="2057400"/>
          </a:xfrm>
        </p:grpSpPr>
        <p:sp>
          <p:nvSpPr>
            <p:cNvPr id="262" name="Shape 61">
              <a:extLst>
                <a:ext uri="{FF2B5EF4-FFF2-40B4-BE49-F238E27FC236}">
                  <a16:creationId xmlns:a16="http://schemas.microsoft.com/office/drawing/2014/main" id="{AF9AD98F-A3EB-9D40-8E5E-6C9FD67507E2}"/>
                </a:ext>
              </a:extLst>
            </p:cNvPr>
            <p:cNvSpPr/>
            <p:nvPr/>
          </p:nvSpPr>
          <p:spPr>
            <a:xfrm>
              <a:off x="3127761" y="533400"/>
              <a:ext cx="1922804" cy="2057400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264" name="Shape 264">
              <a:extLst>
                <a:ext uri="{FF2B5EF4-FFF2-40B4-BE49-F238E27FC236}">
                  <a16:creationId xmlns:a16="http://schemas.microsoft.com/office/drawing/2014/main" id="{C902AF79-FE2A-C245-BF48-8068677E79D1}"/>
                </a:ext>
              </a:extLst>
            </p:cNvPr>
            <p:cNvSpPr/>
            <p:nvPr/>
          </p:nvSpPr>
          <p:spPr>
            <a:xfrm>
              <a:off x="3454374" y="624556"/>
              <a:ext cx="1269579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Containerized Middleware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7F8D547-062A-5140-9A17-1FFE22C64355}"/>
              </a:ext>
            </a:extLst>
          </p:cNvPr>
          <p:cNvGrpSpPr/>
          <p:nvPr/>
        </p:nvGrpSpPr>
        <p:grpSpPr>
          <a:xfrm>
            <a:off x="5523563" y="533400"/>
            <a:ext cx="1486968" cy="2057400"/>
            <a:chOff x="5125339" y="533400"/>
            <a:chExt cx="1486968" cy="2057400"/>
          </a:xfrm>
        </p:grpSpPr>
        <p:sp>
          <p:nvSpPr>
            <p:cNvPr id="261" name="Shape 61">
              <a:extLst>
                <a:ext uri="{FF2B5EF4-FFF2-40B4-BE49-F238E27FC236}">
                  <a16:creationId xmlns:a16="http://schemas.microsoft.com/office/drawing/2014/main" id="{23538D2F-A0CF-3648-A5CE-C4E94EF2F816}"/>
                </a:ext>
              </a:extLst>
            </p:cNvPr>
            <p:cNvSpPr/>
            <p:nvPr/>
          </p:nvSpPr>
          <p:spPr>
            <a:xfrm>
              <a:off x="5125339" y="533400"/>
              <a:ext cx="1486968" cy="2057400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265" name="Shape 264">
              <a:extLst>
                <a:ext uri="{FF2B5EF4-FFF2-40B4-BE49-F238E27FC236}">
                  <a16:creationId xmlns:a16="http://schemas.microsoft.com/office/drawing/2014/main" id="{2572C467-36F9-924C-AEB7-AE51D7671C4E}"/>
                </a:ext>
              </a:extLst>
            </p:cNvPr>
            <p:cNvSpPr/>
            <p:nvPr/>
          </p:nvSpPr>
          <p:spPr>
            <a:xfrm>
              <a:off x="5480095" y="633101"/>
              <a:ext cx="777457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Data Workloads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749EED21-A1AB-9F4E-9688-8CE9F07ABA29}"/>
              </a:ext>
            </a:extLst>
          </p:cNvPr>
          <p:cNvGrpSpPr/>
          <p:nvPr/>
        </p:nvGrpSpPr>
        <p:grpSpPr>
          <a:xfrm>
            <a:off x="7079613" y="533400"/>
            <a:ext cx="1486968" cy="2057400"/>
            <a:chOff x="6681389" y="533400"/>
            <a:chExt cx="1486968" cy="2057400"/>
          </a:xfrm>
        </p:grpSpPr>
        <p:sp>
          <p:nvSpPr>
            <p:cNvPr id="260" name="Shape 61">
              <a:extLst>
                <a:ext uri="{FF2B5EF4-FFF2-40B4-BE49-F238E27FC236}">
                  <a16:creationId xmlns:a16="http://schemas.microsoft.com/office/drawing/2014/main" id="{EB44E861-E8CA-0B49-942B-977A00BC18A5}"/>
                </a:ext>
              </a:extLst>
            </p:cNvPr>
            <p:cNvSpPr/>
            <p:nvPr/>
          </p:nvSpPr>
          <p:spPr>
            <a:xfrm>
              <a:off x="6681389" y="533400"/>
              <a:ext cx="1486968" cy="2057400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4277BB"/>
                  </a:solidFill>
                </a:defRPr>
              </a:pPr>
              <a:endParaRPr dirty="0"/>
            </a:p>
          </p:txBody>
        </p:sp>
        <p:sp>
          <p:nvSpPr>
            <p:cNvPr id="266" name="Shape 264">
              <a:extLst>
                <a:ext uri="{FF2B5EF4-FFF2-40B4-BE49-F238E27FC236}">
                  <a16:creationId xmlns:a16="http://schemas.microsoft.com/office/drawing/2014/main" id="{46D182E8-7948-BA48-9327-7BCFE1FD6E83}"/>
                </a:ext>
              </a:extLst>
            </p:cNvPr>
            <p:cNvSpPr/>
            <p:nvPr/>
          </p:nvSpPr>
          <p:spPr>
            <a:xfrm>
              <a:off x="7027329" y="624556"/>
              <a:ext cx="795089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DevOps &amp; Tools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692B83A5-D86C-C949-AAF4-F66CF0CDF31F}"/>
              </a:ext>
            </a:extLst>
          </p:cNvPr>
          <p:cNvGrpSpPr/>
          <p:nvPr/>
        </p:nvGrpSpPr>
        <p:grpSpPr>
          <a:xfrm>
            <a:off x="2397316" y="1058991"/>
            <a:ext cx="589660" cy="1093861"/>
            <a:chOff x="2060985" y="1016950"/>
            <a:chExt cx="589660" cy="1093861"/>
          </a:xfrm>
        </p:grpSpPr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52C69DB-6A04-5846-B164-3B34AD6473A2}"/>
                </a:ext>
              </a:extLst>
            </p:cNvPr>
            <p:cNvCxnSpPr/>
            <p:nvPr/>
          </p:nvCxnSpPr>
          <p:spPr>
            <a:xfrm flipH="1">
              <a:off x="2060985" y="1016950"/>
              <a:ext cx="589660" cy="538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C70D1CFC-7F04-E64A-9BD4-09999012A5CD}"/>
                </a:ext>
              </a:extLst>
            </p:cNvPr>
            <p:cNvCxnSpPr/>
            <p:nvPr/>
          </p:nvCxnSpPr>
          <p:spPr>
            <a:xfrm>
              <a:off x="2060985" y="1563880"/>
              <a:ext cx="581114" cy="538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BAC985B-AE8E-4B4B-BDA7-79280C2F30EF}"/>
                </a:ext>
              </a:extLst>
            </p:cNvPr>
            <p:cNvCxnSpPr/>
            <p:nvPr/>
          </p:nvCxnSpPr>
          <p:spPr>
            <a:xfrm>
              <a:off x="2650645" y="1051133"/>
              <a:ext cx="0" cy="1059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FB9A467-1666-1C4E-B439-D9C67A0FD22D}"/>
              </a:ext>
            </a:extLst>
          </p:cNvPr>
          <p:cNvGrpSpPr/>
          <p:nvPr/>
        </p:nvGrpSpPr>
        <p:grpSpPr>
          <a:xfrm>
            <a:off x="1865175" y="1100324"/>
            <a:ext cx="916126" cy="838158"/>
            <a:chOff x="3486691" y="-1255848"/>
            <a:chExt cx="916126" cy="838158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843FC95C-FCC0-B545-B5F4-288F6E051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3486691" y="-1255848"/>
              <a:ext cx="916126" cy="838158"/>
            </a:xfrm>
            <a:prstGeom prst="rect">
              <a:avLst/>
            </a:prstGeom>
          </p:spPr>
        </p:pic>
        <p:sp>
          <p:nvSpPr>
            <p:cNvPr id="171" name="Shape 264">
              <a:extLst>
                <a:ext uri="{FF2B5EF4-FFF2-40B4-BE49-F238E27FC236}">
                  <a16:creationId xmlns:a16="http://schemas.microsoft.com/office/drawing/2014/main" id="{A1E192E7-DD34-6A4E-B8FD-79D6DC653A96}"/>
                </a:ext>
              </a:extLst>
            </p:cNvPr>
            <p:cNvSpPr/>
            <p:nvPr/>
          </p:nvSpPr>
          <p:spPr>
            <a:xfrm>
              <a:off x="3513546" y="-543726"/>
              <a:ext cx="862417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MICROSERVICES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BBB50901-4F0F-9E49-88F4-C4CD7C8A9727}"/>
              </a:ext>
            </a:extLst>
          </p:cNvPr>
          <p:cNvGrpSpPr/>
          <p:nvPr/>
        </p:nvGrpSpPr>
        <p:grpSpPr>
          <a:xfrm>
            <a:off x="2549298" y="533400"/>
            <a:ext cx="916126" cy="838158"/>
            <a:chOff x="3486691" y="-1255848"/>
            <a:chExt cx="916126" cy="838158"/>
          </a:xfrm>
        </p:grpSpPr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CC081D48-44FF-0149-8801-5D7565D90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3486691" y="-1255848"/>
              <a:ext cx="916126" cy="838158"/>
            </a:xfrm>
            <a:prstGeom prst="rect">
              <a:avLst/>
            </a:prstGeom>
          </p:spPr>
        </p:pic>
        <p:sp>
          <p:nvSpPr>
            <p:cNvPr id="269" name="Shape 264">
              <a:extLst>
                <a:ext uri="{FF2B5EF4-FFF2-40B4-BE49-F238E27FC236}">
                  <a16:creationId xmlns:a16="http://schemas.microsoft.com/office/drawing/2014/main" id="{F103ED0F-FE8D-FA4A-A114-360325261ABD}"/>
                </a:ext>
              </a:extLst>
            </p:cNvPr>
            <p:cNvSpPr/>
            <p:nvPr/>
          </p:nvSpPr>
          <p:spPr>
            <a:xfrm>
              <a:off x="3513546" y="-543726"/>
              <a:ext cx="862417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MICROSERVICES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301FF38-F94B-1D4D-90D1-2F8AADC5193A}"/>
              </a:ext>
            </a:extLst>
          </p:cNvPr>
          <p:cNvGrpSpPr/>
          <p:nvPr/>
        </p:nvGrpSpPr>
        <p:grpSpPr>
          <a:xfrm>
            <a:off x="2549298" y="1677136"/>
            <a:ext cx="916126" cy="838158"/>
            <a:chOff x="3486691" y="-1255848"/>
            <a:chExt cx="916126" cy="838158"/>
          </a:xfrm>
        </p:grpSpPr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BD11F132-512E-6C48-B49B-75501C64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3486691" y="-1255848"/>
              <a:ext cx="916126" cy="838158"/>
            </a:xfrm>
            <a:prstGeom prst="rect">
              <a:avLst/>
            </a:prstGeom>
          </p:spPr>
        </p:pic>
        <p:sp>
          <p:nvSpPr>
            <p:cNvPr id="272" name="Shape 264">
              <a:extLst>
                <a:ext uri="{FF2B5EF4-FFF2-40B4-BE49-F238E27FC236}">
                  <a16:creationId xmlns:a16="http://schemas.microsoft.com/office/drawing/2014/main" id="{209F3195-6595-1542-8F41-8B4A568AD82C}"/>
                </a:ext>
              </a:extLst>
            </p:cNvPr>
            <p:cNvSpPr/>
            <p:nvPr/>
          </p:nvSpPr>
          <p:spPr>
            <a:xfrm>
              <a:off x="3513546" y="-543726"/>
              <a:ext cx="862417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MICROSERVICES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290" name="Shape 61">
            <a:extLst>
              <a:ext uri="{FF2B5EF4-FFF2-40B4-BE49-F238E27FC236}">
                <a16:creationId xmlns:a16="http://schemas.microsoft.com/office/drawing/2014/main" id="{350F03C8-F6D3-4D44-A252-181322EB6C71}"/>
              </a:ext>
            </a:extLst>
          </p:cNvPr>
          <p:cNvSpPr/>
          <p:nvPr/>
        </p:nvSpPr>
        <p:spPr>
          <a:xfrm>
            <a:off x="1608058" y="4038600"/>
            <a:ext cx="1848577" cy="991311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E689E9C6-81C7-2945-9445-240352762BAA}"/>
              </a:ext>
            </a:extLst>
          </p:cNvPr>
          <p:cNvGrpSpPr/>
          <p:nvPr/>
        </p:nvGrpSpPr>
        <p:grpSpPr>
          <a:xfrm>
            <a:off x="2615773" y="4280276"/>
            <a:ext cx="554990" cy="665121"/>
            <a:chOff x="2578889" y="3039014"/>
            <a:chExt cx="554990" cy="665121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91D7D3AC-4926-1E46-A5EF-2BAE99DF1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2578889" y="3039014"/>
              <a:ext cx="554990" cy="569595"/>
            </a:xfrm>
            <a:prstGeom prst="rect">
              <a:avLst/>
            </a:prstGeom>
          </p:spPr>
        </p:pic>
        <p:sp>
          <p:nvSpPr>
            <p:cNvPr id="206" name="Shape 264">
              <a:extLst>
                <a:ext uri="{FF2B5EF4-FFF2-40B4-BE49-F238E27FC236}">
                  <a16:creationId xmlns:a16="http://schemas.microsoft.com/office/drawing/2014/main" id="{636DE1C9-2C64-F84D-B43D-FC7C478F906B}"/>
                </a:ext>
              </a:extLst>
            </p:cNvPr>
            <p:cNvSpPr/>
            <p:nvPr/>
          </p:nvSpPr>
          <p:spPr>
            <a:xfrm>
              <a:off x="2596574" y="3581024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BB16BBF3-5DDD-CE48-8F41-1C37D65D5DBA}"/>
              </a:ext>
            </a:extLst>
          </p:cNvPr>
          <p:cNvGrpSpPr/>
          <p:nvPr/>
        </p:nvGrpSpPr>
        <p:grpSpPr>
          <a:xfrm>
            <a:off x="1893929" y="4251874"/>
            <a:ext cx="554990" cy="686725"/>
            <a:chOff x="2575141" y="3015728"/>
            <a:chExt cx="554990" cy="686725"/>
          </a:xfrm>
        </p:grpSpPr>
        <p:sp>
          <p:nvSpPr>
            <p:cNvPr id="205" name="Shape 264">
              <a:extLst>
                <a:ext uri="{FF2B5EF4-FFF2-40B4-BE49-F238E27FC236}">
                  <a16:creationId xmlns:a16="http://schemas.microsoft.com/office/drawing/2014/main" id="{484DD7ED-F122-004A-BFFF-96059A966B16}"/>
                </a:ext>
              </a:extLst>
            </p:cNvPr>
            <p:cNvSpPr/>
            <p:nvPr/>
          </p:nvSpPr>
          <p:spPr>
            <a:xfrm>
              <a:off x="2619399" y="3579342"/>
              <a:ext cx="466474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RUNTIME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C72411A0-FD76-F745-8793-FA844B03E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2575141" y="3015728"/>
              <a:ext cx="554990" cy="569595"/>
            </a:xfrm>
            <a:prstGeom prst="rect">
              <a:avLst/>
            </a:prstGeom>
          </p:spPr>
        </p:pic>
      </p:grpSp>
      <p:sp>
        <p:nvSpPr>
          <p:cNvPr id="298" name="Shape 61">
            <a:extLst>
              <a:ext uri="{FF2B5EF4-FFF2-40B4-BE49-F238E27FC236}">
                <a16:creationId xmlns:a16="http://schemas.microsoft.com/office/drawing/2014/main" id="{030A0A6D-C5D3-3749-93F9-1D83A89C4A9C}"/>
              </a:ext>
            </a:extLst>
          </p:cNvPr>
          <p:cNvSpPr/>
          <p:nvPr/>
        </p:nvSpPr>
        <p:spPr>
          <a:xfrm>
            <a:off x="4527794" y="4038600"/>
            <a:ext cx="5355772" cy="991311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306" name="Shape 61">
            <a:extLst>
              <a:ext uri="{FF2B5EF4-FFF2-40B4-BE49-F238E27FC236}">
                <a16:creationId xmlns:a16="http://schemas.microsoft.com/office/drawing/2014/main" id="{5929CF50-10CC-5148-A964-AB0A56018FD8}"/>
              </a:ext>
            </a:extLst>
          </p:cNvPr>
          <p:cNvSpPr/>
          <p:nvPr/>
        </p:nvSpPr>
        <p:spPr>
          <a:xfrm>
            <a:off x="1608057" y="5301345"/>
            <a:ext cx="4252415" cy="1079863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314" name="Shape 61">
            <a:extLst>
              <a:ext uri="{FF2B5EF4-FFF2-40B4-BE49-F238E27FC236}">
                <a16:creationId xmlns:a16="http://schemas.microsoft.com/office/drawing/2014/main" id="{D21E0119-3F27-6541-B015-FED23592474F}"/>
              </a:ext>
            </a:extLst>
          </p:cNvPr>
          <p:cNvSpPr/>
          <p:nvPr/>
        </p:nvSpPr>
        <p:spPr>
          <a:xfrm>
            <a:off x="6408840" y="5301345"/>
            <a:ext cx="1774555" cy="1079863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320" name="Shape 61">
            <a:extLst>
              <a:ext uri="{FF2B5EF4-FFF2-40B4-BE49-F238E27FC236}">
                <a16:creationId xmlns:a16="http://schemas.microsoft.com/office/drawing/2014/main" id="{E54A315D-396F-9C44-ABFE-592AC513F81A}"/>
              </a:ext>
            </a:extLst>
          </p:cNvPr>
          <p:cNvSpPr/>
          <p:nvPr/>
        </p:nvSpPr>
        <p:spPr>
          <a:xfrm>
            <a:off x="1727200" y="314036"/>
            <a:ext cx="6974520" cy="2355273"/>
          </a:xfrm>
          <a:prstGeom prst="rect">
            <a:avLst/>
          </a:prstGeom>
          <a:ln w="1905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321" name="Shape 264">
            <a:extLst>
              <a:ext uri="{FF2B5EF4-FFF2-40B4-BE49-F238E27FC236}">
                <a16:creationId xmlns:a16="http://schemas.microsoft.com/office/drawing/2014/main" id="{3324DE7A-D08B-8B4F-AF39-D86ADCD937E3}"/>
              </a:ext>
            </a:extLst>
          </p:cNvPr>
          <p:cNvSpPr/>
          <p:nvPr/>
        </p:nvSpPr>
        <p:spPr>
          <a:xfrm>
            <a:off x="1848508" y="371817"/>
            <a:ext cx="687689" cy="16158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5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  <a:endParaRPr sz="1050" b="1" dirty="0">
              <a:solidFill>
                <a:srgbClr val="4277BB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615ED926-C413-8341-BC45-D09D2BC394B7}"/>
              </a:ext>
            </a:extLst>
          </p:cNvPr>
          <p:cNvCxnSpPr>
            <a:cxnSpLocks/>
          </p:cNvCxnSpPr>
          <p:nvPr/>
        </p:nvCxnSpPr>
        <p:spPr>
          <a:xfrm flipH="1" flipV="1">
            <a:off x="8711374" y="1551709"/>
            <a:ext cx="394273" cy="4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894C068-5FBB-974F-849F-D0B45D1000FC}"/>
              </a:ext>
            </a:extLst>
          </p:cNvPr>
          <p:cNvCxnSpPr>
            <a:cxnSpLocks/>
            <a:endCxn id="306" idx="3"/>
          </p:cNvCxnSpPr>
          <p:nvPr/>
        </p:nvCxnSpPr>
        <p:spPr>
          <a:xfrm flipH="1">
            <a:off x="5860472" y="5825197"/>
            <a:ext cx="1140554" cy="16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03247023-59B2-344B-9909-3E018BF13117}"/>
              </a:ext>
            </a:extLst>
          </p:cNvPr>
          <p:cNvCxnSpPr>
            <a:cxnSpLocks/>
          </p:cNvCxnSpPr>
          <p:nvPr/>
        </p:nvCxnSpPr>
        <p:spPr>
          <a:xfrm flipH="1">
            <a:off x="697346" y="1688826"/>
            <a:ext cx="263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FDAE82C-CB67-D549-AD9D-958EE3D170FC}"/>
              </a:ext>
            </a:extLst>
          </p:cNvPr>
          <p:cNvCxnSpPr>
            <a:cxnSpLocks/>
          </p:cNvCxnSpPr>
          <p:nvPr/>
        </p:nvCxnSpPr>
        <p:spPr>
          <a:xfrm flipH="1">
            <a:off x="1447800" y="1688826"/>
            <a:ext cx="263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60AD037-E379-3F49-B7EE-8760EF1078BB}"/>
              </a:ext>
            </a:extLst>
          </p:cNvPr>
          <p:cNvGrpSpPr/>
          <p:nvPr/>
        </p:nvGrpSpPr>
        <p:grpSpPr>
          <a:xfrm>
            <a:off x="169787" y="3704449"/>
            <a:ext cx="686435" cy="726231"/>
            <a:chOff x="173981" y="3738005"/>
            <a:chExt cx="686435" cy="726231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41676917-D74E-E448-8900-943C93C2A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73981" y="3738005"/>
              <a:ext cx="686435" cy="628015"/>
            </a:xfrm>
            <a:prstGeom prst="rect">
              <a:avLst/>
            </a:prstGeom>
          </p:spPr>
        </p:pic>
        <p:sp>
          <p:nvSpPr>
            <p:cNvPr id="335" name="Shape 264">
              <a:extLst>
                <a:ext uri="{FF2B5EF4-FFF2-40B4-BE49-F238E27FC236}">
                  <a16:creationId xmlns:a16="http://schemas.microsoft.com/office/drawing/2014/main" id="{6F8EC5BC-2466-F24F-9F6D-70B0A92F8D86}"/>
                </a:ext>
              </a:extLst>
            </p:cNvPr>
            <p:cNvSpPr/>
            <p:nvPr/>
          </p:nvSpPr>
          <p:spPr>
            <a:xfrm>
              <a:off x="256710" y="4341125"/>
              <a:ext cx="520976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FF76660F-1D89-CA46-8CB0-AD49AD7DFEE6}"/>
              </a:ext>
            </a:extLst>
          </p:cNvPr>
          <p:cNvGrpSpPr/>
          <p:nvPr/>
        </p:nvGrpSpPr>
        <p:grpSpPr>
          <a:xfrm>
            <a:off x="169787" y="1321965"/>
            <a:ext cx="686435" cy="844499"/>
            <a:chOff x="173981" y="1316509"/>
            <a:chExt cx="686435" cy="844499"/>
          </a:xfrm>
        </p:grpSpPr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7B1AB3A7-E940-BF43-99CE-075D9C10A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73981" y="1316509"/>
              <a:ext cx="686435" cy="628015"/>
            </a:xfrm>
            <a:prstGeom prst="rect">
              <a:avLst/>
            </a:prstGeom>
          </p:spPr>
        </p:pic>
        <p:sp>
          <p:nvSpPr>
            <p:cNvPr id="336" name="Shape 264">
              <a:extLst>
                <a:ext uri="{FF2B5EF4-FFF2-40B4-BE49-F238E27FC236}">
                  <a16:creationId xmlns:a16="http://schemas.microsoft.com/office/drawing/2014/main" id="{B0A90352-9B9D-2144-8B1C-34CCDCC7A343}"/>
                </a:ext>
              </a:extLst>
            </p:cNvPr>
            <p:cNvSpPr/>
            <p:nvPr/>
          </p:nvSpPr>
          <p:spPr>
            <a:xfrm>
              <a:off x="256712" y="1914787"/>
              <a:ext cx="52097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AI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7E5370B0-6C99-1B4C-93C6-AD395313A989}"/>
              </a:ext>
            </a:extLst>
          </p:cNvPr>
          <p:cNvGrpSpPr/>
          <p:nvPr/>
        </p:nvGrpSpPr>
        <p:grpSpPr>
          <a:xfrm>
            <a:off x="169787" y="2171897"/>
            <a:ext cx="686435" cy="815573"/>
            <a:chOff x="175423" y="2106037"/>
            <a:chExt cx="686435" cy="815573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A522515E-9382-9D40-AEE7-D0E7E475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75423" y="2106037"/>
              <a:ext cx="686435" cy="628015"/>
            </a:xfrm>
            <a:prstGeom prst="rect">
              <a:avLst/>
            </a:prstGeom>
          </p:spPr>
        </p:pic>
        <p:sp>
          <p:nvSpPr>
            <p:cNvPr id="337" name="Shape 264">
              <a:extLst>
                <a:ext uri="{FF2B5EF4-FFF2-40B4-BE49-F238E27FC236}">
                  <a16:creationId xmlns:a16="http://schemas.microsoft.com/office/drawing/2014/main" id="{690A983A-80AD-AC4D-9B37-9A4BFC2F6F51}"/>
                </a:ext>
              </a:extLst>
            </p:cNvPr>
            <p:cNvSpPr/>
            <p:nvPr/>
          </p:nvSpPr>
          <p:spPr>
            <a:xfrm>
              <a:off x="205253" y="2675389"/>
              <a:ext cx="626775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IBM PUBLIC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CLOUD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EE34165-DA3B-AF4D-93AD-6FF0D35A8E24}"/>
              </a:ext>
            </a:extLst>
          </p:cNvPr>
          <p:cNvGrpSpPr/>
          <p:nvPr/>
        </p:nvGrpSpPr>
        <p:grpSpPr>
          <a:xfrm>
            <a:off x="169787" y="2992903"/>
            <a:ext cx="686435" cy="706113"/>
            <a:chOff x="173981" y="2930587"/>
            <a:chExt cx="686435" cy="706113"/>
          </a:xfrm>
        </p:grpSpPr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27D101B1-E1F4-9743-ACB6-B69C81FA4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73981" y="2930587"/>
              <a:ext cx="686435" cy="628015"/>
            </a:xfrm>
            <a:prstGeom prst="rect">
              <a:avLst/>
            </a:prstGeom>
          </p:spPr>
        </p:pic>
        <p:sp>
          <p:nvSpPr>
            <p:cNvPr id="338" name="Shape 264">
              <a:extLst>
                <a:ext uri="{FF2B5EF4-FFF2-40B4-BE49-F238E27FC236}">
                  <a16:creationId xmlns:a16="http://schemas.microsoft.com/office/drawing/2014/main" id="{0CBC7FD4-A633-9441-BD22-19BE17E74209}"/>
                </a:ext>
              </a:extLst>
            </p:cNvPr>
            <p:cNvSpPr/>
            <p:nvPr/>
          </p:nvSpPr>
          <p:spPr>
            <a:xfrm>
              <a:off x="243886" y="3513589"/>
              <a:ext cx="546625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IoT CLOUD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69" name="Shape 66">
            <a:extLst>
              <a:ext uri="{FF2B5EF4-FFF2-40B4-BE49-F238E27FC236}">
                <a16:creationId xmlns:a16="http://schemas.microsoft.com/office/drawing/2014/main" id="{D5A4A30F-7286-6049-A23D-BA2B63C170F6}"/>
              </a:ext>
            </a:extLst>
          </p:cNvPr>
          <p:cNvSpPr/>
          <p:nvPr/>
        </p:nvSpPr>
        <p:spPr>
          <a:xfrm flipV="1">
            <a:off x="1203937" y="76200"/>
            <a:ext cx="0" cy="1257650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ABF3AD17-8BF5-AC49-A703-103FEF32C5A6}"/>
              </a:ext>
            </a:extLst>
          </p:cNvPr>
          <p:cNvGrpSpPr/>
          <p:nvPr/>
        </p:nvGrpSpPr>
        <p:grpSpPr>
          <a:xfrm>
            <a:off x="902665" y="1364735"/>
            <a:ext cx="686435" cy="856905"/>
            <a:chOff x="919443" y="1356346"/>
            <a:chExt cx="686435" cy="856905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B8EBE79C-C667-1B43-91B0-58320819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919443" y="1356346"/>
              <a:ext cx="686435" cy="628015"/>
            </a:xfrm>
            <a:prstGeom prst="rect">
              <a:avLst/>
            </a:prstGeom>
          </p:spPr>
        </p:pic>
        <p:sp>
          <p:nvSpPr>
            <p:cNvPr id="373" name="Shape 264">
              <a:extLst>
                <a:ext uri="{FF2B5EF4-FFF2-40B4-BE49-F238E27FC236}">
                  <a16:creationId xmlns:a16="http://schemas.microsoft.com/office/drawing/2014/main" id="{945B3AFB-B3F1-344E-AFD6-C81B382663A2}"/>
                </a:ext>
              </a:extLst>
            </p:cNvPr>
            <p:cNvSpPr/>
            <p:nvPr/>
          </p:nvSpPr>
          <p:spPr>
            <a:xfrm>
              <a:off x="951839" y="1967030"/>
              <a:ext cx="520976" cy="2462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EDGE </a:t>
              </a:r>
            </a:p>
            <a:p>
              <a:pPr lvl="0" algn="ctr">
                <a:defRPr sz="1800"/>
              </a:pPr>
              <a:r>
                <a:rPr lang="en-US" sz="800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rPr>
                <a:t>SERVICES</a:t>
              </a:r>
              <a:endParaRPr sz="800" b="1" dirty="0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8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0" y="-1"/>
            <a:ext cx="12192000" cy="1430012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 sz="1588" dirty="0"/>
          </a:p>
        </p:txBody>
      </p:sp>
      <p:sp>
        <p:nvSpPr>
          <p:cNvPr id="539" name="Shape 539"/>
          <p:cNvSpPr/>
          <p:nvPr/>
        </p:nvSpPr>
        <p:spPr>
          <a:xfrm>
            <a:off x="353467" y="799820"/>
            <a:ext cx="3938869" cy="4164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824" tIns="44824" rIns="44824" bIns="44824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118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53467" y="479051"/>
            <a:ext cx="2342617" cy="2805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824" tIns="44824" rIns="44824" bIns="44824">
            <a:spAutoFit/>
          </a:bodyPr>
          <a:lstStyle/>
          <a:p>
            <a:pPr defTabSz="403433">
              <a:defRPr sz="1800"/>
            </a:pPr>
            <a:r>
              <a:rPr sz="1235" dirty="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235" dirty="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3467" y="1708514"/>
            <a:ext cx="235651" cy="242294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501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9502" y="1706780"/>
            <a:ext cx="235651" cy="242294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36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65537" y="1708514"/>
            <a:ext cx="235650" cy="242294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501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21572" y="1708514"/>
            <a:ext cx="235650" cy="242294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501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77608" y="1708514"/>
            <a:ext cx="235650" cy="242294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501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3467" y="2123832"/>
            <a:ext cx="235651" cy="242294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94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9502" y="2122098"/>
            <a:ext cx="235651" cy="242294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29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65537" y="2123832"/>
            <a:ext cx="235650" cy="242294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94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21572" y="2123832"/>
            <a:ext cx="235650" cy="242294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94"/>
              <a:ext cx="70854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77608" y="2123832"/>
            <a:ext cx="235650" cy="242294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94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3467" y="2557990"/>
            <a:ext cx="235651" cy="242294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9502" y="2556256"/>
            <a:ext cx="235651" cy="242294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75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65537" y="2557990"/>
            <a:ext cx="235650" cy="242294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21572" y="2557990"/>
            <a:ext cx="235650" cy="242294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77608" y="2557990"/>
            <a:ext cx="235650" cy="242294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3467" y="3010988"/>
            <a:ext cx="235651" cy="242295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9502" y="3009255"/>
            <a:ext cx="235651" cy="242294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74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65537" y="3010988"/>
            <a:ext cx="235650" cy="242295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21572" y="3010988"/>
            <a:ext cx="235650" cy="242295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77608" y="3010988"/>
            <a:ext cx="235650" cy="242295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588" dirty="0"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40"/>
              <a:ext cx="141705" cy="1538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82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6604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193</Words>
  <Application>Microsoft Macintosh PowerPoint</Application>
  <PresentationFormat>Widescreen</PresentationFormat>
  <Paragraphs>114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Helvetica Neue</vt:lpstr>
      <vt:lpstr>Helvetica Neue Light</vt:lpstr>
      <vt:lpstr>HelvNeue Light for IBM</vt:lpstr>
      <vt:lpstr>HelvNeue Medium for IBM</vt:lpstr>
      <vt:lpstr>HelvNeue Roman for IBM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2018-04-26T20:28:17Z</dcterms:created>
  <dcterms:modified xsi:type="dcterms:W3CDTF">2018-11-20T14:50:39Z</dcterms:modified>
</cp:coreProperties>
</file>