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22" Type="http://schemas.openxmlformats.org/officeDocument/2006/relationships/font" Target="fonts/RobotoLight-bold.fntdata"/><Relationship Id="rId21" Type="http://schemas.openxmlformats.org/officeDocument/2006/relationships/font" Target="fonts/RobotoLight-regular.fntdata"/><Relationship Id="rId24" Type="http://schemas.openxmlformats.org/officeDocument/2006/relationships/font" Target="fonts/RobotoLight-boldItalic.fntdata"/><Relationship Id="rId23" Type="http://schemas.openxmlformats.org/officeDocument/2006/relationships/font" Target="fonts/Roboto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19" Type="http://schemas.openxmlformats.org/officeDocument/2006/relationships/font" Target="fonts/ProximaNova-italic.fntdata"/><Relationship Id="rId1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1e0b8fc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1e0b8fc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1e0b8fc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1e0b8fc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8dce7da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8dce7da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98dce7da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98dce7da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98dce7da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98dce7da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98dce7da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98dce7da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98dce7d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98dce7d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98dce7da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98dce7da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98dce7da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98dce7da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a way to access functionality without caring about implementation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level of abstraction over the factory pattern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Separation of concerns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a way to access functionality without caring about implementation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level of abstraction over the factory pattern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Separation of concerns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Allows for testability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643550" y="1502875"/>
            <a:ext cx="1808400" cy="246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051625" y="1510900"/>
            <a:ext cx="2009100" cy="42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DataSource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643550" y="1502875"/>
            <a:ext cx="1808400" cy="246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6051625" y="1510900"/>
            <a:ext cx="2009100" cy="42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DataSource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5295875" y="2233925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5745925" y="3206375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7104150" y="2571750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7248800" y="3841000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storage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440525" y="4251425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party app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643550" y="1502875"/>
            <a:ext cx="1808400" cy="246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6051625" y="1510900"/>
            <a:ext cx="2009100" cy="42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DataSource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5295875" y="2233925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5745925" y="3206375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7104150" y="2571750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7248800" y="3841000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storage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5440525" y="4251425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party app</a:t>
            </a:r>
            <a:endParaRPr/>
          </a:p>
        </p:txBody>
      </p:sp>
      <p:cxnSp>
        <p:nvCxnSpPr>
          <p:cNvPr id="93" name="Google Shape;93;p17"/>
          <p:cNvCxnSpPr>
            <a:stCxn id="86" idx="3"/>
          </p:cNvCxnSpPr>
          <p:nvPr/>
        </p:nvCxnSpPr>
        <p:spPr>
          <a:xfrm>
            <a:off x="2451950" y="2736475"/>
            <a:ext cx="117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643550" y="1502875"/>
            <a:ext cx="1808400" cy="246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6051625" y="1510900"/>
            <a:ext cx="2009100" cy="42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DataSource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5295875" y="2233925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5745925" y="3206375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7104150" y="2571750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7248800" y="3841000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storage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5440525" y="4251425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party app</a:t>
            </a:r>
            <a:endParaRPr/>
          </a:p>
        </p:txBody>
      </p:sp>
      <p:cxnSp>
        <p:nvCxnSpPr>
          <p:cNvPr id="106" name="Google Shape;106;p18"/>
          <p:cNvCxnSpPr>
            <a:stCxn id="99" idx="3"/>
            <a:endCxn id="107" idx="1"/>
          </p:cNvCxnSpPr>
          <p:nvPr/>
        </p:nvCxnSpPr>
        <p:spPr>
          <a:xfrm>
            <a:off x="2451950" y="2736475"/>
            <a:ext cx="10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7" name="Google Shape;107;p18"/>
          <p:cNvSpPr/>
          <p:nvPr/>
        </p:nvSpPr>
        <p:spPr>
          <a:xfrm>
            <a:off x="3484088" y="2013175"/>
            <a:ext cx="1229700" cy="14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DataSource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</a:t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643550" y="1502875"/>
            <a:ext cx="1808400" cy="246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6051625" y="1510900"/>
            <a:ext cx="2009100" cy="42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DataSource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5295875" y="2233925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5745925" y="3206375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7104150" y="2571750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7248800" y="3841000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storage</a:t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5440525" y="4251425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party app</a:t>
            </a:r>
            <a:endParaRPr/>
          </a:p>
        </p:txBody>
      </p:sp>
      <p:cxnSp>
        <p:nvCxnSpPr>
          <p:cNvPr id="120" name="Google Shape;120;p19"/>
          <p:cNvCxnSpPr>
            <a:stCxn id="113" idx="3"/>
            <a:endCxn id="121" idx="1"/>
          </p:cNvCxnSpPr>
          <p:nvPr/>
        </p:nvCxnSpPr>
        <p:spPr>
          <a:xfrm>
            <a:off x="2451950" y="2736475"/>
            <a:ext cx="10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1" name="Google Shape;121;p19"/>
          <p:cNvSpPr/>
          <p:nvPr/>
        </p:nvSpPr>
        <p:spPr>
          <a:xfrm>
            <a:off x="3484088" y="2013175"/>
            <a:ext cx="1229700" cy="14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DataSource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</a:t>
            </a:r>
            <a:endParaRPr/>
          </a:p>
        </p:txBody>
      </p:sp>
      <p:cxnSp>
        <p:nvCxnSpPr>
          <p:cNvPr id="122" name="Google Shape;122;p19"/>
          <p:cNvCxnSpPr>
            <a:stCxn id="121" idx="3"/>
            <a:endCxn id="115" idx="1"/>
          </p:cNvCxnSpPr>
          <p:nvPr/>
        </p:nvCxnSpPr>
        <p:spPr>
          <a:xfrm flipH="1" rot="10800000">
            <a:off x="4713788" y="2475175"/>
            <a:ext cx="58200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9"/>
          <p:cNvCxnSpPr>
            <a:stCxn id="121" idx="3"/>
            <a:endCxn id="117" idx="1"/>
          </p:cNvCxnSpPr>
          <p:nvPr/>
        </p:nvCxnSpPr>
        <p:spPr>
          <a:xfrm>
            <a:off x="4713788" y="2736475"/>
            <a:ext cx="2390400" cy="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9"/>
          <p:cNvCxnSpPr>
            <a:stCxn id="121" idx="3"/>
            <a:endCxn id="116" idx="1"/>
          </p:cNvCxnSpPr>
          <p:nvPr/>
        </p:nvCxnSpPr>
        <p:spPr>
          <a:xfrm>
            <a:off x="4713788" y="2736475"/>
            <a:ext cx="1032000" cy="7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9"/>
          <p:cNvCxnSpPr>
            <a:stCxn id="121" idx="3"/>
            <a:endCxn id="118" idx="1"/>
          </p:cNvCxnSpPr>
          <p:nvPr/>
        </p:nvCxnSpPr>
        <p:spPr>
          <a:xfrm>
            <a:off x="4713788" y="2736475"/>
            <a:ext cx="2535000" cy="13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9"/>
          <p:cNvCxnSpPr>
            <a:stCxn id="121" idx="3"/>
            <a:endCxn id="119" idx="1"/>
          </p:cNvCxnSpPr>
          <p:nvPr/>
        </p:nvCxnSpPr>
        <p:spPr>
          <a:xfrm>
            <a:off x="4713788" y="2736475"/>
            <a:ext cx="726600" cy="17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4588100" y="1664450"/>
            <a:ext cx="20091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DataSourceFactory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3" name="Google Shape;133;p20"/>
          <p:cNvSpPr/>
          <p:nvPr/>
        </p:nvSpPr>
        <p:spPr>
          <a:xfrm>
            <a:off x="2964500" y="2845850"/>
            <a:ext cx="16236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DatabaseFactory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6597200" y="2845850"/>
            <a:ext cx="16236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NetworkFactory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20"/>
          <p:cNvCxnSpPr>
            <a:stCxn id="132" idx="2"/>
            <a:endCxn id="133" idx="0"/>
          </p:cNvCxnSpPr>
          <p:nvPr/>
        </p:nvCxnSpPr>
        <p:spPr>
          <a:xfrm rot="5400000">
            <a:off x="4380200" y="1633400"/>
            <a:ext cx="608700" cy="1816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6" name="Google Shape;136;p20"/>
          <p:cNvCxnSpPr>
            <a:stCxn id="132" idx="2"/>
            <a:endCxn id="134" idx="0"/>
          </p:cNvCxnSpPr>
          <p:nvPr/>
        </p:nvCxnSpPr>
        <p:spPr>
          <a:xfrm flipH="1" rot="-5400000">
            <a:off x="6196550" y="1633250"/>
            <a:ext cx="608700" cy="1816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7" name="Google Shape;137;p20"/>
          <p:cNvSpPr/>
          <p:nvPr/>
        </p:nvSpPr>
        <p:spPr>
          <a:xfrm>
            <a:off x="2964500" y="3754000"/>
            <a:ext cx="16236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6597200" y="3754000"/>
            <a:ext cx="16236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0"/>
          <p:cNvCxnSpPr>
            <a:stCxn id="133" idx="2"/>
            <a:endCxn id="137" idx="0"/>
          </p:cNvCxnSpPr>
          <p:nvPr/>
        </p:nvCxnSpPr>
        <p:spPr>
          <a:xfrm>
            <a:off x="3776300" y="3254750"/>
            <a:ext cx="0" cy="4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0" name="Google Shape;140;p20"/>
          <p:cNvCxnSpPr>
            <a:stCxn id="134" idx="2"/>
            <a:endCxn id="138" idx="0"/>
          </p:cNvCxnSpPr>
          <p:nvPr/>
        </p:nvCxnSpPr>
        <p:spPr>
          <a:xfrm>
            <a:off x="7409000" y="3254750"/>
            <a:ext cx="0" cy="4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1" name="Google Shape;141;p20"/>
          <p:cNvSpPr/>
          <p:nvPr/>
        </p:nvSpPr>
        <p:spPr>
          <a:xfrm>
            <a:off x="786350" y="2805325"/>
            <a:ext cx="16236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DataSource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20"/>
          <p:cNvCxnSpPr>
            <a:stCxn id="141" idx="2"/>
            <a:endCxn id="138" idx="0"/>
          </p:cNvCxnSpPr>
          <p:nvPr/>
        </p:nvCxnSpPr>
        <p:spPr>
          <a:xfrm flipH="1" rot="-5400000">
            <a:off x="4233800" y="578575"/>
            <a:ext cx="539700" cy="58110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0"/>
          <p:cNvCxnSpPr>
            <a:stCxn id="141" idx="2"/>
            <a:endCxn id="137" idx="1"/>
          </p:cNvCxnSpPr>
          <p:nvPr/>
        </p:nvCxnSpPr>
        <p:spPr>
          <a:xfrm flipH="1" rot="-5400000">
            <a:off x="1909250" y="2903125"/>
            <a:ext cx="744300" cy="136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a way to access functionality without caring about implementation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a way to access functionality without caring about implementation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level of abstraction over the factory pattern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