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69bf7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69bf7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69bf7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69bf7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69bf7c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69bf7c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feeef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feeef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copied object must provide the copy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copied object must provide the copy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in testing and pre-production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