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8d4db52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8d4db52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8dce7d8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8dce7d8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8d4db52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8d4db52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the interface of a class into another interface the client expects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the interface of a class into another interface the client expects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data from one format into another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5963225" y="1535000"/>
            <a:ext cx="1768200" cy="87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specificCall()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2205353" y="1535002"/>
            <a:ext cx="1768200" cy="8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call()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76550" y="1535000"/>
            <a:ext cx="1134300" cy="38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82" name="Google Shape;82;p17"/>
          <p:cNvCxnSpPr>
            <a:stCxn id="81" idx="3"/>
          </p:cNvCxnSpPr>
          <p:nvPr/>
        </p:nvCxnSpPr>
        <p:spPr>
          <a:xfrm>
            <a:off x="1510850" y="1727900"/>
            <a:ext cx="6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5963225" y="1535000"/>
            <a:ext cx="1768200" cy="87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specificCall()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205353" y="1535002"/>
            <a:ext cx="1768200" cy="8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call()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76550" y="1535000"/>
            <a:ext cx="1134300" cy="38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91" name="Google Shape;91;p18"/>
          <p:cNvCxnSpPr>
            <a:stCxn id="90" idx="3"/>
          </p:cNvCxnSpPr>
          <p:nvPr/>
        </p:nvCxnSpPr>
        <p:spPr>
          <a:xfrm>
            <a:off x="1510850" y="1727900"/>
            <a:ext cx="6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8"/>
          <p:cNvSpPr/>
          <p:nvPr/>
        </p:nvSpPr>
        <p:spPr>
          <a:xfrm>
            <a:off x="4110350" y="3059000"/>
            <a:ext cx="1768200" cy="8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call() -&gt; specificCall()</a:t>
            </a:r>
            <a:endParaRPr sz="1300"/>
          </a:p>
        </p:txBody>
      </p:sp>
      <p:cxnSp>
        <p:nvCxnSpPr>
          <p:cNvPr id="93" name="Google Shape;93;p18"/>
          <p:cNvCxnSpPr>
            <a:stCxn id="89" idx="2"/>
            <a:endCxn id="92" idx="1"/>
          </p:cNvCxnSpPr>
          <p:nvPr/>
        </p:nvCxnSpPr>
        <p:spPr>
          <a:xfrm flipH="1" rot="-5400000">
            <a:off x="3057053" y="2443702"/>
            <a:ext cx="1085700" cy="102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8"/>
          <p:cNvCxnSpPr>
            <a:stCxn id="92" idx="3"/>
            <a:endCxn id="88" idx="2"/>
          </p:cNvCxnSpPr>
          <p:nvPr/>
        </p:nvCxnSpPr>
        <p:spPr>
          <a:xfrm flipH="1" rot="10800000">
            <a:off x="5878550" y="2410850"/>
            <a:ext cx="968700" cy="108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