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4bcbf8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4bcbf8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4bcbf8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84bcbf8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b59c4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b59c4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b59c42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b59c42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b59c42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b59c42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981300" y="151892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ShapeColor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4667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RedCircle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1431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r>
              <a:rPr lang="en"/>
              <a:t>Circle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195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RedSquare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59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r>
              <a:rPr lang="en"/>
              <a:t>Square</a:t>
            </a:r>
            <a:endParaRPr/>
          </a:p>
        </p:txBody>
      </p:sp>
      <p:cxnSp>
        <p:nvCxnSpPr>
          <p:cNvPr id="72" name="Google Shape;72;p15"/>
          <p:cNvCxnSpPr>
            <a:stCxn id="67" idx="2"/>
            <a:endCxn id="68" idx="0"/>
          </p:cNvCxnSpPr>
          <p:nvPr/>
        </p:nvCxnSpPr>
        <p:spPr>
          <a:xfrm rot="5400000">
            <a:off x="2907900" y="1158625"/>
            <a:ext cx="813600" cy="2514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>
            <a:stCxn id="67" idx="2"/>
            <a:endCxn id="69" idx="0"/>
          </p:cNvCxnSpPr>
          <p:nvPr/>
        </p:nvCxnSpPr>
        <p:spPr>
          <a:xfrm rot="5400000">
            <a:off x="3746100" y="1996825"/>
            <a:ext cx="813600" cy="838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7" idx="2"/>
            <a:endCxn id="70" idx="0"/>
          </p:cNvCxnSpPr>
          <p:nvPr/>
        </p:nvCxnSpPr>
        <p:spPr>
          <a:xfrm flipH="1" rot="-5400000">
            <a:off x="4584300" y="1996825"/>
            <a:ext cx="813600" cy="838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7" idx="2"/>
            <a:endCxn id="71" idx="0"/>
          </p:cNvCxnSpPr>
          <p:nvPr/>
        </p:nvCxnSpPr>
        <p:spPr>
          <a:xfrm flipH="1" rot="-5400000">
            <a:off x="5422500" y="1158625"/>
            <a:ext cx="813600" cy="2514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73650" y="159125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3905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669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endParaRPr/>
          </a:p>
        </p:txBody>
      </p:sp>
      <p:cxnSp>
        <p:nvCxnSpPr>
          <p:cNvPr id="84" name="Google Shape;84;p16"/>
          <p:cNvCxnSpPr>
            <a:stCxn id="81" idx="2"/>
            <a:endCxn id="82" idx="0"/>
          </p:cNvCxnSpPr>
          <p:nvPr/>
        </p:nvCxnSpPr>
        <p:spPr>
          <a:xfrm rot="5400000">
            <a:off x="2015950" y="2046650"/>
            <a:ext cx="813600" cy="88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>
            <a:stCxn id="81" idx="2"/>
            <a:endCxn id="83" idx="0"/>
          </p:cNvCxnSpPr>
          <p:nvPr/>
        </p:nvCxnSpPr>
        <p:spPr>
          <a:xfrm flipH="1" rot="-5400000">
            <a:off x="2854150" y="2091650"/>
            <a:ext cx="813600" cy="79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5778850" y="159125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8957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5721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cxnSp>
        <p:nvCxnSpPr>
          <p:cNvPr id="89" name="Google Shape;89;p16"/>
          <p:cNvCxnSpPr>
            <a:stCxn id="86" idx="2"/>
            <a:endCxn id="87" idx="0"/>
          </p:cNvCxnSpPr>
          <p:nvPr/>
        </p:nvCxnSpPr>
        <p:spPr>
          <a:xfrm rot="5400000">
            <a:off x="5521150" y="2046650"/>
            <a:ext cx="813600" cy="88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6" idx="2"/>
            <a:endCxn id="88" idx="0"/>
          </p:cNvCxnSpPr>
          <p:nvPr/>
        </p:nvCxnSpPr>
        <p:spPr>
          <a:xfrm flipH="1" rot="-5400000">
            <a:off x="6359350" y="2091650"/>
            <a:ext cx="813600" cy="79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1" idx="3"/>
            <a:endCxn id="86" idx="1"/>
          </p:cNvCxnSpPr>
          <p:nvPr/>
        </p:nvCxnSpPr>
        <p:spPr>
          <a:xfrm>
            <a:off x="3455050" y="1836350"/>
            <a:ext cx="23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3548650" y="1515075"/>
            <a:ext cx="1118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contains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 into multiple interfaces /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 into multiple interfaces /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Associate them using a “bridge” 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