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8dce7d8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8dce7d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91d1b7e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91d1b7e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1d1b7e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1d1b7e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Facade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Facade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Provide a simple interface to a complex functionality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Facade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simple interface to a complex functionality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Removes the need for complex object / memory management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Facade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simple interface to a complex functionality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Removes the need for complex object / memory management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Simplifies client implementation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