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cb9d9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cb9d9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cb9d98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cb9d98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cb9d98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9cb9d98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cb9d983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cb9d983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cb9d98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cb9d98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161050" y="1478775"/>
            <a:ext cx="4821900" cy="225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161050" y="1478775"/>
            <a:ext cx="4821900" cy="225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257725" y="2057375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864750" y="2057375"/>
            <a:ext cx="1414500" cy="9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71775" y="2057375"/>
            <a:ext cx="1414500" cy="9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330650" y="2419350"/>
            <a:ext cx="610800" cy="65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6"/>
          <p:cNvSpPr/>
          <p:nvPr/>
        </p:nvSpPr>
        <p:spPr>
          <a:xfrm>
            <a:off x="3016450" y="2419350"/>
            <a:ext cx="610800" cy="65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161050" y="1478775"/>
            <a:ext cx="4821900" cy="225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price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257725" y="2057375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864750" y="2057375"/>
            <a:ext cx="1414500" cy="9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471775" y="2057375"/>
            <a:ext cx="1414500" cy="9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330650" y="2419350"/>
            <a:ext cx="610800" cy="65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</a:t>
            </a:r>
            <a:endParaRPr sz="1000"/>
          </a:p>
        </p:txBody>
      </p:sp>
      <p:sp>
        <p:nvSpPr>
          <p:cNvPr id="89" name="Google Shape;89;p17"/>
          <p:cNvSpPr/>
          <p:nvPr/>
        </p:nvSpPr>
        <p:spPr>
          <a:xfrm>
            <a:off x="3016450" y="2419350"/>
            <a:ext cx="610800" cy="65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objects into tree 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objects into tree 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 when the core functionality can be represented as a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objects into tree 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 when the core functionality can be represented as a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Manipulate many objects as a single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