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cb9d9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cb9d9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cb9d98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cb9d98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cb9d98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cb9d98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cb9d98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cb9d98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a7b3a4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a7b3a4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7b3a41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a7b3a41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7b3a41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7b3a41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6260625" y="1828350"/>
            <a:ext cx="1349100" cy="14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6260625" y="1828350"/>
            <a:ext cx="1349100" cy="14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028700" y="16408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28700" y="23266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28700" y="30124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3" idx="1"/>
          </p:cNvCxnSpPr>
          <p:nvPr/>
        </p:nvCxnSpPr>
        <p:spPr>
          <a:xfrm>
            <a:off x="2531700" y="1885950"/>
            <a:ext cx="3729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>
            <a:stCxn id="75" idx="3"/>
            <a:endCxn id="73" idx="1"/>
          </p:cNvCxnSpPr>
          <p:nvPr/>
        </p:nvCxnSpPr>
        <p:spPr>
          <a:xfrm>
            <a:off x="2531700" y="2571750"/>
            <a:ext cx="37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6" idx="3"/>
            <a:endCxn id="73" idx="1"/>
          </p:cNvCxnSpPr>
          <p:nvPr/>
        </p:nvCxnSpPr>
        <p:spPr>
          <a:xfrm flipH="1" rot="10800000">
            <a:off x="2531700" y="2571750"/>
            <a:ext cx="37290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260625" y="1828350"/>
            <a:ext cx="1349100" cy="14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028700" y="16408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028700" y="23266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028700" y="3012450"/>
            <a:ext cx="1503000" cy="4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127025" y="1828350"/>
            <a:ext cx="1349100" cy="148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DiskProxy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stCxn id="89" idx="3"/>
            <a:endCxn id="85" idx="1"/>
          </p:cNvCxnSpPr>
          <p:nvPr/>
        </p:nvCxnSpPr>
        <p:spPr>
          <a:xfrm>
            <a:off x="5476125" y="2571750"/>
            <a:ext cx="7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6" idx="3"/>
            <a:endCxn id="89" idx="1"/>
          </p:cNvCxnSpPr>
          <p:nvPr/>
        </p:nvCxnSpPr>
        <p:spPr>
          <a:xfrm>
            <a:off x="2531700" y="1885950"/>
            <a:ext cx="159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7" idx="3"/>
            <a:endCxn id="89" idx="1"/>
          </p:cNvCxnSpPr>
          <p:nvPr/>
        </p:nvCxnSpPr>
        <p:spPr>
          <a:xfrm>
            <a:off x="2531700" y="2571750"/>
            <a:ext cx="15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8" idx="3"/>
            <a:endCxn id="89" idx="1"/>
          </p:cNvCxnSpPr>
          <p:nvPr/>
        </p:nvCxnSpPr>
        <p:spPr>
          <a:xfrm flipH="1" rot="10800000">
            <a:off x="2531700" y="2571750"/>
            <a:ext cx="1595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some functionality before and/or after calling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some functionality before and/or after calling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interface as the original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some functionality before and/or after calling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interface as the original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facade, except the proxy has the same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some functionality before and/or after calling an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interface as the original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facade, except the proxy has the same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to decorator, except the proxy manages the lifecycle of its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