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Roboto Light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RobotoLight-bold.fntdata"/><Relationship Id="rId16" Type="http://schemas.openxmlformats.org/officeDocument/2006/relationships/font" Target="fonts/Roboto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9cb9d98a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9cb9d98a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c6da42de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c6da42de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c6da42d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c6da42d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c6da42de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c6da42de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c6da42de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c6da42de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Flyweight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Flyweight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6324125" y="3146550"/>
            <a:ext cx="303000" cy="295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6922725" y="2762275"/>
            <a:ext cx="118200" cy="5172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4771550" y="1973175"/>
            <a:ext cx="266100" cy="2439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298575" y="2403800"/>
            <a:ext cx="266100" cy="2439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5791375" y="1947375"/>
            <a:ext cx="303000" cy="295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460875" y="2203113"/>
            <a:ext cx="118200" cy="5172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4771550" y="2534825"/>
            <a:ext cx="118200" cy="5172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4993250" y="2460975"/>
            <a:ext cx="303000" cy="295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4365075" y="2808125"/>
            <a:ext cx="266100" cy="2439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924400" y="2486775"/>
            <a:ext cx="266100" cy="2439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5421925" y="2130500"/>
            <a:ext cx="118200" cy="5172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5540125" y="2808125"/>
            <a:ext cx="303000" cy="295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3950625" y="3140825"/>
            <a:ext cx="303000" cy="295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5155825" y="2935875"/>
            <a:ext cx="266100" cy="2439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4439025" y="3436325"/>
            <a:ext cx="118200" cy="5172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976175" y="3229500"/>
            <a:ext cx="118200" cy="5172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329525" y="3340350"/>
            <a:ext cx="303000" cy="295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4810325" y="3340350"/>
            <a:ext cx="266100" cy="2439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5037650" y="3842925"/>
            <a:ext cx="303000" cy="295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3995575" y="4138425"/>
            <a:ext cx="303000" cy="295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4535075" y="4164225"/>
            <a:ext cx="266100" cy="2439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6190500" y="3953525"/>
            <a:ext cx="118200" cy="5172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5741475" y="3868725"/>
            <a:ext cx="266100" cy="2439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6491625" y="3868725"/>
            <a:ext cx="266100" cy="2439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3818250" y="1334850"/>
            <a:ext cx="3768900" cy="3429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3818250" y="1334850"/>
            <a:ext cx="3768900" cy="3429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97" name="Google Shape;9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Flyweight</a:t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5481650" y="2658800"/>
            <a:ext cx="303000" cy="295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1002625" y="2791575"/>
            <a:ext cx="266100" cy="2439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2088950" y="2654925"/>
            <a:ext cx="118200" cy="5172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1423850" y="3356825"/>
            <a:ext cx="303000" cy="295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6131375" y="3244075"/>
            <a:ext cx="118200" cy="5172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4965500" y="3484450"/>
            <a:ext cx="266100" cy="2439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694675" y="2189275"/>
            <a:ext cx="2032200" cy="1699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ShapeFactory</a:t>
            </a:r>
            <a:endParaRPr/>
          </a:p>
        </p:txBody>
      </p:sp>
      <p:cxnSp>
        <p:nvCxnSpPr>
          <p:cNvPr id="105" name="Google Shape;105;p16"/>
          <p:cNvCxnSpPr>
            <a:stCxn id="104" idx="3"/>
            <a:endCxn id="96" idx="1"/>
          </p:cNvCxnSpPr>
          <p:nvPr/>
        </p:nvCxnSpPr>
        <p:spPr>
          <a:xfrm>
            <a:off x="2726875" y="3039175"/>
            <a:ext cx="10914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Lots of similar objects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Flyweight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Lots of similar objects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Reduce memory footprint</a:t>
            </a:r>
            <a:endParaRPr/>
          </a:p>
        </p:txBody>
      </p:sp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Flyweight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Lots of similar objects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Reduce memory footprint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Efficiency</a:t>
            </a:r>
            <a:endParaRPr/>
          </a:p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Flyweight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