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3eda6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3eda6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3eda6aa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b3eda6aa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b3eda6aa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b3eda6aa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3eda6aa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3eda6a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</a:t>
            </a:r>
            <a:r>
              <a:rPr lang="en"/>
              <a:t>responsibility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responsibility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02750" y="2186000"/>
            <a:ext cx="1109100" cy="50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202950" y="2186000"/>
            <a:ext cx="1109100" cy="50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Handler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803150" y="2186000"/>
            <a:ext cx="1109100" cy="50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Handler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403350" y="2186000"/>
            <a:ext cx="1109100" cy="50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803150" y="3528150"/>
            <a:ext cx="1109100" cy="50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cxnSp>
        <p:nvCxnSpPr>
          <p:cNvPr id="72" name="Google Shape;72;p15"/>
          <p:cNvCxnSpPr>
            <a:stCxn id="67" idx="3"/>
            <a:endCxn id="68" idx="1"/>
          </p:cNvCxnSpPr>
          <p:nvPr/>
        </p:nvCxnSpPr>
        <p:spPr>
          <a:xfrm>
            <a:off x="1711850" y="2439200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3"/>
            <a:endCxn id="69" idx="1"/>
          </p:cNvCxnSpPr>
          <p:nvPr/>
        </p:nvCxnSpPr>
        <p:spPr>
          <a:xfrm>
            <a:off x="3312050" y="2439200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9" idx="3"/>
            <a:endCxn id="70" idx="1"/>
          </p:cNvCxnSpPr>
          <p:nvPr/>
        </p:nvCxnSpPr>
        <p:spPr>
          <a:xfrm>
            <a:off x="4912250" y="2439200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70" idx="2"/>
            <a:endCxn id="71" idx="0"/>
          </p:cNvCxnSpPr>
          <p:nvPr/>
        </p:nvCxnSpPr>
        <p:spPr>
          <a:xfrm rot="5400000">
            <a:off x="4739900" y="2310200"/>
            <a:ext cx="835800" cy="1600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5"/>
          <p:cNvCxnSpPr>
            <a:stCxn id="69" idx="2"/>
            <a:endCxn id="71" idx="0"/>
          </p:cNvCxnSpPr>
          <p:nvPr/>
        </p:nvCxnSpPr>
        <p:spPr>
          <a:xfrm flipH="1" rot="-5400000">
            <a:off x="3940100" y="3110000"/>
            <a:ext cx="835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5"/>
          <p:cNvCxnSpPr>
            <a:stCxn id="68" idx="2"/>
            <a:endCxn id="71" idx="0"/>
          </p:cNvCxnSpPr>
          <p:nvPr/>
        </p:nvCxnSpPr>
        <p:spPr>
          <a:xfrm flipH="1" rot="-5400000">
            <a:off x="3139700" y="2310200"/>
            <a:ext cx="835800" cy="1600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5"/>
          <p:cNvCxnSpPr>
            <a:stCxn id="70" idx="3"/>
          </p:cNvCxnSpPr>
          <p:nvPr/>
        </p:nvCxnSpPr>
        <p:spPr>
          <a:xfrm>
            <a:off x="6512450" y="2439200"/>
            <a:ext cx="78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</a:t>
            </a:r>
            <a:r>
              <a:rPr lang="en"/>
              <a:t>responsibility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chain of handlers to process a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responsibility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chain of handlers to process a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handler contains a reference to the next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responsibility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chain of handlers to process a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handler contains a reference to the next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handler decides to process the request AND / OR pass it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responsibility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chain of handlers to process a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handler contains a reference to the next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handler decides to process the request AND / OR pass it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Requests can be of different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