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692a79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692a79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692a7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692a7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c692a79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c692a79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873700" y="1743975"/>
            <a:ext cx="1486800" cy="43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873700" y="2658375"/>
            <a:ext cx="1486800" cy="43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Moderation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873700" y="3572775"/>
            <a:ext cx="1486800" cy="43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Published</a:t>
            </a:r>
            <a:endParaRPr/>
          </a:p>
        </p:txBody>
      </p:sp>
      <p:cxnSp>
        <p:nvCxnSpPr>
          <p:cNvPr id="70" name="Google Shape;70;p15"/>
          <p:cNvCxnSpPr>
            <a:stCxn id="67" idx="2"/>
            <a:endCxn id="68" idx="0"/>
          </p:cNvCxnSpPr>
          <p:nvPr/>
        </p:nvCxnSpPr>
        <p:spPr>
          <a:xfrm>
            <a:off x="4617100" y="2178075"/>
            <a:ext cx="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>
            <a:stCxn id="68" idx="2"/>
            <a:endCxn id="69" idx="0"/>
          </p:cNvCxnSpPr>
          <p:nvPr/>
        </p:nvCxnSpPr>
        <p:spPr>
          <a:xfrm>
            <a:off x="4617100" y="3092475"/>
            <a:ext cx="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9" idx="1"/>
            <a:endCxn id="67" idx="1"/>
          </p:cNvCxnSpPr>
          <p:nvPr/>
        </p:nvCxnSpPr>
        <p:spPr>
          <a:xfrm flipH="1" rot="10800000">
            <a:off x="3873700" y="1961025"/>
            <a:ext cx="600" cy="1828800"/>
          </a:xfrm>
          <a:prstGeom prst="bentConnector3">
            <a:avLst>
              <a:gd fmla="val -1178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8" idx="3"/>
            <a:endCxn id="67" idx="3"/>
          </p:cNvCxnSpPr>
          <p:nvPr/>
        </p:nvCxnSpPr>
        <p:spPr>
          <a:xfrm flipH="1" rot="10800000">
            <a:off x="5360500" y="1961025"/>
            <a:ext cx="600" cy="914400"/>
          </a:xfrm>
          <a:prstGeom prst="bentConnector3">
            <a:avLst>
              <a:gd fmla="val 49558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object changes its behaviour based on an internal 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object changes its behaviour based on an internal 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any moment, there’s a finite number of states a program can be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object changes its behaviour based on an internal 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any moment, there’s a finite number of states a program can be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State can be encapsulated in an object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