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c9b0bb5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c9b0bb5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c9b0bb5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c9b0bb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692a79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c692a7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c692a79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c692a79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c692a79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c692a79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914025" y="1389325"/>
            <a:ext cx="14040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839675" y="2333625"/>
            <a:ext cx="14040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839675" y="3409775"/>
            <a:ext cx="14040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914025" y="4279025"/>
            <a:ext cx="14040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914025" y="1389325"/>
            <a:ext cx="14040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839675" y="2333625"/>
            <a:ext cx="14040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839675" y="3409775"/>
            <a:ext cx="14040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914025" y="4279025"/>
            <a:ext cx="14040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Component4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935575" y="2716925"/>
            <a:ext cx="1730400" cy="82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report</a:t>
            </a:r>
            <a:endParaRPr/>
          </a:p>
        </p:txBody>
      </p:sp>
      <p:cxnSp>
        <p:nvCxnSpPr>
          <p:cNvPr id="81" name="Google Shape;81;p16"/>
          <p:cNvCxnSpPr>
            <a:stCxn id="80" idx="1"/>
            <a:endCxn id="76" idx="3"/>
          </p:cNvCxnSpPr>
          <p:nvPr/>
        </p:nvCxnSpPr>
        <p:spPr>
          <a:xfrm rot="10800000">
            <a:off x="3317975" y="1675775"/>
            <a:ext cx="1617600" cy="14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80" idx="1"/>
            <a:endCxn id="77" idx="3"/>
          </p:cNvCxnSpPr>
          <p:nvPr/>
        </p:nvCxnSpPr>
        <p:spPr>
          <a:xfrm rot="10800000">
            <a:off x="2243675" y="2619875"/>
            <a:ext cx="2691900" cy="5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endCxn id="78" idx="3"/>
          </p:cNvCxnSpPr>
          <p:nvPr/>
        </p:nvCxnSpPr>
        <p:spPr>
          <a:xfrm flipH="1">
            <a:off x="2243675" y="3128225"/>
            <a:ext cx="2691900" cy="5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80" idx="1"/>
            <a:endCxn id="79" idx="3"/>
          </p:cNvCxnSpPr>
          <p:nvPr/>
        </p:nvCxnSpPr>
        <p:spPr>
          <a:xfrm flipH="1">
            <a:off x="3317975" y="3128375"/>
            <a:ext cx="1617600" cy="14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between an algorithm and the objects they operate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between an algorithm and the objects they operate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concepts: visitor and element (visitable)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between an algorithm and the objects they operate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concepts: visitor and element (visitable)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element accepts visitor type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between an algorithm and the objects they operate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concepts: visitor and element (visitable)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element accepts visitor type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Visitors performs the operation on the element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