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dce7d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dce7d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c6a685e3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c6a685e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c6a685e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c6a685e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c692a79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c692a79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c692a79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c692a79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c692a79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c692a79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c692a79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c692a79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596250" y="2387000"/>
            <a:ext cx="849900" cy="3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 text</a:t>
            </a:r>
            <a:endParaRPr sz="1000"/>
          </a:p>
        </p:txBody>
      </p:sp>
      <p:sp>
        <p:nvSpPr>
          <p:cNvPr id="68" name="Google Shape;68;p15"/>
          <p:cNvSpPr/>
          <p:nvPr/>
        </p:nvSpPr>
        <p:spPr>
          <a:xfrm>
            <a:off x="3348850" y="2387000"/>
            <a:ext cx="849900" cy="3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 text</a:t>
            </a:r>
            <a:endParaRPr sz="1000"/>
          </a:p>
        </p:txBody>
      </p:sp>
      <p:sp>
        <p:nvSpPr>
          <p:cNvPr id="69" name="Google Shape;69;p15"/>
          <p:cNvSpPr/>
          <p:nvPr/>
        </p:nvSpPr>
        <p:spPr>
          <a:xfrm>
            <a:off x="5101450" y="2387000"/>
            <a:ext cx="849900" cy="3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 text</a:t>
            </a:r>
            <a:endParaRPr sz="1000"/>
          </a:p>
        </p:txBody>
      </p:sp>
      <p:cxnSp>
        <p:nvCxnSpPr>
          <p:cNvPr id="70" name="Google Shape;70;p15"/>
          <p:cNvCxnSpPr/>
          <p:nvPr/>
        </p:nvCxnSpPr>
        <p:spPr>
          <a:xfrm>
            <a:off x="776050" y="2566200"/>
            <a:ext cx="8202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5"/>
          <p:cNvCxnSpPr>
            <a:endCxn id="68" idx="1"/>
          </p:cNvCxnSpPr>
          <p:nvPr/>
        </p:nvCxnSpPr>
        <p:spPr>
          <a:xfrm flipH="1" rot="10800000">
            <a:off x="2446150" y="2568050"/>
            <a:ext cx="9027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stCxn id="68" idx="3"/>
            <a:endCxn id="69" idx="1"/>
          </p:cNvCxnSpPr>
          <p:nvPr/>
        </p:nvCxnSpPr>
        <p:spPr>
          <a:xfrm>
            <a:off x="4198750" y="2568050"/>
            <a:ext cx="90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stCxn id="69" idx="3"/>
          </p:cNvCxnSpPr>
          <p:nvPr/>
        </p:nvCxnSpPr>
        <p:spPr>
          <a:xfrm>
            <a:off x="5951350" y="2568050"/>
            <a:ext cx="7809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396725" y="2276150"/>
            <a:ext cx="1241400" cy="113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596250" y="2387000"/>
            <a:ext cx="849900" cy="3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 text</a:t>
            </a:r>
            <a:endParaRPr sz="1000"/>
          </a:p>
        </p:txBody>
      </p:sp>
      <p:sp>
        <p:nvSpPr>
          <p:cNvPr id="81" name="Google Shape;81;p16"/>
          <p:cNvSpPr/>
          <p:nvPr/>
        </p:nvSpPr>
        <p:spPr>
          <a:xfrm>
            <a:off x="3149325" y="2276150"/>
            <a:ext cx="1241400" cy="113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348850" y="2387000"/>
            <a:ext cx="849900" cy="3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 text</a:t>
            </a:r>
            <a:endParaRPr sz="1000"/>
          </a:p>
        </p:txBody>
      </p:sp>
      <p:sp>
        <p:nvSpPr>
          <p:cNvPr id="83" name="Google Shape;83;p16"/>
          <p:cNvSpPr/>
          <p:nvPr/>
        </p:nvSpPr>
        <p:spPr>
          <a:xfrm>
            <a:off x="4901925" y="2276150"/>
            <a:ext cx="1241400" cy="113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101450" y="2387000"/>
            <a:ext cx="849900" cy="3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 text</a:t>
            </a:r>
            <a:endParaRPr sz="1000"/>
          </a:p>
        </p:txBody>
      </p:sp>
      <p:cxnSp>
        <p:nvCxnSpPr>
          <p:cNvPr id="85" name="Google Shape;85;p16"/>
          <p:cNvCxnSpPr>
            <a:endCxn id="79" idx="1"/>
          </p:cNvCxnSpPr>
          <p:nvPr/>
        </p:nvCxnSpPr>
        <p:spPr>
          <a:xfrm>
            <a:off x="576525" y="2830400"/>
            <a:ext cx="8202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>
            <a:stCxn id="79" idx="3"/>
            <a:endCxn id="81" idx="1"/>
          </p:cNvCxnSpPr>
          <p:nvPr/>
        </p:nvCxnSpPr>
        <p:spPr>
          <a:xfrm>
            <a:off x="2638125" y="2841500"/>
            <a:ext cx="51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81" idx="3"/>
            <a:endCxn id="83" idx="1"/>
          </p:cNvCxnSpPr>
          <p:nvPr/>
        </p:nvCxnSpPr>
        <p:spPr>
          <a:xfrm>
            <a:off x="4390725" y="2841500"/>
            <a:ext cx="51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83" idx="3"/>
          </p:cNvCxnSpPr>
          <p:nvPr/>
        </p:nvCxnSpPr>
        <p:spPr>
          <a:xfrm flipH="1" rot="10800000">
            <a:off x="6143325" y="2837900"/>
            <a:ext cx="574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stCxn id="83" idx="0"/>
            <a:endCxn id="81" idx="0"/>
          </p:cNvCxnSpPr>
          <p:nvPr/>
        </p:nvCxnSpPr>
        <p:spPr>
          <a:xfrm rot="5400000">
            <a:off x="4646025" y="1400150"/>
            <a:ext cx="600" cy="1752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stCxn id="81" idx="0"/>
            <a:endCxn id="79" idx="0"/>
          </p:cNvCxnSpPr>
          <p:nvPr/>
        </p:nvCxnSpPr>
        <p:spPr>
          <a:xfrm rot="5400000">
            <a:off x="2893425" y="1400150"/>
            <a:ext cx="600" cy="1752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908350" y="1152475"/>
            <a:ext cx="753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restore previous state without revealing implementation details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908350" y="1152475"/>
            <a:ext cx="753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restore previous state without revealing implementation details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 components: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908350" y="1152475"/>
            <a:ext cx="753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restore previous state without revealing implementation details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 components: </a:t>
            </a:r>
            <a:br>
              <a:rPr lang="en"/>
            </a:br>
            <a:r>
              <a:rPr lang="en"/>
              <a:t>	Memento - stores the state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908350" y="1152475"/>
            <a:ext cx="753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restore previous state without revealing implementation details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 components: </a:t>
            </a:r>
            <a:br>
              <a:rPr lang="en"/>
            </a:br>
            <a:r>
              <a:rPr lang="en"/>
              <a:t>	Memento - stores the state</a:t>
            </a:r>
            <a:br>
              <a:rPr lang="en"/>
            </a:br>
            <a:r>
              <a:rPr lang="en"/>
              <a:t>	Originator - creates the state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908350" y="1152475"/>
            <a:ext cx="753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restore previous state without revealing implementation details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 components: </a:t>
            </a:r>
            <a:br>
              <a:rPr lang="en"/>
            </a:br>
            <a:r>
              <a:rPr lang="en"/>
              <a:t>	Memento - stores the state</a:t>
            </a:r>
            <a:br>
              <a:rPr lang="en"/>
            </a:br>
            <a:r>
              <a:rPr lang="en"/>
              <a:t>	Originator - creates the state</a:t>
            </a:r>
            <a:br>
              <a:rPr lang="en"/>
            </a:br>
            <a:r>
              <a:rPr lang="en"/>
              <a:t>	Caretaker - decides to save or restore the state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