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theme/theme5.xml" ContentType="application/vnd.openxmlformats-officedocument.them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heme/theme4.xml" ContentType="application/vnd.openxmlformats-officedocument.them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60" r:id="rId1"/>
    <p:sldMasterId id="2147483675" r:id="rId2"/>
    <p:sldMasterId id="2147483662" r:id="rId3"/>
  </p:sldMasterIdLst>
  <p:notesMasterIdLst>
    <p:notesMasterId r:id="rId47"/>
  </p:notesMasterIdLst>
  <p:handoutMasterIdLst>
    <p:handoutMasterId r:id="rId48"/>
  </p:handoutMasterIdLst>
  <p:sldIdLst>
    <p:sldId id="311" r:id="rId4"/>
    <p:sldId id="414" r:id="rId5"/>
    <p:sldId id="413" r:id="rId6"/>
    <p:sldId id="416" r:id="rId7"/>
    <p:sldId id="415" r:id="rId8"/>
    <p:sldId id="417" r:id="rId9"/>
    <p:sldId id="439" r:id="rId10"/>
    <p:sldId id="454" r:id="rId11"/>
    <p:sldId id="419" r:id="rId12"/>
    <p:sldId id="418" r:id="rId13"/>
    <p:sldId id="450" r:id="rId14"/>
    <p:sldId id="438" r:id="rId15"/>
    <p:sldId id="420" r:id="rId16"/>
    <p:sldId id="455" r:id="rId17"/>
    <p:sldId id="456" r:id="rId18"/>
    <p:sldId id="422" r:id="rId19"/>
    <p:sldId id="457" r:id="rId20"/>
    <p:sldId id="423" r:id="rId21"/>
    <p:sldId id="432" r:id="rId22"/>
    <p:sldId id="421" r:id="rId23"/>
    <p:sldId id="426" r:id="rId24"/>
    <p:sldId id="430" r:id="rId25"/>
    <p:sldId id="428" r:id="rId26"/>
    <p:sldId id="424" r:id="rId27"/>
    <p:sldId id="429" r:id="rId28"/>
    <p:sldId id="427" r:id="rId29"/>
    <p:sldId id="425" r:id="rId30"/>
    <p:sldId id="431" r:id="rId31"/>
    <p:sldId id="434" r:id="rId32"/>
    <p:sldId id="435" r:id="rId33"/>
    <p:sldId id="453" r:id="rId34"/>
    <p:sldId id="452" r:id="rId35"/>
    <p:sldId id="440" r:id="rId36"/>
    <p:sldId id="437" r:id="rId37"/>
    <p:sldId id="441" r:id="rId38"/>
    <p:sldId id="442" r:id="rId39"/>
    <p:sldId id="443" r:id="rId40"/>
    <p:sldId id="444" r:id="rId41"/>
    <p:sldId id="445" r:id="rId42"/>
    <p:sldId id="446" r:id="rId43"/>
    <p:sldId id="447" r:id="rId44"/>
    <p:sldId id="448" r:id="rId45"/>
    <p:sldId id="449" r:id="rId46"/>
  </p:sldIdLst>
  <p:sldSz cx="9144000" cy="6858000" type="screen4x3"/>
  <p:notesSz cx="6858000" cy="91440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  <a:srgbClr val="004D86"/>
    <a:srgbClr val="FFFFCC"/>
    <a:srgbClr val="05B6F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 autoAdjust="0"/>
    <p:restoredTop sz="86645" autoAdjust="0"/>
  </p:normalViewPr>
  <p:slideViewPr>
    <p:cSldViewPr>
      <p:cViewPr>
        <p:scale>
          <a:sx n="70" d="100"/>
          <a:sy n="70" d="100"/>
        </p:scale>
        <p:origin x="-116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196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3CE92E-005E-45F9-96E6-8FCC3D348A69}" type="doc">
      <dgm:prSet loTypeId="urn:microsoft.com/office/officeart/2005/8/layout/chevron2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FC03C0-5FBC-4C05-BAEF-7C1EEEB7F37A}">
      <dgm:prSet phldrT="[Text]"/>
      <dgm:spPr/>
      <dgm:t>
        <a:bodyPr/>
        <a:lstStyle/>
        <a:p>
          <a:endParaRPr lang="en-US" dirty="0"/>
        </a:p>
      </dgm:t>
    </dgm:pt>
    <dgm:pt modelId="{7100A451-6B00-4627-9EED-1CBCAA5FFD55}" type="parTrans" cxnId="{C9270288-4BD3-4407-A86F-A4344CF357A6}">
      <dgm:prSet/>
      <dgm:spPr/>
      <dgm:t>
        <a:bodyPr/>
        <a:lstStyle/>
        <a:p>
          <a:endParaRPr lang="en-US"/>
        </a:p>
      </dgm:t>
    </dgm:pt>
    <dgm:pt modelId="{F3EEDD2B-43F6-4F26-9160-533C9A6E1F1B}" type="sibTrans" cxnId="{C9270288-4BD3-4407-A86F-A4344CF357A6}">
      <dgm:prSet/>
      <dgm:spPr/>
      <dgm:t>
        <a:bodyPr/>
        <a:lstStyle/>
        <a:p>
          <a:endParaRPr lang="en-US"/>
        </a:p>
      </dgm:t>
    </dgm:pt>
    <dgm:pt modelId="{E41ADC9F-4D65-49DC-BE37-F7D4402308A6}">
      <dgm:prSet phldrT="[Text]"/>
      <dgm:spPr/>
      <dgm:t>
        <a:bodyPr/>
        <a:lstStyle/>
        <a:p>
          <a:r>
            <a:rPr lang="en-US" dirty="0" smtClean="0"/>
            <a:t>Eliminating dead object in “Eden” space.</a:t>
          </a:r>
          <a:endParaRPr lang="en-US" dirty="0"/>
        </a:p>
      </dgm:t>
    </dgm:pt>
    <dgm:pt modelId="{045AC89A-9005-4B3C-84FB-17084A9B7662}" type="parTrans" cxnId="{614E7025-7492-496D-BE1C-11A688DF3BAD}">
      <dgm:prSet/>
      <dgm:spPr/>
      <dgm:t>
        <a:bodyPr/>
        <a:lstStyle/>
        <a:p>
          <a:endParaRPr lang="en-US"/>
        </a:p>
      </dgm:t>
    </dgm:pt>
    <dgm:pt modelId="{763371E2-CDF3-425A-BD57-4FCE8826AE64}" type="sibTrans" cxnId="{614E7025-7492-496D-BE1C-11A688DF3BAD}">
      <dgm:prSet/>
      <dgm:spPr/>
      <dgm:t>
        <a:bodyPr/>
        <a:lstStyle/>
        <a:p>
          <a:endParaRPr lang="en-US"/>
        </a:p>
      </dgm:t>
    </dgm:pt>
    <dgm:pt modelId="{3D9C99F2-76CD-49DD-A096-F5EA95964574}">
      <dgm:prSet phldrT="[Text]"/>
      <dgm:spPr/>
      <dgm:t>
        <a:bodyPr/>
        <a:lstStyle/>
        <a:p>
          <a:endParaRPr lang="en-US" dirty="0"/>
        </a:p>
      </dgm:t>
    </dgm:pt>
    <dgm:pt modelId="{C44FA240-8E40-4D35-99A2-0FA571898108}" type="parTrans" cxnId="{044F444C-7662-44C9-8604-179578903C91}">
      <dgm:prSet/>
      <dgm:spPr/>
      <dgm:t>
        <a:bodyPr/>
        <a:lstStyle/>
        <a:p>
          <a:endParaRPr lang="en-US"/>
        </a:p>
      </dgm:t>
    </dgm:pt>
    <dgm:pt modelId="{AF558841-B356-4AC1-A959-88F7A1C67C06}" type="sibTrans" cxnId="{044F444C-7662-44C9-8604-179578903C91}">
      <dgm:prSet/>
      <dgm:spPr/>
      <dgm:t>
        <a:bodyPr/>
        <a:lstStyle/>
        <a:p>
          <a:endParaRPr lang="en-US"/>
        </a:p>
      </dgm:t>
    </dgm:pt>
    <dgm:pt modelId="{8D4FFAFE-C966-4DF7-9785-16A7AF31BE3B}">
      <dgm:prSet phldrT="[Text]"/>
      <dgm:spPr/>
      <dgm:t>
        <a:bodyPr/>
        <a:lstStyle/>
        <a:p>
          <a:r>
            <a:rPr lang="en-US" dirty="0" smtClean="0"/>
            <a:t>Moving live object from “Eden” to empty survival space (“To” space).</a:t>
          </a:r>
          <a:endParaRPr lang="en-US" dirty="0"/>
        </a:p>
      </dgm:t>
    </dgm:pt>
    <dgm:pt modelId="{65F16BFD-53DE-406B-8AAE-A92D9791D5BD}" type="parTrans" cxnId="{13C3445C-ABD3-4FDB-971D-73A09BBCB975}">
      <dgm:prSet/>
      <dgm:spPr/>
      <dgm:t>
        <a:bodyPr/>
        <a:lstStyle/>
        <a:p>
          <a:endParaRPr lang="en-US"/>
        </a:p>
      </dgm:t>
    </dgm:pt>
    <dgm:pt modelId="{65361A4B-CF13-4448-B44D-E007906197B5}" type="sibTrans" cxnId="{13C3445C-ABD3-4FDB-971D-73A09BBCB975}">
      <dgm:prSet/>
      <dgm:spPr/>
      <dgm:t>
        <a:bodyPr/>
        <a:lstStyle/>
        <a:p>
          <a:endParaRPr lang="en-US"/>
        </a:p>
      </dgm:t>
    </dgm:pt>
    <dgm:pt modelId="{0EA14A2B-9092-402C-AFA0-E5B5DB8AE784}">
      <dgm:prSet phldrT="[Text]"/>
      <dgm:spPr/>
      <dgm:t>
        <a:bodyPr/>
        <a:lstStyle/>
        <a:p>
          <a:endParaRPr lang="en-US" dirty="0"/>
        </a:p>
      </dgm:t>
    </dgm:pt>
    <dgm:pt modelId="{ED549CCC-F12A-4012-A636-54A17F698D05}" type="parTrans" cxnId="{B741DED0-F775-4C7F-AFE2-AC86F8FA6997}">
      <dgm:prSet/>
      <dgm:spPr/>
      <dgm:t>
        <a:bodyPr/>
        <a:lstStyle/>
        <a:p>
          <a:endParaRPr lang="en-US"/>
        </a:p>
      </dgm:t>
    </dgm:pt>
    <dgm:pt modelId="{87A5EC14-8E04-4549-A5C7-81563EDF66DC}" type="sibTrans" cxnId="{B741DED0-F775-4C7F-AFE2-AC86F8FA6997}">
      <dgm:prSet/>
      <dgm:spPr/>
      <dgm:t>
        <a:bodyPr/>
        <a:lstStyle/>
        <a:p>
          <a:endParaRPr lang="en-US"/>
        </a:p>
      </dgm:t>
    </dgm:pt>
    <dgm:pt modelId="{CE05F956-F28B-4DC9-9574-D1550A0143A3}">
      <dgm:prSet phldrT="[Text]"/>
      <dgm:spPr/>
      <dgm:t>
        <a:bodyPr/>
        <a:lstStyle/>
        <a:p>
          <a:r>
            <a:rPr lang="en-US" dirty="0" smtClean="0"/>
            <a:t>Eliminating dead object in survival “From” space</a:t>
          </a:r>
          <a:endParaRPr lang="en-US" dirty="0"/>
        </a:p>
      </dgm:t>
    </dgm:pt>
    <dgm:pt modelId="{FB2D2A8C-B04A-4F1A-9DA9-BB36D8E32CDE}" type="parTrans" cxnId="{AF346085-3B15-4DDC-ACCD-6B478188FBCF}">
      <dgm:prSet/>
      <dgm:spPr/>
      <dgm:t>
        <a:bodyPr/>
        <a:lstStyle/>
        <a:p>
          <a:endParaRPr lang="en-US"/>
        </a:p>
      </dgm:t>
    </dgm:pt>
    <dgm:pt modelId="{7FF0B8F1-74A0-4132-AB44-E05A6338E15F}" type="sibTrans" cxnId="{AF346085-3B15-4DDC-ACCD-6B478188FBCF}">
      <dgm:prSet/>
      <dgm:spPr/>
      <dgm:t>
        <a:bodyPr/>
        <a:lstStyle/>
        <a:p>
          <a:endParaRPr lang="en-US"/>
        </a:p>
      </dgm:t>
    </dgm:pt>
    <dgm:pt modelId="{9BCC3712-CA16-4EC4-816C-56780850E41C}">
      <dgm:prSet phldrT="[Text]"/>
      <dgm:spPr/>
      <dgm:t>
        <a:bodyPr/>
        <a:lstStyle/>
        <a:p>
          <a:r>
            <a:rPr lang="en-US" dirty="0" smtClean="0"/>
            <a:t>Object that are to big, are copied directly to old space.</a:t>
          </a:r>
          <a:endParaRPr lang="en-US" dirty="0"/>
        </a:p>
      </dgm:t>
    </dgm:pt>
    <dgm:pt modelId="{2976E0DE-DE2B-43AA-A831-2E1461D92379}" type="parTrans" cxnId="{6F9555E7-1DE3-47BD-80C5-67375FBED6F1}">
      <dgm:prSet/>
      <dgm:spPr/>
      <dgm:t>
        <a:bodyPr/>
        <a:lstStyle/>
        <a:p>
          <a:endParaRPr lang="en-US"/>
        </a:p>
      </dgm:t>
    </dgm:pt>
    <dgm:pt modelId="{977F0AD6-B44A-4A10-ABA4-935BE35EB832}" type="sibTrans" cxnId="{6F9555E7-1DE3-47BD-80C5-67375FBED6F1}">
      <dgm:prSet/>
      <dgm:spPr/>
      <dgm:t>
        <a:bodyPr/>
        <a:lstStyle/>
        <a:p>
          <a:endParaRPr lang="en-US"/>
        </a:p>
      </dgm:t>
    </dgm:pt>
    <dgm:pt modelId="{F007893A-3171-49FD-9ADB-43BA40D3F39C}">
      <dgm:prSet/>
      <dgm:spPr/>
      <dgm:t>
        <a:bodyPr/>
        <a:lstStyle/>
        <a:p>
          <a:endParaRPr lang="en-US"/>
        </a:p>
      </dgm:t>
    </dgm:pt>
    <dgm:pt modelId="{D5E67335-AF58-4DA8-819F-65FBC2D486E4}" type="parTrans" cxnId="{E5CDC11C-449D-43EC-879E-961F483024A8}">
      <dgm:prSet/>
      <dgm:spPr/>
      <dgm:t>
        <a:bodyPr/>
        <a:lstStyle/>
        <a:p>
          <a:endParaRPr lang="en-US"/>
        </a:p>
      </dgm:t>
    </dgm:pt>
    <dgm:pt modelId="{3F8D81B9-ABA0-4D6E-B321-69E89D1C86B4}" type="sibTrans" cxnId="{E5CDC11C-449D-43EC-879E-961F483024A8}">
      <dgm:prSet/>
      <dgm:spPr/>
      <dgm:t>
        <a:bodyPr/>
        <a:lstStyle/>
        <a:p>
          <a:endParaRPr lang="en-US"/>
        </a:p>
      </dgm:t>
    </dgm:pt>
    <dgm:pt modelId="{FF08E51C-2BE3-4989-8E3B-58E477CC4C92}">
      <dgm:prSet/>
      <dgm:spPr/>
      <dgm:t>
        <a:bodyPr/>
        <a:lstStyle/>
        <a:p>
          <a:r>
            <a:rPr lang="en-US" dirty="0" smtClean="0"/>
            <a:t>Moving live object from used survival space (“From”) to empty survival space (“To” space).</a:t>
          </a:r>
          <a:endParaRPr lang="en-US" dirty="0"/>
        </a:p>
      </dgm:t>
    </dgm:pt>
    <dgm:pt modelId="{3F251148-4DAB-472F-B854-8E553127892C}" type="parTrans" cxnId="{4FE3335B-C68D-4B74-B35C-D04DB2DBE0C6}">
      <dgm:prSet/>
      <dgm:spPr/>
      <dgm:t>
        <a:bodyPr/>
        <a:lstStyle/>
        <a:p>
          <a:endParaRPr lang="en-US"/>
        </a:p>
      </dgm:t>
    </dgm:pt>
    <dgm:pt modelId="{C7DD5CBC-478B-4186-8356-EEBDB389DCFB}" type="sibTrans" cxnId="{4FE3335B-C68D-4B74-B35C-D04DB2DBE0C6}">
      <dgm:prSet/>
      <dgm:spPr/>
      <dgm:t>
        <a:bodyPr/>
        <a:lstStyle/>
        <a:p>
          <a:endParaRPr lang="en-US"/>
        </a:p>
      </dgm:t>
    </dgm:pt>
    <dgm:pt modelId="{33B1A10C-1107-4B21-80C0-49E9CAB66B14}">
      <dgm:prSet/>
      <dgm:spPr/>
      <dgm:t>
        <a:bodyPr/>
        <a:lstStyle/>
        <a:p>
          <a:endParaRPr lang="en-US"/>
        </a:p>
      </dgm:t>
    </dgm:pt>
    <dgm:pt modelId="{30587290-C154-4FD4-B1D9-00F17EFFBCB2}" type="parTrans" cxnId="{64575BEB-0C61-4C82-9B2F-6447F471F790}">
      <dgm:prSet/>
      <dgm:spPr/>
      <dgm:t>
        <a:bodyPr/>
        <a:lstStyle/>
        <a:p>
          <a:endParaRPr lang="en-US"/>
        </a:p>
      </dgm:t>
    </dgm:pt>
    <dgm:pt modelId="{CE44AEDA-7AED-41DB-BAC8-FDD88CEAF17A}" type="sibTrans" cxnId="{64575BEB-0C61-4C82-9B2F-6447F471F790}">
      <dgm:prSet/>
      <dgm:spPr/>
      <dgm:t>
        <a:bodyPr/>
        <a:lstStyle/>
        <a:p>
          <a:endParaRPr lang="en-US"/>
        </a:p>
      </dgm:t>
    </dgm:pt>
    <dgm:pt modelId="{F842DD0D-DF80-4C9F-B6E8-510EA176B842}">
      <dgm:prSet/>
      <dgm:spPr/>
      <dgm:t>
        <a:bodyPr/>
        <a:lstStyle/>
        <a:p>
          <a:r>
            <a:rPr lang="en-US" dirty="0" smtClean="0"/>
            <a:t>Mature objects are moved to old space</a:t>
          </a:r>
          <a:endParaRPr lang="en-US" dirty="0"/>
        </a:p>
      </dgm:t>
    </dgm:pt>
    <dgm:pt modelId="{7AFE8B2B-B5A2-4B4B-8C66-D1F527F7D1AB}" type="parTrans" cxnId="{D6C9230F-60FB-429E-9643-F7CC0B2A7AB8}">
      <dgm:prSet/>
      <dgm:spPr/>
      <dgm:t>
        <a:bodyPr/>
        <a:lstStyle/>
        <a:p>
          <a:endParaRPr lang="en-US"/>
        </a:p>
      </dgm:t>
    </dgm:pt>
    <dgm:pt modelId="{26B9D4EB-7977-4177-A247-6A3FB8B6E119}" type="sibTrans" cxnId="{D6C9230F-60FB-429E-9643-F7CC0B2A7AB8}">
      <dgm:prSet/>
      <dgm:spPr/>
      <dgm:t>
        <a:bodyPr/>
        <a:lstStyle/>
        <a:p>
          <a:endParaRPr lang="en-US"/>
        </a:p>
      </dgm:t>
    </dgm:pt>
    <dgm:pt modelId="{DA84DD38-7739-4E60-BB9A-FE8532355916}">
      <dgm:prSet/>
      <dgm:spPr/>
      <dgm:t>
        <a:bodyPr/>
        <a:lstStyle/>
        <a:p>
          <a:r>
            <a:rPr lang="en-US" dirty="0" smtClean="0"/>
            <a:t>Object that are to big, are copied directly to old space.</a:t>
          </a:r>
          <a:endParaRPr lang="en-US" dirty="0"/>
        </a:p>
      </dgm:t>
    </dgm:pt>
    <dgm:pt modelId="{0C25F9EC-2A00-476E-B2A1-30C6D6B7B99B}" type="parTrans" cxnId="{DE41B213-E80F-4126-A130-0651329EB927}">
      <dgm:prSet/>
      <dgm:spPr/>
      <dgm:t>
        <a:bodyPr/>
        <a:lstStyle/>
        <a:p>
          <a:endParaRPr lang="en-US"/>
        </a:p>
      </dgm:t>
    </dgm:pt>
    <dgm:pt modelId="{ED81B43D-4700-4C09-9774-C1A72FB42F56}" type="sibTrans" cxnId="{DE41B213-E80F-4126-A130-0651329EB927}">
      <dgm:prSet/>
      <dgm:spPr/>
      <dgm:t>
        <a:bodyPr/>
        <a:lstStyle/>
        <a:p>
          <a:endParaRPr lang="en-US"/>
        </a:p>
      </dgm:t>
    </dgm:pt>
    <dgm:pt modelId="{B3020228-9804-472E-86D0-AF5FF09B9146}" type="pres">
      <dgm:prSet presAssocID="{783CE92E-005E-45F9-96E6-8FCC3D348A6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B1D9D6-26E3-4929-8415-30803B72C1BC}" type="pres">
      <dgm:prSet presAssocID="{AEFC03C0-5FBC-4C05-BAEF-7C1EEEB7F37A}" presName="composite" presStyleCnt="0"/>
      <dgm:spPr/>
    </dgm:pt>
    <dgm:pt modelId="{065C4A0A-43D5-4A90-903A-F77D6966C42B}" type="pres">
      <dgm:prSet presAssocID="{AEFC03C0-5FBC-4C05-BAEF-7C1EEEB7F37A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F6C8E-16EF-4608-8FD8-2E0B483F01D2}" type="pres">
      <dgm:prSet presAssocID="{AEFC03C0-5FBC-4C05-BAEF-7C1EEEB7F37A}" presName="descendantText" presStyleLbl="alignAcc1" presStyleIdx="0" presStyleCnt="5" custLinFactNeighborX="681" custLinFactNeighborY="-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B09829-7B9B-46F7-8B57-BD196C57FD55}" type="pres">
      <dgm:prSet presAssocID="{F3EEDD2B-43F6-4F26-9160-533C9A6E1F1B}" presName="sp" presStyleCnt="0"/>
      <dgm:spPr/>
    </dgm:pt>
    <dgm:pt modelId="{C784EE1F-8537-49B2-A3EA-B670D076E579}" type="pres">
      <dgm:prSet presAssocID="{3D9C99F2-76CD-49DD-A096-F5EA95964574}" presName="composite" presStyleCnt="0"/>
      <dgm:spPr/>
    </dgm:pt>
    <dgm:pt modelId="{DEA4514A-C778-4072-9C0E-6E9384DD3189}" type="pres">
      <dgm:prSet presAssocID="{3D9C99F2-76CD-49DD-A096-F5EA95964574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FD04D-F606-45F9-827A-5424B33667A5}" type="pres">
      <dgm:prSet presAssocID="{3D9C99F2-76CD-49DD-A096-F5EA95964574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964B8F-EF34-4978-957F-268ADF656679}" type="pres">
      <dgm:prSet presAssocID="{AF558841-B356-4AC1-A959-88F7A1C67C06}" presName="sp" presStyleCnt="0"/>
      <dgm:spPr/>
    </dgm:pt>
    <dgm:pt modelId="{698B010B-BFD8-4F1B-A53C-D267D5DAE2F1}" type="pres">
      <dgm:prSet presAssocID="{0EA14A2B-9092-402C-AFA0-E5B5DB8AE784}" presName="composite" presStyleCnt="0"/>
      <dgm:spPr/>
    </dgm:pt>
    <dgm:pt modelId="{D8995F4B-0641-4C9E-B3A6-76F78C55DCDC}" type="pres">
      <dgm:prSet presAssocID="{0EA14A2B-9092-402C-AFA0-E5B5DB8AE784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39A78-97CF-456A-8644-A0E83FB07813}" type="pres">
      <dgm:prSet presAssocID="{0EA14A2B-9092-402C-AFA0-E5B5DB8AE784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39E279-FFFE-4D70-A691-043B4AC06A89}" type="pres">
      <dgm:prSet presAssocID="{87A5EC14-8E04-4549-A5C7-81563EDF66DC}" presName="sp" presStyleCnt="0"/>
      <dgm:spPr/>
    </dgm:pt>
    <dgm:pt modelId="{9583143B-B8F3-41CC-845E-91B30C593486}" type="pres">
      <dgm:prSet presAssocID="{33B1A10C-1107-4B21-80C0-49E9CAB66B14}" presName="composite" presStyleCnt="0"/>
      <dgm:spPr/>
    </dgm:pt>
    <dgm:pt modelId="{9E31BF37-29EB-483D-91D4-5649E1C8EC1E}" type="pres">
      <dgm:prSet presAssocID="{33B1A10C-1107-4B21-80C0-49E9CAB66B14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900ED1-97E5-4D94-9F1E-1A99B37A3194}" type="pres">
      <dgm:prSet presAssocID="{33B1A10C-1107-4B21-80C0-49E9CAB66B14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AE4536-54FF-4ADD-9DAE-19731E480C20}" type="pres">
      <dgm:prSet presAssocID="{CE44AEDA-7AED-41DB-BAC8-FDD88CEAF17A}" presName="sp" presStyleCnt="0"/>
      <dgm:spPr/>
    </dgm:pt>
    <dgm:pt modelId="{B86AF574-26CE-4376-83A8-5FA784C86EE8}" type="pres">
      <dgm:prSet presAssocID="{F007893A-3171-49FD-9ADB-43BA40D3F39C}" presName="composite" presStyleCnt="0"/>
      <dgm:spPr/>
    </dgm:pt>
    <dgm:pt modelId="{F6D1F2EC-1686-4BE6-B097-18190D2FCDDE}" type="pres">
      <dgm:prSet presAssocID="{F007893A-3171-49FD-9ADB-43BA40D3F39C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786B27-77D1-4D97-B2C0-56E13B5D09CA}" type="pres">
      <dgm:prSet presAssocID="{F007893A-3171-49FD-9ADB-43BA40D3F39C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E41B213-E80F-4126-A130-0651329EB927}" srcId="{F007893A-3171-49FD-9ADB-43BA40D3F39C}" destId="{DA84DD38-7739-4E60-BB9A-FE8532355916}" srcOrd="1" destOrd="0" parTransId="{0C25F9EC-2A00-476E-B2A1-30C6D6B7B99B}" sibTransId="{ED81B43D-4700-4C09-9774-C1A72FB42F56}"/>
    <dgm:cxn modelId="{6F9555E7-1DE3-47BD-80C5-67375FBED6F1}" srcId="{3D9C99F2-76CD-49DD-A096-F5EA95964574}" destId="{9BCC3712-CA16-4EC4-816C-56780850E41C}" srcOrd="1" destOrd="0" parTransId="{2976E0DE-DE2B-43AA-A831-2E1461D92379}" sibTransId="{977F0AD6-B44A-4A10-ABA4-935BE35EB832}"/>
    <dgm:cxn modelId="{E5CDC11C-449D-43EC-879E-961F483024A8}" srcId="{783CE92E-005E-45F9-96E6-8FCC3D348A69}" destId="{F007893A-3171-49FD-9ADB-43BA40D3F39C}" srcOrd="4" destOrd="0" parTransId="{D5E67335-AF58-4DA8-819F-65FBC2D486E4}" sibTransId="{3F8D81B9-ABA0-4D6E-B321-69E89D1C86B4}"/>
    <dgm:cxn modelId="{4FE3335B-C68D-4B74-B35C-D04DB2DBE0C6}" srcId="{F007893A-3171-49FD-9ADB-43BA40D3F39C}" destId="{FF08E51C-2BE3-4989-8E3B-58E477CC4C92}" srcOrd="0" destOrd="0" parTransId="{3F251148-4DAB-472F-B854-8E553127892C}" sibTransId="{C7DD5CBC-478B-4186-8356-EEBDB389DCFB}"/>
    <dgm:cxn modelId="{64575BEB-0C61-4C82-9B2F-6447F471F790}" srcId="{783CE92E-005E-45F9-96E6-8FCC3D348A69}" destId="{33B1A10C-1107-4B21-80C0-49E9CAB66B14}" srcOrd="3" destOrd="0" parTransId="{30587290-C154-4FD4-B1D9-00F17EFFBCB2}" sibTransId="{CE44AEDA-7AED-41DB-BAC8-FDD88CEAF17A}"/>
    <dgm:cxn modelId="{B741DED0-F775-4C7F-AFE2-AC86F8FA6997}" srcId="{783CE92E-005E-45F9-96E6-8FCC3D348A69}" destId="{0EA14A2B-9092-402C-AFA0-E5B5DB8AE784}" srcOrd="2" destOrd="0" parTransId="{ED549CCC-F12A-4012-A636-54A17F698D05}" sibTransId="{87A5EC14-8E04-4549-A5C7-81563EDF66DC}"/>
    <dgm:cxn modelId="{5194F122-BF2E-483F-9330-7525082472E0}" type="presOf" srcId="{8D4FFAFE-C966-4DF7-9785-16A7AF31BE3B}" destId="{43EFD04D-F606-45F9-827A-5424B33667A5}" srcOrd="0" destOrd="0" presId="urn:microsoft.com/office/officeart/2005/8/layout/chevron2"/>
    <dgm:cxn modelId="{614E7025-7492-496D-BE1C-11A688DF3BAD}" srcId="{AEFC03C0-5FBC-4C05-BAEF-7C1EEEB7F37A}" destId="{E41ADC9F-4D65-49DC-BE37-F7D4402308A6}" srcOrd="0" destOrd="0" parTransId="{045AC89A-9005-4B3C-84FB-17084A9B7662}" sibTransId="{763371E2-CDF3-425A-BD57-4FCE8826AE64}"/>
    <dgm:cxn modelId="{67445E61-C523-4CE8-9ECB-79B1C201A8F9}" type="presOf" srcId="{CE05F956-F28B-4DC9-9574-D1550A0143A3}" destId="{E7E39A78-97CF-456A-8644-A0E83FB07813}" srcOrd="0" destOrd="0" presId="urn:microsoft.com/office/officeart/2005/8/layout/chevron2"/>
    <dgm:cxn modelId="{F35CC718-38FD-4BE0-BD47-282557BD73D0}" type="presOf" srcId="{3D9C99F2-76CD-49DD-A096-F5EA95964574}" destId="{DEA4514A-C778-4072-9C0E-6E9384DD3189}" srcOrd="0" destOrd="0" presId="urn:microsoft.com/office/officeart/2005/8/layout/chevron2"/>
    <dgm:cxn modelId="{C9270288-4BD3-4407-A86F-A4344CF357A6}" srcId="{783CE92E-005E-45F9-96E6-8FCC3D348A69}" destId="{AEFC03C0-5FBC-4C05-BAEF-7C1EEEB7F37A}" srcOrd="0" destOrd="0" parTransId="{7100A451-6B00-4627-9EED-1CBCAA5FFD55}" sibTransId="{F3EEDD2B-43F6-4F26-9160-533C9A6E1F1B}"/>
    <dgm:cxn modelId="{A2956676-6293-40A1-A215-8FC57963553B}" type="presOf" srcId="{DA84DD38-7739-4E60-BB9A-FE8532355916}" destId="{3F786B27-77D1-4D97-B2C0-56E13B5D09CA}" srcOrd="0" destOrd="1" presId="urn:microsoft.com/office/officeart/2005/8/layout/chevron2"/>
    <dgm:cxn modelId="{BAEC994E-A140-45F1-B7BE-3DB17AEF88F6}" type="presOf" srcId="{F842DD0D-DF80-4C9F-B6E8-510EA176B842}" destId="{08900ED1-97E5-4D94-9F1E-1A99B37A3194}" srcOrd="0" destOrd="0" presId="urn:microsoft.com/office/officeart/2005/8/layout/chevron2"/>
    <dgm:cxn modelId="{5CB62F83-AC39-4C8C-BF58-1A2480590F74}" type="presOf" srcId="{E41ADC9F-4D65-49DC-BE37-F7D4402308A6}" destId="{E7EF6C8E-16EF-4608-8FD8-2E0B483F01D2}" srcOrd="0" destOrd="0" presId="urn:microsoft.com/office/officeart/2005/8/layout/chevron2"/>
    <dgm:cxn modelId="{2EC39ADB-6075-4AC0-AAA7-1F5D28684AC8}" type="presOf" srcId="{0EA14A2B-9092-402C-AFA0-E5B5DB8AE784}" destId="{D8995F4B-0641-4C9E-B3A6-76F78C55DCDC}" srcOrd="0" destOrd="0" presId="urn:microsoft.com/office/officeart/2005/8/layout/chevron2"/>
    <dgm:cxn modelId="{BADCC370-52E6-4087-922E-E71AA5E56E25}" type="presOf" srcId="{783CE92E-005E-45F9-96E6-8FCC3D348A69}" destId="{B3020228-9804-472E-86D0-AF5FF09B9146}" srcOrd="0" destOrd="0" presId="urn:microsoft.com/office/officeart/2005/8/layout/chevron2"/>
    <dgm:cxn modelId="{9D8B0D7E-BE62-4242-8C8C-D07F8B198BEE}" type="presOf" srcId="{AEFC03C0-5FBC-4C05-BAEF-7C1EEEB7F37A}" destId="{065C4A0A-43D5-4A90-903A-F77D6966C42B}" srcOrd="0" destOrd="0" presId="urn:microsoft.com/office/officeart/2005/8/layout/chevron2"/>
    <dgm:cxn modelId="{A88632A3-2F0F-4353-9EAA-51989C33ED18}" type="presOf" srcId="{FF08E51C-2BE3-4989-8E3B-58E477CC4C92}" destId="{3F786B27-77D1-4D97-B2C0-56E13B5D09CA}" srcOrd="0" destOrd="0" presId="urn:microsoft.com/office/officeart/2005/8/layout/chevron2"/>
    <dgm:cxn modelId="{D6C9230F-60FB-429E-9643-F7CC0B2A7AB8}" srcId="{33B1A10C-1107-4B21-80C0-49E9CAB66B14}" destId="{F842DD0D-DF80-4C9F-B6E8-510EA176B842}" srcOrd="0" destOrd="0" parTransId="{7AFE8B2B-B5A2-4B4B-8C66-D1F527F7D1AB}" sibTransId="{26B9D4EB-7977-4177-A247-6A3FB8B6E119}"/>
    <dgm:cxn modelId="{044F444C-7662-44C9-8604-179578903C91}" srcId="{783CE92E-005E-45F9-96E6-8FCC3D348A69}" destId="{3D9C99F2-76CD-49DD-A096-F5EA95964574}" srcOrd="1" destOrd="0" parTransId="{C44FA240-8E40-4D35-99A2-0FA571898108}" sibTransId="{AF558841-B356-4AC1-A959-88F7A1C67C06}"/>
    <dgm:cxn modelId="{25B955B1-2986-40B9-9665-F481C21D80ED}" type="presOf" srcId="{9BCC3712-CA16-4EC4-816C-56780850E41C}" destId="{43EFD04D-F606-45F9-827A-5424B33667A5}" srcOrd="0" destOrd="1" presId="urn:microsoft.com/office/officeart/2005/8/layout/chevron2"/>
    <dgm:cxn modelId="{CBFD8299-A107-4CB0-89D4-21BDB23EA59F}" type="presOf" srcId="{F007893A-3171-49FD-9ADB-43BA40D3F39C}" destId="{F6D1F2EC-1686-4BE6-B097-18190D2FCDDE}" srcOrd="0" destOrd="0" presId="urn:microsoft.com/office/officeart/2005/8/layout/chevron2"/>
    <dgm:cxn modelId="{AF346085-3B15-4DDC-ACCD-6B478188FBCF}" srcId="{0EA14A2B-9092-402C-AFA0-E5B5DB8AE784}" destId="{CE05F956-F28B-4DC9-9574-D1550A0143A3}" srcOrd="0" destOrd="0" parTransId="{FB2D2A8C-B04A-4F1A-9DA9-BB36D8E32CDE}" sibTransId="{7FF0B8F1-74A0-4132-AB44-E05A6338E15F}"/>
    <dgm:cxn modelId="{13C3445C-ABD3-4FDB-971D-73A09BBCB975}" srcId="{3D9C99F2-76CD-49DD-A096-F5EA95964574}" destId="{8D4FFAFE-C966-4DF7-9785-16A7AF31BE3B}" srcOrd="0" destOrd="0" parTransId="{65F16BFD-53DE-406B-8AAE-A92D9791D5BD}" sibTransId="{65361A4B-CF13-4448-B44D-E007906197B5}"/>
    <dgm:cxn modelId="{C7103E03-3A06-4CB7-8C53-5B8FED956A8F}" type="presOf" srcId="{33B1A10C-1107-4B21-80C0-49E9CAB66B14}" destId="{9E31BF37-29EB-483D-91D4-5649E1C8EC1E}" srcOrd="0" destOrd="0" presId="urn:microsoft.com/office/officeart/2005/8/layout/chevron2"/>
    <dgm:cxn modelId="{FB0FECEA-AB4B-425E-B1EF-5D04A9701742}" type="presParOf" srcId="{B3020228-9804-472E-86D0-AF5FF09B9146}" destId="{E0B1D9D6-26E3-4929-8415-30803B72C1BC}" srcOrd="0" destOrd="0" presId="urn:microsoft.com/office/officeart/2005/8/layout/chevron2"/>
    <dgm:cxn modelId="{456AC3A9-4B14-4C8C-A305-22C864DC0389}" type="presParOf" srcId="{E0B1D9D6-26E3-4929-8415-30803B72C1BC}" destId="{065C4A0A-43D5-4A90-903A-F77D6966C42B}" srcOrd="0" destOrd="0" presId="urn:microsoft.com/office/officeart/2005/8/layout/chevron2"/>
    <dgm:cxn modelId="{9E0DCF25-5A13-4149-AB82-0280C9C1EC19}" type="presParOf" srcId="{E0B1D9D6-26E3-4929-8415-30803B72C1BC}" destId="{E7EF6C8E-16EF-4608-8FD8-2E0B483F01D2}" srcOrd="1" destOrd="0" presId="urn:microsoft.com/office/officeart/2005/8/layout/chevron2"/>
    <dgm:cxn modelId="{5ACE95CD-072C-4D05-A7AA-8D6E5BD9C2CF}" type="presParOf" srcId="{B3020228-9804-472E-86D0-AF5FF09B9146}" destId="{24B09829-7B9B-46F7-8B57-BD196C57FD55}" srcOrd="1" destOrd="0" presId="urn:microsoft.com/office/officeart/2005/8/layout/chevron2"/>
    <dgm:cxn modelId="{79A50B3D-FB04-4E45-9C6F-2E1DC1F1B315}" type="presParOf" srcId="{B3020228-9804-472E-86D0-AF5FF09B9146}" destId="{C784EE1F-8537-49B2-A3EA-B670D076E579}" srcOrd="2" destOrd="0" presId="urn:microsoft.com/office/officeart/2005/8/layout/chevron2"/>
    <dgm:cxn modelId="{6223C0DA-8D36-409C-9F3B-E062E53C9371}" type="presParOf" srcId="{C784EE1F-8537-49B2-A3EA-B670D076E579}" destId="{DEA4514A-C778-4072-9C0E-6E9384DD3189}" srcOrd="0" destOrd="0" presId="urn:microsoft.com/office/officeart/2005/8/layout/chevron2"/>
    <dgm:cxn modelId="{8245C9FF-FCB0-4B78-8C1E-6868F1E3F932}" type="presParOf" srcId="{C784EE1F-8537-49B2-A3EA-B670D076E579}" destId="{43EFD04D-F606-45F9-827A-5424B33667A5}" srcOrd="1" destOrd="0" presId="urn:microsoft.com/office/officeart/2005/8/layout/chevron2"/>
    <dgm:cxn modelId="{FE0EE041-0ECB-4A31-9136-941712A87012}" type="presParOf" srcId="{B3020228-9804-472E-86D0-AF5FF09B9146}" destId="{8A964B8F-EF34-4978-957F-268ADF656679}" srcOrd="3" destOrd="0" presId="urn:microsoft.com/office/officeart/2005/8/layout/chevron2"/>
    <dgm:cxn modelId="{29108859-11D8-423A-937F-E52C46247BD0}" type="presParOf" srcId="{B3020228-9804-472E-86D0-AF5FF09B9146}" destId="{698B010B-BFD8-4F1B-A53C-D267D5DAE2F1}" srcOrd="4" destOrd="0" presId="urn:microsoft.com/office/officeart/2005/8/layout/chevron2"/>
    <dgm:cxn modelId="{5406F655-9907-4C39-AF0C-374DA847F177}" type="presParOf" srcId="{698B010B-BFD8-4F1B-A53C-D267D5DAE2F1}" destId="{D8995F4B-0641-4C9E-B3A6-76F78C55DCDC}" srcOrd="0" destOrd="0" presId="urn:microsoft.com/office/officeart/2005/8/layout/chevron2"/>
    <dgm:cxn modelId="{73C947B6-4C7C-4BDC-AD90-0C6AFDE673BD}" type="presParOf" srcId="{698B010B-BFD8-4F1B-A53C-D267D5DAE2F1}" destId="{E7E39A78-97CF-456A-8644-A0E83FB07813}" srcOrd="1" destOrd="0" presId="urn:microsoft.com/office/officeart/2005/8/layout/chevron2"/>
    <dgm:cxn modelId="{656C8498-40EE-432C-B49F-F27E36FC7D5B}" type="presParOf" srcId="{B3020228-9804-472E-86D0-AF5FF09B9146}" destId="{6739E279-FFFE-4D70-A691-043B4AC06A89}" srcOrd="5" destOrd="0" presId="urn:microsoft.com/office/officeart/2005/8/layout/chevron2"/>
    <dgm:cxn modelId="{80AC829D-4FFE-4477-B0DD-E9170F1B19B1}" type="presParOf" srcId="{B3020228-9804-472E-86D0-AF5FF09B9146}" destId="{9583143B-B8F3-41CC-845E-91B30C593486}" srcOrd="6" destOrd="0" presId="urn:microsoft.com/office/officeart/2005/8/layout/chevron2"/>
    <dgm:cxn modelId="{9CB2B877-FA52-4F88-BEF4-4D3936288CB2}" type="presParOf" srcId="{9583143B-B8F3-41CC-845E-91B30C593486}" destId="{9E31BF37-29EB-483D-91D4-5649E1C8EC1E}" srcOrd="0" destOrd="0" presId="urn:microsoft.com/office/officeart/2005/8/layout/chevron2"/>
    <dgm:cxn modelId="{C8A96BCF-6E22-403B-808D-26F7FE64D465}" type="presParOf" srcId="{9583143B-B8F3-41CC-845E-91B30C593486}" destId="{08900ED1-97E5-4D94-9F1E-1A99B37A3194}" srcOrd="1" destOrd="0" presId="urn:microsoft.com/office/officeart/2005/8/layout/chevron2"/>
    <dgm:cxn modelId="{80124CA1-0FEE-462C-9BF4-C462B08EC5EC}" type="presParOf" srcId="{B3020228-9804-472E-86D0-AF5FF09B9146}" destId="{74AE4536-54FF-4ADD-9DAE-19731E480C20}" srcOrd="7" destOrd="0" presId="urn:microsoft.com/office/officeart/2005/8/layout/chevron2"/>
    <dgm:cxn modelId="{0CE7144D-1BA5-423C-BE55-950B1362EF6E}" type="presParOf" srcId="{B3020228-9804-472E-86D0-AF5FF09B9146}" destId="{B86AF574-26CE-4376-83A8-5FA784C86EE8}" srcOrd="8" destOrd="0" presId="urn:microsoft.com/office/officeart/2005/8/layout/chevron2"/>
    <dgm:cxn modelId="{7473F766-EF43-483E-BF99-4C26771D527F}" type="presParOf" srcId="{B86AF574-26CE-4376-83A8-5FA784C86EE8}" destId="{F6D1F2EC-1686-4BE6-B097-18190D2FCDDE}" srcOrd="0" destOrd="0" presId="urn:microsoft.com/office/officeart/2005/8/layout/chevron2"/>
    <dgm:cxn modelId="{AF8461EF-E125-449E-9CC5-D16D1F252B29}" type="presParOf" srcId="{B86AF574-26CE-4376-83A8-5FA784C86EE8}" destId="{3F786B27-77D1-4D97-B2C0-56E13B5D09C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3CE92E-005E-45F9-96E6-8FCC3D348A69}" type="doc">
      <dgm:prSet loTypeId="urn:microsoft.com/office/officeart/2005/8/layout/chevron2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FC03C0-5FBC-4C05-BAEF-7C1EEEB7F37A}">
      <dgm:prSet phldrT="[Text]"/>
      <dgm:spPr/>
      <dgm:t>
        <a:bodyPr/>
        <a:lstStyle/>
        <a:p>
          <a:r>
            <a:rPr lang="en-US" dirty="0" smtClean="0"/>
            <a:t>Mark</a:t>
          </a:r>
          <a:br>
            <a:rPr lang="en-US" dirty="0" smtClean="0"/>
          </a:br>
          <a:r>
            <a:rPr lang="en-US" dirty="0" smtClean="0"/>
            <a:t>Phase</a:t>
          </a:r>
          <a:endParaRPr lang="en-US" dirty="0"/>
        </a:p>
      </dgm:t>
    </dgm:pt>
    <dgm:pt modelId="{7100A451-6B00-4627-9EED-1CBCAA5FFD55}" type="parTrans" cxnId="{C9270288-4BD3-4407-A86F-A4344CF357A6}">
      <dgm:prSet/>
      <dgm:spPr/>
      <dgm:t>
        <a:bodyPr/>
        <a:lstStyle/>
        <a:p>
          <a:endParaRPr lang="en-US"/>
        </a:p>
      </dgm:t>
    </dgm:pt>
    <dgm:pt modelId="{F3EEDD2B-43F6-4F26-9160-533C9A6E1F1B}" type="sibTrans" cxnId="{C9270288-4BD3-4407-A86F-A4344CF357A6}">
      <dgm:prSet/>
      <dgm:spPr/>
      <dgm:t>
        <a:bodyPr/>
        <a:lstStyle/>
        <a:p>
          <a:endParaRPr lang="en-US"/>
        </a:p>
      </dgm:t>
    </dgm:pt>
    <dgm:pt modelId="{E41ADC9F-4D65-49DC-BE37-F7D4402308A6}">
      <dgm:prSet phldrT="[Text]"/>
      <dgm:spPr/>
      <dgm:t>
        <a:bodyPr/>
        <a:lstStyle/>
        <a:p>
          <a:r>
            <a:rPr lang="en-US" dirty="0" smtClean="0"/>
            <a:t>Marking live object in “Tenure” space.</a:t>
          </a:r>
          <a:endParaRPr lang="en-US" dirty="0"/>
        </a:p>
      </dgm:t>
    </dgm:pt>
    <dgm:pt modelId="{045AC89A-9005-4B3C-84FB-17084A9B7662}" type="parTrans" cxnId="{614E7025-7492-496D-BE1C-11A688DF3BAD}">
      <dgm:prSet/>
      <dgm:spPr/>
      <dgm:t>
        <a:bodyPr/>
        <a:lstStyle/>
        <a:p>
          <a:endParaRPr lang="en-US"/>
        </a:p>
      </dgm:t>
    </dgm:pt>
    <dgm:pt modelId="{763371E2-CDF3-425A-BD57-4FCE8826AE64}" type="sibTrans" cxnId="{614E7025-7492-496D-BE1C-11A688DF3BAD}">
      <dgm:prSet/>
      <dgm:spPr/>
      <dgm:t>
        <a:bodyPr/>
        <a:lstStyle/>
        <a:p>
          <a:endParaRPr lang="en-US"/>
        </a:p>
      </dgm:t>
    </dgm:pt>
    <dgm:pt modelId="{3D9C99F2-76CD-49DD-A096-F5EA95964574}">
      <dgm:prSet phldrT="[Text]"/>
      <dgm:spPr/>
      <dgm:t>
        <a:bodyPr/>
        <a:lstStyle/>
        <a:p>
          <a:r>
            <a:rPr lang="en-US" dirty="0" smtClean="0"/>
            <a:t>Sweep</a:t>
          </a:r>
          <a:br>
            <a:rPr lang="en-US" dirty="0" smtClean="0"/>
          </a:br>
          <a:r>
            <a:rPr lang="en-US" dirty="0" smtClean="0"/>
            <a:t>Phase</a:t>
          </a:r>
          <a:endParaRPr lang="en-US" dirty="0"/>
        </a:p>
      </dgm:t>
    </dgm:pt>
    <dgm:pt modelId="{C44FA240-8E40-4D35-99A2-0FA571898108}" type="parTrans" cxnId="{044F444C-7662-44C9-8604-179578903C91}">
      <dgm:prSet/>
      <dgm:spPr/>
      <dgm:t>
        <a:bodyPr/>
        <a:lstStyle/>
        <a:p>
          <a:endParaRPr lang="en-US"/>
        </a:p>
      </dgm:t>
    </dgm:pt>
    <dgm:pt modelId="{AF558841-B356-4AC1-A959-88F7A1C67C06}" type="sibTrans" cxnId="{044F444C-7662-44C9-8604-179578903C91}">
      <dgm:prSet/>
      <dgm:spPr/>
      <dgm:t>
        <a:bodyPr/>
        <a:lstStyle/>
        <a:p>
          <a:endParaRPr lang="en-US"/>
        </a:p>
      </dgm:t>
    </dgm:pt>
    <dgm:pt modelId="{8D4FFAFE-C966-4DF7-9785-16A7AF31BE3B}">
      <dgm:prSet phldrT="[Text]"/>
      <dgm:spPr/>
      <dgm:t>
        <a:bodyPr/>
        <a:lstStyle/>
        <a:p>
          <a:r>
            <a:rPr lang="en-US" dirty="0" smtClean="0"/>
            <a:t>Marking garbage objects</a:t>
          </a:r>
          <a:endParaRPr lang="en-US" dirty="0"/>
        </a:p>
      </dgm:t>
    </dgm:pt>
    <dgm:pt modelId="{65F16BFD-53DE-406B-8AAE-A92D9791D5BD}" type="parTrans" cxnId="{13C3445C-ABD3-4FDB-971D-73A09BBCB975}">
      <dgm:prSet/>
      <dgm:spPr/>
      <dgm:t>
        <a:bodyPr/>
        <a:lstStyle/>
        <a:p>
          <a:endParaRPr lang="en-US"/>
        </a:p>
      </dgm:t>
    </dgm:pt>
    <dgm:pt modelId="{65361A4B-CF13-4448-B44D-E007906197B5}" type="sibTrans" cxnId="{13C3445C-ABD3-4FDB-971D-73A09BBCB975}">
      <dgm:prSet/>
      <dgm:spPr/>
      <dgm:t>
        <a:bodyPr/>
        <a:lstStyle/>
        <a:p>
          <a:endParaRPr lang="en-US"/>
        </a:p>
      </dgm:t>
    </dgm:pt>
    <dgm:pt modelId="{0EA14A2B-9092-402C-AFA0-E5B5DB8AE784}">
      <dgm:prSet phldrT="[Text]"/>
      <dgm:spPr/>
      <dgm:t>
        <a:bodyPr/>
        <a:lstStyle/>
        <a:p>
          <a:r>
            <a:rPr lang="en-US" dirty="0" smtClean="0"/>
            <a:t>Compact</a:t>
          </a:r>
          <a:br>
            <a:rPr lang="en-US" dirty="0" smtClean="0"/>
          </a:br>
          <a:r>
            <a:rPr lang="en-US" dirty="0" smtClean="0"/>
            <a:t>phase</a:t>
          </a:r>
          <a:endParaRPr lang="en-US" dirty="0"/>
        </a:p>
      </dgm:t>
    </dgm:pt>
    <dgm:pt modelId="{ED549CCC-F12A-4012-A636-54A17F698D05}" type="parTrans" cxnId="{B741DED0-F775-4C7F-AFE2-AC86F8FA6997}">
      <dgm:prSet/>
      <dgm:spPr/>
      <dgm:t>
        <a:bodyPr/>
        <a:lstStyle/>
        <a:p>
          <a:endParaRPr lang="en-US"/>
        </a:p>
      </dgm:t>
    </dgm:pt>
    <dgm:pt modelId="{87A5EC14-8E04-4549-A5C7-81563EDF66DC}" type="sibTrans" cxnId="{B741DED0-F775-4C7F-AFE2-AC86F8FA6997}">
      <dgm:prSet/>
      <dgm:spPr/>
      <dgm:t>
        <a:bodyPr/>
        <a:lstStyle/>
        <a:p>
          <a:endParaRPr lang="en-US"/>
        </a:p>
      </dgm:t>
    </dgm:pt>
    <dgm:pt modelId="{CE05F956-F28B-4DC9-9574-D1550A0143A3}">
      <dgm:prSet phldrT="[Text]"/>
      <dgm:spPr/>
      <dgm:t>
        <a:bodyPr/>
        <a:lstStyle/>
        <a:p>
          <a:r>
            <a:rPr lang="en-US" dirty="0" smtClean="0"/>
            <a:t>Compacting the live object by sliding them to the beginning of the space</a:t>
          </a:r>
          <a:endParaRPr lang="en-US" dirty="0"/>
        </a:p>
      </dgm:t>
    </dgm:pt>
    <dgm:pt modelId="{FB2D2A8C-B04A-4F1A-9DA9-BB36D8E32CDE}" type="parTrans" cxnId="{AF346085-3B15-4DDC-ACCD-6B478188FBCF}">
      <dgm:prSet/>
      <dgm:spPr/>
      <dgm:t>
        <a:bodyPr/>
        <a:lstStyle/>
        <a:p>
          <a:endParaRPr lang="en-US"/>
        </a:p>
      </dgm:t>
    </dgm:pt>
    <dgm:pt modelId="{7FF0B8F1-74A0-4132-AB44-E05A6338E15F}" type="sibTrans" cxnId="{AF346085-3B15-4DDC-ACCD-6B478188FBCF}">
      <dgm:prSet/>
      <dgm:spPr/>
      <dgm:t>
        <a:bodyPr/>
        <a:lstStyle/>
        <a:p>
          <a:endParaRPr lang="en-US"/>
        </a:p>
      </dgm:t>
    </dgm:pt>
    <dgm:pt modelId="{B3020228-9804-472E-86D0-AF5FF09B9146}" type="pres">
      <dgm:prSet presAssocID="{783CE92E-005E-45F9-96E6-8FCC3D348A6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B1D9D6-26E3-4929-8415-30803B72C1BC}" type="pres">
      <dgm:prSet presAssocID="{AEFC03C0-5FBC-4C05-BAEF-7C1EEEB7F37A}" presName="composite" presStyleCnt="0"/>
      <dgm:spPr/>
    </dgm:pt>
    <dgm:pt modelId="{065C4A0A-43D5-4A90-903A-F77D6966C42B}" type="pres">
      <dgm:prSet presAssocID="{AEFC03C0-5FBC-4C05-BAEF-7C1EEEB7F37A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F6C8E-16EF-4608-8FD8-2E0B483F01D2}" type="pres">
      <dgm:prSet presAssocID="{AEFC03C0-5FBC-4C05-BAEF-7C1EEEB7F37A}" presName="descendantText" presStyleLbl="alignAcc1" presStyleIdx="0" presStyleCnt="3" custLinFactNeighborX="681" custLinFactNeighborY="-1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B09829-7B9B-46F7-8B57-BD196C57FD55}" type="pres">
      <dgm:prSet presAssocID="{F3EEDD2B-43F6-4F26-9160-533C9A6E1F1B}" presName="sp" presStyleCnt="0"/>
      <dgm:spPr/>
    </dgm:pt>
    <dgm:pt modelId="{C784EE1F-8537-49B2-A3EA-B670D076E579}" type="pres">
      <dgm:prSet presAssocID="{3D9C99F2-76CD-49DD-A096-F5EA95964574}" presName="composite" presStyleCnt="0"/>
      <dgm:spPr/>
    </dgm:pt>
    <dgm:pt modelId="{DEA4514A-C778-4072-9C0E-6E9384DD3189}" type="pres">
      <dgm:prSet presAssocID="{3D9C99F2-76CD-49DD-A096-F5EA95964574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EFD04D-F606-45F9-827A-5424B33667A5}" type="pres">
      <dgm:prSet presAssocID="{3D9C99F2-76CD-49DD-A096-F5EA9596457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964B8F-EF34-4978-957F-268ADF656679}" type="pres">
      <dgm:prSet presAssocID="{AF558841-B356-4AC1-A959-88F7A1C67C06}" presName="sp" presStyleCnt="0"/>
      <dgm:spPr/>
    </dgm:pt>
    <dgm:pt modelId="{698B010B-BFD8-4F1B-A53C-D267D5DAE2F1}" type="pres">
      <dgm:prSet presAssocID="{0EA14A2B-9092-402C-AFA0-E5B5DB8AE784}" presName="composite" presStyleCnt="0"/>
      <dgm:spPr/>
    </dgm:pt>
    <dgm:pt modelId="{D8995F4B-0641-4C9E-B3A6-76F78C55DCDC}" type="pres">
      <dgm:prSet presAssocID="{0EA14A2B-9092-402C-AFA0-E5B5DB8AE784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39A78-97CF-456A-8644-A0E83FB07813}" type="pres">
      <dgm:prSet presAssocID="{0EA14A2B-9092-402C-AFA0-E5B5DB8AE784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8D76EA-F09D-47EF-8DDA-82EA6BFF64C6}" type="presOf" srcId="{0EA14A2B-9092-402C-AFA0-E5B5DB8AE784}" destId="{D8995F4B-0641-4C9E-B3A6-76F78C55DCDC}" srcOrd="0" destOrd="0" presId="urn:microsoft.com/office/officeart/2005/8/layout/chevron2"/>
    <dgm:cxn modelId="{D181161E-D76B-4469-832B-1360349A7DC2}" type="presOf" srcId="{AEFC03C0-5FBC-4C05-BAEF-7C1EEEB7F37A}" destId="{065C4A0A-43D5-4A90-903A-F77D6966C42B}" srcOrd="0" destOrd="0" presId="urn:microsoft.com/office/officeart/2005/8/layout/chevron2"/>
    <dgm:cxn modelId="{AF346085-3B15-4DDC-ACCD-6B478188FBCF}" srcId="{0EA14A2B-9092-402C-AFA0-E5B5DB8AE784}" destId="{CE05F956-F28B-4DC9-9574-D1550A0143A3}" srcOrd="0" destOrd="0" parTransId="{FB2D2A8C-B04A-4F1A-9DA9-BB36D8E32CDE}" sibTransId="{7FF0B8F1-74A0-4132-AB44-E05A6338E15F}"/>
    <dgm:cxn modelId="{1EC50041-819C-43C5-85FC-D2B863532599}" type="presOf" srcId="{8D4FFAFE-C966-4DF7-9785-16A7AF31BE3B}" destId="{43EFD04D-F606-45F9-827A-5424B33667A5}" srcOrd="0" destOrd="0" presId="urn:microsoft.com/office/officeart/2005/8/layout/chevron2"/>
    <dgm:cxn modelId="{5A734F78-2D29-48BA-9552-9298E3E8DA73}" type="presOf" srcId="{E41ADC9F-4D65-49DC-BE37-F7D4402308A6}" destId="{E7EF6C8E-16EF-4608-8FD8-2E0B483F01D2}" srcOrd="0" destOrd="0" presId="urn:microsoft.com/office/officeart/2005/8/layout/chevron2"/>
    <dgm:cxn modelId="{B741DED0-F775-4C7F-AFE2-AC86F8FA6997}" srcId="{783CE92E-005E-45F9-96E6-8FCC3D348A69}" destId="{0EA14A2B-9092-402C-AFA0-E5B5DB8AE784}" srcOrd="2" destOrd="0" parTransId="{ED549CCC-F12A-4012-A636-54A17F698D05}" sibTransId="{87A5EC14-8E04-4549-A5C7-81563EDF66DC}"/>
    <dgm:cxn modelId="{C9270288-4BD3-4407-A86F-A4344CF357A6}" srcId="{783CE92E-005E-45F9-96E6-8FCC3D348A69}" destId="{AEFC03C0-5FBC-4C05-BAEF-7C1EEEB7F37A}" srcOrd="0" destOrd="0" parTransId="{7100A451-6B00-4627-9EED-1CBCAA5FFD55}" sibTransId="{F3EEDD2B-43F6-4F26-9160-533C9A6E1F1B}"/>
    <dgm:cxn modelId="{E8505B88-A312-4A37-86FA-F2C801B1CAD8}" type="presOf" srcId="{3D9C99F2-76CD-49DD-A096-F5EA95964574}" destId="{DEA4514A-C778-4072-9C0E-6E9384DD3189}" srcOrd="0" destOrd="0" presId="urn:microsoft.com/office/officeart/2005/8/layout/chevron2"/>
    <dgm:cxn modelId="{13C3445C-ABD3-4FDB-971D-73A09BBCB975}" srcId="{3D9C99F2-76CD-49DD-A096-F5EA95964574}" destId="{8D4FFAFE-C966-4DF7-9785-16A7AF31BE3B}" srcOrd="0" destOrd="0" parTransId="{65F16BFD-53DE-406B-8AAE-A92D9791D5BD}" sibTransId="{65361A4B-CF13-4448-B44D-E007906197B5}"/>
    <dgm:cxn modelId="{614E7025-7492-496D-BE1C-11A688DF3BAD}" srcId="{AEFC03C0-5FBC-4C05-BAEF-7C1EEEB7F37A}" destId="{E41ADC9F-4D65-49DC-BE37-F7D4402308A6}" srcOrd="0" destOrd="0" parTransId="{045AC89A-9005-4B3C-84FB-17084A9B7662}" sibTransId="{763371E2-CDF3-425A-BD57-4FCE8826AE64}"/>
    <dgm:cxn modelId="{74E58598-FD5C-49F4-8362-B2A296B9781F}" type="presOf" srcId="{CE05F956-F28B-4DC9-9574-D1550A0143A3}" destId="{E7E39A78-97CF-456A-8644-A0E83FB07813}" srcOrd="0" destOrd="0" presId="urn:microsoft.com/office/officeart/2005/8/layout/chevron2"/>
    <dgm:cxn modelId="{FE75FAEB-39CA-4D5B-8974-FA8B01F0B487}" type="presOf" srcId="{783CE92E-005E-45F9-96E6-8FCC3D348A69}" destId="{B3020228-9804-472E-86D0-AF5FF09B9146}" srcOrd="0" destOrd="0" presId="urn:microsoft.com/office/officeart/2005/8/layout/chevron2"/>
    <dgm:cxn modelId="{044F444C-7662-44C9-8604-179578903C91}" srcId="{783CE92E-005E-45F9-96E6-8FCC3D348A69}" destId="{3D9C99F2-76CD-49DD-A096-F5EA95964574}" srcOrd="1" destOrd="0" parTransId="{C44FA240-8E40-4D35-99A2-0FA571898108}" sibTransId="{AF558841-B356-4AC1-A959-88F7A1C67C06}"/>
    <dgm:cxn modelId="{74EFD9C2-5FCF-45E1-A85C-158F22D62427}" type="presParOf" srcId="{B3020228-9804-472E-86D0-AF5FF09B9146}" destId="{E0B1D9D6-26E3-4929-8415-30803B72C1BC}" srcOrd="0" destOrd="0" presId="urn:microsoft.com/office/officeart/2005/8/layout/chevron2"/>
    <dgm:cxn modelId="{BA250BF1-1848-46BD-8961-C5ED0DF59A09}" type="presParOf" srcId="{E0B1D9D6-26E3-4929-8415-30803B72C1BC}" destId="{065C4A0A-43D5-4A90-903A-F77D6966C42B}" srcOrd="0" destOrd="0" presId="urn:microsoft.com/office/officeart/2005/8/layout/chevron2"/>
    <dgm:cxn modelId="{8EC92338-099D-45B7-85F6-7FF637379218}" type="presParOf" srcId="{E0B1D9D6-26E3-4929-8415-30803B72C1BC}" destId="{E7EF6C8E-16EF-4608-8FD8-2E0B483F01D2}" srcOrd="1" destOrd="0" presId="urn:microsoft.com/office/officeart/2005/8/layout/chevron2"/>
    <dgm:cxn modelId="{124660F8-9B18-4F96-976D-C7A82F2FB738}" type="presParOf" srcId="{B3020228-9804-472E-86D0-AF5FF09B9146}" destId="{24B09829-7B9B-46F7-8B57-BD196C57FD55}" srcOrd="1" destOrd="0" presId="urn:microsoft.com/office/officeart/2005/8/layout/chevron2"/>
    <dgm:cxn modelId="{D7B94507-4B1B-4B85-ACFA-5519157536D7}" type="presParOf" srcId="{B3020228-9804-472E-86D0-AF5FF09B9146}" destId="{C784EE1F-8537-49B2-A3EA-B670D076E579}" srcOrd="2" destOrd="0" presId="urn:microsoft.com/office/officeart/2005/8/layout/chevron2"/>
    <dgm:cxn modelId="{642295D8-8815-4366-85E6-1EB19B10C5B6}" type="presParOf" srcId="{C784EE1F-8537-49B2-A3EA-B670D076E579}" destId="{DEA4514A-C778-4072-9C0E-6E9384DD3189}" srcOrd="0" destOrd="0" presId="urn:microsoft.com/office/officeart/2005/8/layout/chevron2"/>
    <dgm:cxn modelId="{9F993E61-C5D6-4801-B782-419A18A1AFA4}" type="presParOf" srcId="{C784EE1F-8537-49B2-A3EA-B670D076E579}" destId="{43EFD04D-F606-45F9-827A-5424B33667A5}" srcOrd="1" destOrd="0" presId="urn:microsoft.com/office/officeart/2005/8/layout/chevron2"/>
    <dgm:cxn modelId="{E4973783-A68A-4775-A842-6F4FA3A2E17E}" type="presParOf" srcId="{B3020228-9804-472E-86D0-AF5FF09B9146}" destId="{8A964B8F-EF34-4978-957F-268ADF656679}" srcOrd="3" destOrd="0" presId="urn:microsoft.com/office/officeart/2005/8/layout/chevron2"/>
    <dgm:cxn modelId="{C40FB626-5A38-4AEB-B20F-5EBB1CAA972B}" type="presParOf" srcId="{B3020228-9804-472E-86D0-AF5FF09B9146}" destId="{698B010B-BFD8-4F1B-A53C-D267D5DAE2F1}" srcOrd="4" destOrd="0" presId="urn:microsoft.com/office/officeart/2005/8/layout/chevron2"/>
    <dgm:cxn modelId="{5721E0F9-54E8-4D6B-87D7-698C6D7D3841}" type="presParOf" srcId="{698B010B-BFD8-4F1B-A53C-D267D5DAE2F1}" destId="{D8995F4B-0641-4C9E-B3A6-76F78C55DCDC}" srcOrd="0" destOrd="0" presId="urn:microsoft.com/office/officeart/2005/8/layout/chevron2"/>
    <dgm:cxn modelId="{7110D75C-EC4C-4CC3-9A5E-C473427BC2BB}" type="presParOf" srcId="{698B010B-BFD8-4F1B-A53C-D267D5DAE2F1}" destId="{E7E39A78-97CF-456A-8644-A0E83FB0781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2A3DA6-CE71-4B1A-83E7-E3A0FFFF3134}" type="doc">
      <dgm:prSet loTypeId="urn:microsoft.com/office/officeart/2005/8/layout/chevron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ED94DB-6091-43D0-B117-086257B37C92}">
      <dgm:prSet phldrT="[Text]"/>
      <dgm:spPr/>
      <dgm:t>
        <a:bodyPr/>
        <a:lstStyle/>
        <a:p>
          <a:r>
            <a:rPr lang="en-US" dirty="0" smtClean="0"/>
            <a:t>Initial Mark</a:t>
          </a:r>
          <a:endParaRPr lang="en-US" dirty="0"/>
        </a:p>
      </dgm:t>
    </dgm:pt>
    <dgm:pt modelId="{685DC202-872A-4C2F-95B7-A6683112D99E}" type="parTrans" cxnId="{40C13C54-4F75-4D30-A618-DBE2D01C839A}">
      <dgm:prSet/>
      <dgm:spPr/>
      <dgm:t>
        <a:bodyPr/>
        <a:lstStyle/>
        <a:p>
          <a:endParaRPr lang="en-US"/>
        </a:p>
      </dgm:t>
    </dgm:pt>
    <dgm:pt modelId="{B4D5B6D2-D080-42A5-8347-1A601F2F84DA}" type="sibTrans" cxnId="{40C13C54-4F75-4D30-A618-DBE2D01C839A}">
      <dgm:prSet/>
      <dgm:spPr/>
      <dgm:t>
        <a:bodyPr/>
        <a:lstStyle/>
        <a:p>
          <a:endParaRPr lang="en-US"/>
        </a:p>
      </dgm:t>
    </dgm:pt>
    <dgm:pt modelId="{7E3A495A-63E8-4823-8D55-172F87BDA702}">
      <dgm:prSet phldrT="[Text]"/>
      <dgm:spPr/>
      <dgm:t>
        <a:bodyPr/>
        <a:lstStyle/>
        <a:p>
          <a:r>
            <a:rPr lang="en-US" dirty="0" smtClean="0"/>
            <a:t>Identifies root objects.</a:t>
          </a:r>
          <a:endParaRPr lang="en-US" dirty="0"/>
        </a:p>
      </dgm:t>
    </dgm:pt>
    <dgm:pt modelId="{4282D08F-7B23-4B69-9671-D4042C7B9F30}" type="parTrans" cxnId="{5AD5D521-D42E-4A6F-8774-05CAFEDE49C9}">
      <dgm:prSet/>
      <dgm:spPr/>
      <dgm:t>
        <a:bodyPr/>
        <a:lstStyle/>
        <a:p>
          <a:endParaRPr lang="en-US"/>
        </a:p>
      </dgm:t>
    </dgm:pt>
    <dgm:pt modelId="{4393D80B-FBE8-4BDA-80BD-5C78D3AA6766}" type="sibTrans" cxnId="{5AD5D521-D42E-4A6F-8774-05CAFEDE49C9}">
      <dgm:prSet/>
      <dgm:spPr/>
      <dgm:t>
        <a:bodyPr/>
        <a:lstStyle/>
        <a:p>
          <a:endParaRPr lang="en-US"/>
        </a:p>
      </dgm:t>
    </dgm:pt>
    <dgm:pt modelId="{F7E28119-0BB0-4C7B-A31C-514DC638E6F4}">
      <dgm:prSet phldrT="[Text]"/>
      <dgm:spPr/>
      <dgm:t>
        <a:bodyPr/>
        <a:lstStyle/>
        <a:p>
          <a:r>
            <a:rPr lang="en-US" dirty="0" smtClean="0"/>
            <a:t>Stop the world phase</a:t>
          </a:r>
          <a:endParaRPr lang="en-US" dirty="0"/>
        </a:p>
      </dgm:t>
    </dgm:pt>
    <dgm:pt modelId="{E19177D9-DCFB-4A46-83C9-A7006B77308F}" type="parTrans" cxnId="{6D836F8C-7551-4F31-9AC9-B36385B81207}">
      <dgm:prSet/>
      <dgm:spPr/>
      <dgm:t>
        <a:bodyPr/>
        <a:lstStyle/>
        <a:p>
          <a:endParaRPr lang="en-US"/>
        </a:p>
      </dgm:t>
    </dgm:pt>
    <dgm:pt modelId="{2EA2093A-D6E4-4846-A521-9F802AC1A9D1}" type="sibTrans" cxnId="{6D836F8C-7551-4F31-9AC9-B36385B81207}">
      <dgm:prSet/>
      <dgm:spPr/>
      <dgm:t>
        <a:bodyPr/>
        <a:lstStyle/>
        <a:p>
          <a:endParaRPr lang="en-US"/>
        </a:p>
      </dgm:t>
    </dgm:pt>
    <dgm:pt modelId="{B3D7F268-AD64-4ABB-BC21-D1F7C996D249}">
      <dgm:prSet phldrT="[Text]"/>
      <dgm:spPr/>
      <dgm:t>
        <a:bodyPr/>
        <a:lstStyle/>
        <a:p>
          <a:r>
            <a:rPr lang="en-US" dirty="0" smtClean="0"/>
            <a:t>Concurrent Mark</a:t>
          </a:r>
          <a:endParaRPr lang="en-US" dirty="0"/>
        </a:p>
      </dgm:t>
    </dgm:pt>
    <dgm:pt modelId="{8C9BEB22-CD22-406B-8BBF-0FF9A90CF23F}" type="parTrans" cxnId="{16FB7ABF-873E-47BC-9A99-EF891BC61942}">
      <dgm:prSet/>
      <dgm:spPr/>
      <dgm:t>
        <a:bodyPr/>
        <a:lstStyle/>
        <a:p>
          <a:endParaRPr lang="en-US"/>
        </a:p>
      </dgm:t>
    </dgm:pt>
    <dgm:pt modelId="{66C727DC-E7E8-4164-AD26-7CA9E171B54B}" type="sibTrans" cxnId="{16FB7ABF-873E-47BC-9A99-EF891BC61942}">
      <dgm:prSet/>
      <dgm:spPr/>
      <dgm:t>
        <a:bodyPr/>
        <a:lstStyle/>
        <a:p>
          <a:endParaRPr lang="en-US"/>
        </a:p>
      </dgm:t>
    </dgm:pt>
    <dgm:pt modelId="{A4D984B7-A182-4E8E-BE9F-DDE729B38021}">
      <dgm:prSet phldrT="[Text]"/>
      <dgm:spPr/>
      <dgm:t>
        <a:bodyPr/>
        <a:lstStyle/>
        <a:p>
          <a:r>
            <a:rPr lang="en-US" dirty="0" smtClean="0"/>
            <a:t>Marks live object that are reachable from the root object graph.</a:t>
          </a:r>
          <a:endParaRPr lang="en-US" dirty="0"/>
        </a:p>
      </dgm:t>
    </dgm:pt>
    <dgm:pt modelId="{626B7D23-EC2C-47B2-A014-926AC9AE4D94}" type="parTrans" cxnId="{E1341233-8704-4A2C-8C07-2E3F5FA701DD}">
      <dgm:prSet/>
      <dgm:spPr/>
      <dgm:t>
        <a:bodyPr/>
        <a:lstStyle/>
        <a:p>
          <a:endParaRPr lang="en-US"/>
        </a:p>
      </dgm:t>
    </dgm:pt>
    <dgm:pt modelId="{1551487B-AEC2-40BB-935C-08F1613305FA}" type="sibTrans" cxnId="{E1341233-8704-4A2C-8C07-2E3F5FA701DD}">
      <dgm:prSet/>
      <dgm:spPr/>
      <dgm:t>
        <a:bodyPr/>
        <a:lstStyle/>
        <a:p>
          <a:endParaRPr lang="en-US"/>
        </a:p>
      </dgm:t>
    </dgm:pt>
    <dgm:pt modelId="{9E6D793D-FA3D-4202-8FCF-A4F58631524F}">
      <dgm:prSet phldrT="[Text]"/>
      <dgm:spPr/>
      <dgm:t>
        <a:bodyPr/>
        <a:lstStyle/>
        <a:p>
          <a:r>
            <a:rPr lang="en-US" dirty="0" smtClean="0"/>
            <a:t>Concurrent</a:t>
          </a:r>
          <a:endParaRPr lang="en-US" dirty="0"/>
        </a:p>
      </dgm:t>
    </dgm:pt>
    <dgm:pt modelId="{0A7A4F93-5EB4-4AE6-AE7F-113D9143AB46}" type="parTrans" cxnId="{A2E34A74-F723-4F32-9500-B0C6343134F6}">
      <dgm:prSet/>
      <dgm:spPr/>
      <dgm:t>
        <a:bodyPr/>
        <a:lstStyle/>
        <a:p>
          <a:endParaRPr lang="en-US"/>
        </a:p>
      </dgm:t>
    </dgm:pt>
    <dgm:pt modelId="{CE05A534-CCB4-4910-B2BA-C5E17705AFFA}" type="sibTrans" cxnId="{A2E34A74-F723-4F32-9500-B0C6343134F6}">
      <dgm:prSet/>
      <dgm:spPr/>
      <dgm:t>
        <a:bodyPr/>
        <a:lstStyle/>
        <a:p>
          <a:endParaRPr lang="en-US"/>
        </a:p>
      </dgm:t>
    </dgm:pt>
    <dgm:pt modelId="{7E4132AD-EA0F-4F01-8FC7-44F74D0C159F}">
      <dgm:prSet phldrT="[Text]"/>
      <dgm:spPr/>
      <dgm:t>
        <a:bodyPr/>
        <a:lstStyle/>
        <a:p>
          <a:r>
            <a:rPr lang="en-US" dirty="0" smtClean="0"/>
            <a:t>Remark</a:t>
          </a:r>
          <a:endParaRPr lang="en-US" dirty="0"/>
        </a:p>
      </dgm:t>
    </dgm:pt>
    <dgm:pt modelId="{E25F4DE9-B85F-4356-8559-6AA0519DAD4F}" type="parTrans" cxnId="{AD9E4E64-E056-486A-B247-468318C2DFB6}">
      <dgm:prSet/>
      <dgm:spPr/>
      <dgm:t>
        <a:bodyPr/>
        <a:lstStyle/>
        <a:p>
          <a:endParaRPr lang="en-US"/>
        </a:p>
      </dgm:t>
    </dgm:pt>
    <dgm:pt modelId="{5728B722-4F56-4F05-94D4-4DC5C97CFEEE}" type="sibTrans" cxnId="{AD9E4E64-E056-486A-B247-468318C2DFB6}">
      <dgm:prSet/>
      <dgm:spPr/>
      <dgm:t>
        <a:bodyPr/>
        <a:lstStyle/>
        <a:p>
          <a:endParaRPr lang="en-US"/>
        </a:p>
      </dgm:t>
    </dgm:pt>
    <dgm:pt modelId="{6AE19E3B-7FBD-400A-83C0-915505876CCE}">
      <dgm:prSet phldrT="[Text]"/>
      <dgm:spPr/>
      <dgm:t>
        <a:bodyPr/>
        <a:lstStyle/>
        <a:p>
          <a:r>
            <a:rPr lang="en-US" dirty="0" smtClean="0"/>
            <a:t>Revisits changed objects for liveliness check (Objects change during the concurrent phases)</a:t>
          </a:r>
          <a:endParaRPr lang="en-US" dirty="0"/>
        </a:p>
      </dgm:t>
    </dgm:pt>
    <dgm:pt modelId="{890938DA-8B60-4929-8CD9-6A5495B7F54F}" type="parTrans" cxnId="{05ECA2D5-0521-40BE-8E03-DF877302509E}">
      <dgm:prSet/>
      <dgm:spPr/>
      <dgm:t>
        <a:bodyPr/>
        <a:lstStyle/>
        <a:p>
          <a:endParaRPr lang="en-US"/>
        </a:p>
      </dgm:t>
    </dgm:pt>
    <dgm:pt modelId="{705280B0-0D2D-4F8F-9A43-5CF84481C5B1}" type="sibTrans" cxnId="{05ECA2D5-0521-40BE-8E03-DF877302509E}">
      <dgm:prSet/>
      <dgm:spPr/>
      <dgm:t>
        <a:bodyPr/>
        <a:lstStyle/>
        <a:p>
          <a:endParaRPr lang="en-US"/>
        </a:p>
      </dgm:t>
    </dgm:pt>
    <dgm:pt modelId="{2BE86EAF-005C-4152-8DDB-0574F555610F}">
      <dgm:prSet phldrT="[Text]"/>
      <dgm:spPr/>
      <dgm:t>
        <a:bodyPr/>
        <a:lstStyle/>
        <a:p>
          <a:r>
            <a:rPr lang="en-US" dirty="0" smtClean="0"/>
            <a:t>Stop the world phase</a:t>
          </a:r>
          <a:endParaRPr lang="en-US" dirty="0"/>
        </a:p>
      </dgm:t>
    </dgm:pt>
    <dgm:pt modelId="{95DE99A1-98D9-415D-AD07-F9DA4C67CF92}" type="parTrans" cxnId="{AAE2197E-09E0-46DB-94F8-59F7B8B08364}">
      <dgm:prSet/>
      <dgm:spPr/>
      <dgm:t>
        <a:bodyPr/>
        <a:lstStyle/>
        <a:p>
          <a:endParaRPr lang="en-US"/>
        </a:p>
      </dgm:t>
    </dgm:pt>
    <dgm:pt modelId="{6E8A096C-D73A-46DC-8335-01A00FE91059}" type="sibTrans" cxnId="{AAE2197E-09E0-46DB-94F8-59F7B8B08364}">
      <dgm:prSet/>
      <dgm:spPr/>
      <dgm:t>
        <a:bodyPr/>
        <a:lstStyle/>
        <a:p>
          <a:endParaRPr lang="en-US"/>
        </a:p>
      </dgm:t>
    </dgm:pt>
    <dgm:pt modelId="{426F502B-1738-42C1-BA4F-0F89D853F963}">
      <dgm:prSet/>
      <dgm:spPr/>
      <dgm:t>
        <a:bodyPr/>
        <a:lstStyle/>
        <a:p>
          <a:r>
            <a:rPr lang="en-US" dirty="0" smtClean="0"/>
            <a:t>Concurrent Sweep</a:t>
          </a:r>
          <a:endParaRPr lang="en-US" dirty="0"/>
        </a:p>
      </dgm:t>
    </dgm:pt>
    <dgm:pt modelId="{B3C5617B-E1ED-454C-9018-3EF952FBC1C3}" type="parTrans" cxnId="{1C1A4EA2-89C5-4A51-B873-8B2806FDF472}">
      <dgm:prSet/>
      <dgm:spPr/>
      <dgm:t>
        <a:bodyPr/>
        <a:lstStyle/>
        <a:p>
          <a:endParaRPr lang="en-US"/>
        </a:p>
      </dgm:t>
    </dgm:pt>
    <dgm:pt modelId="{6E1D0DFC-E776-427A-88D4-4F86E367B89D}" type="sibTrans" cxnId="{1C1A4EA2-89C5-4A51-B873-8B2806FDF472}">
      <dgm:prSet/>
      <dgm:spPr/>
      <dgm:t>
        <a:bodyPr/>
        <a:lstStyle/>
        <a:p>
          <a:endParaRPr lang="en-US"/>
        </a:p>
      </dgm:t>
    </dgm:pt>
    <dgm:pt modelId="{ED098F94-E81F-47F2-898F-01EFCFE1D85C}">
      <dgm:prSet/>
      <dgm:spPr/>
      <dgm:t>
        <a:bodyPr/>
        <a:lstStyle/>
        <a:p>
          <a:r>
            <a:rPr lang="en-US" dirty="0" smtClean="0"/>
            <a:t>All garbage object are swept.</a:t>
          </a:r>
          <a:endParaRPr lang="en-US" dirty="0"/>
        </a:p>
      </dgm:t>
    </dgm:pt>
    <dgm:pt modelId="{5B414654-4980-4652-A25E-EE7B5C562584}" type="parTrans" cxnId="{94B4D6F0-72EC-4F76-83E7-9E8C31D2EC39}">
      <dgm:prSet/>
      <dgm:spPr/>
      <dgm:t>
        <a:bodyPr/>
        <a:lstStyle/>
        <a:p>
          <a:endParaRPr lang="en-US"/>
        </a:p>
      </dgm:t>
    </dgm:pt>
    <dgm:pt modelId="{0C220BDD-D42F-4209-9DA3-AEBF5930EF22}" type="sibTrans" cxnId="{94B4D6F0-72EC-4F76-83E7-9E8C31D2EC39}">
      <dgm:prSet/>
      <dgm:spPr/>
      <dgm:t>
        <a:bodyPr/>
        <a:lstStyle/>
        <a:p>
          <a:endParaRPr lang="en-US"/>
        </a:p>
      </dgm:t>
    </dgm:pt>
    <dgm:pt modelId="{A11E154D-DAB3-4A3A-A049-71002D83C956}">
      <dgm:prSet/>
      <dgm:spPr/>
      <dgm:t>
        <a:bodyPr/>
        <a:lstStyle/>
        <a:p>
          <a:r>
            <a:rPr lang="en-US" dirty="0" smtClean="0"/>
            <a:t>Concurrent</a:t>
          </a:r>
          <a:endParaRPr lang="en-US" dirty="0"/>
        </a:p>
      </dgm:t>
    </dgm:pt>
    <dgm:pt modelId="{C3F61862-3090-4DFE-A106-75655161279F}" type="parTrans" cxnId="{84E48869-787D-43A7-B303-4C307F075E77}">
      <dgm:prSet/>
      <dgm:spPr/>
      <dgm:t>
        <a:bodyPr/>
        <a:lstStyle/>
        <a:p>
          <a:endParaRPr lang="en-US"/>
        </a:p>
      </dgm:t>
    </dgm:pt>
    <dgm:pt modelId="{60E2F854-10BC-45C1-AA98-D3F239020F04}" type="sibTrans" cxnId="{84E48869-787D-43A7-B303-4C307F075E77}">
      <dgm:prSet/>
      <dgm:spPr/>
      <dgm:t>
        <a:bodyPr/>
        <a:lstStyle/>
        <a:p>
          <a:endParaRPr lang="en-US"/>
        </a:p>
      </dgm:t>
    </dgm:pt>
    <dgm:pt modelId="{8B02B09E-5B85-4FA7-88FF-F89FEF7E5874}">
      <dgm:prSet/>
      <dgm:spPr/>
      <dgm:t>
        <a:bodyPr/>
        <a:lstStyle/>
        <a:p>
          <a:r>
            <a:rPr lang="en-US" dirty="0" smtClean="0"/>
            <a:t>Concurrent </a:t>
          </a:r>
          <a:r>
            <a:rPr lang="en-US" dirty="0" err="1" smtClean="0"/>
            <a:t>Preclean</a:t>
          </a:r>
          <a:endParaRPr lang="en-US" dirty="0"/>
        </a:p>
      </dgm:t>
    </dgm:pt>
    <dgm:pt modelId="{5AFE4138-0848-4E2C-B982-FBD916694B37}" type="parTrans" cxnId="{D038850B-3C66-4335-AF5C-AE047BB376AE}">
      <dgm:prSet/>
      <dgm:spPr/>
      <dgm:t>
        <a:bodyPr/>
        <a:lstStyle/>
        <a:p>
          <a:endParaRPr lang="en-US"/>
        </a:p>
      </dgm:t>
    </dgm:pt>
    <dgm:pt modelId="{E32DCA70-2AEF-4E3E-85E8-1738964BF381}" type="sibTrans" cxnId="{D038850B-3C66-4335-AF5C-AE047BB376AE}">
      <dgm:prSet/>
      <dgm:spPr/>
      <dgm:t>
        <a:bodyPr/>
        <a:lstStyle/>
        <a:p>
          <a:endParaRPr lang="en-US"/>
        </a:p>
      </dgm:t>
    </dgm:pt>
    <dgm:pt modelId="{D7EA7C74-050F-4F07-AFB2-26E28CAB0E4F}">
      <dgm:prSet/>
      <dgm:spPr/>
      <dgm:t>
        <a:bodyPr/>
        <a:lstStyle/>
        <a:p>
          <a:r>
            <a:rPr lang="en-US" dirty="0" smtClean="0"/>
            <a:t>Remarking Phase ()</a:t>
          </a:r>
          <a:endParaRPr lang="en-US" dirty="0"/>
        </a:p>
      </dgm:t>
    </dgm:pt>
    <dgm:pt modelId="{BF80FA5D-D6F3-4B41-AC95-EAC6779631E1}" type="parTrans" cxnId="{B06F3307-C690-4E8B-BECC-A3C9D8B7E62A}">
      <dgm:prSet/>
      <dgm:spPr/>
      <dgm:t>
        <a:bodyPr/>
        <a:lstStyle/>
        <a:p>
          <a:endParaRPr lang="en-US"/>
        </a:p>
      </dgm:t>
    </dgm:pt>
    <dgm:pt modelId="{8D407E1B-3414-4F13-9EC5-D4CAF092A9F1}" type="sibTrans" cxnId="{B06F3307-C690-4E8B-BECC-A3C9D8B7E62A}">
      <dgm:prSet/>
      <dgm:spPr/>
      <dgm:t>
        <a:bodyPr/>
        <a:lstStyle/>
        <a:p>
          <a:endParaRPr lang="en-US"/>
        </a:p>
      </dgm:t>
    </dgm:pt>
    <dgm:pt modelId="{0FD07D6E-CEDB-4A75-B020-C6B265AFDBA0}">
      <dgm:prSet/>
      <dgm:spPr/>
      <dgm:t>
        <a:bodyPr/>
        <a:lstStyle/>
        <a:p>
          <a:r>
            <a:rPr lang="en-US" dirty="0" smtClean="0"/>
            <a:t>Concurrent</a:t>
          </a:r>
          <a:endParaRPr lang="en-US" dirty="0"/>
        </a:p>
      </dgm:t>
    </dgm:pt>
    <dgm:pt modelId="{D7C609DC-5B1E-40E8-AEC1-3594C687ABE0}" type="parTrans" cxnId="{D74565D8-6CCC-4684-85FC-24C97A12F6AE}">
      <dgm:prSet/>
      <dgm:spPr/>
      <dgm:t>
        <a:bodyPr/>
        <a:lstStyle/>
        <a:p>
          <a:endParaRPr lang="en-US"/>
        </a:p>
      </dgm:t>
    </dgm:pt>
    <dgm:pt modelId="{A296DDCC-40CD-40D4-A548-4A9A1ADD2280}" type="sibTrans" cxnId="{D74565D8-6CCC-4684-85FC-24C97A12F6AE}">
      <dgm:prSet/>
      <dgm:spPr/>
      <dgm:t>
        <a:bodyPr/>
        <a:lstStyle/>
        <a:p>
          <a:endParaRPr lang="en-US"/>
        </a:p>
      </dgm:t>
    </dgm:pt>
    <dgm:pt modelId="{E1C32EB6-46D7-4748-97EF-2EF84CD1A354}" type="pres">
      <dgm:prSet presAssocID="{7B2A3DA6-CE71-4B1A-83E7-E3A0FFFF313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8F7860-DE31-4873-B0DD-403240BB5484}" type="pres">
      <dgm:prSet presAssocID="{91ED94DB-6091-43D0-B117-086257B37C92}" presName="composite" presStyleCnt="0"/>
      <dgm:spPr/>
      <dgm:t>
        <a:bodyPr/>
        <a:lstStyle/>
        <a:p>
          <a:endParaRPr lang="en-US"/>
        </a:p>
      </dgm:t>
    </dgm:pt>
    <dgm:pt modelId="{C94FACC8-163F-4EC5-99C7-0883F7288C1A}" type="pres">
      <dgm:prSet presAssocID="{91ED94DB-6091-43D0-B117-086257B37C92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548966-7196-4F80-84C2-E448871C070B}" type="pres">
      <dgm:prSet presAssocID="{91ED94DB-6091-43D0-B117-086257B37C92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8BCB6D-2435-413B-93D1-A599BD354A43}" type="pres">
      <dgm:prSet presAssocID="{B4D5B6D2-D080-42A5-8347-1A601F2F84DA}" presName="sp" presStyleCnt="0"/>
      <dgm:spPr/>
      <dgm:t>
        <a:bodyPr/>
        <a:lstStyle/>
        <a:p>
          <a:endParaRPr lang="en-US"/>
        </a:p>
      </dgm:t>
    </dgm:pt>
    <dgm:pt modelId="{4FC4A393-BFDE-45AC-AAAB-0079FD7E2155}" type="pres">
      <dgm:prSet presAssocID="{B3D7F268-AD64-4ABB-BC21-D1F7C996D249}" presName="composite" presStyleCnt="0"/>
      <dgm:spPr/>
      <dgm:t>
        <a:bodyPr/>
        <a:lstStyle/>
        <a:p>
          <a:endParaRPr lang="en-US"/>
        </a:p>
      </dgm:t>
    </dgm:pt>
    <dgm:pt modelId="{7AB1EFC2-E412-47F1-91B2-EA683CD659CA}" type="pres">
      <dgm:prSet presAssocID="{B3D7F268-AD64-4ABB-BC21-D1F7C996D249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05E8AD-AE60-4464-829F-50F3363E66A7}" type="pres">
      <dgm:prSet presAssocID="{B3D7F268-AD64-4ABB-BC21-D1F7C996D249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A811D3-3462-4506-BA4C-F829E761E0E7}" type="pres">
      <dgm:prSet presAssocID="{66C727DC-E7E8-4164-AD26-7CA9E171B54B}" presName="sp" presStyleCnt="0"/>
      <dgm:spPr/>
      <dgm:t>
        <a:bodyPr/>
        <a:lstStyle/>
        <a:p>
          <a:endParaRPr lang="en-US"/>
        </a:p>
      </dgm:t>
    </dgm:pt>
    <dgm:pt modelId="{077A1B6F-F48F-4C0B-A581-5EF42BE28656}" type="pres">
      <dgm:prSet presAssocID="{8B02B09E-5B85-4FA7-88FF-F89FEF7E5874}" presName="composite" presStyleCnt="0"/>
      <dgm:spPr/>
      <dgm:t>
        <a:bodyPr/>
        <a:lstStyle/>
        <a:p>
          <a:endParaRPr lang="en-US"/>
        </a:p>
      </dgm:t>
    </dgm:pt>
    <dgm:pt modelId="{5C8C39B5-94FA-4A72-A208-8D1008DC758C}" type="pres">
      <dgm:prSet presAssocID="{8B02B09E-5B85-4FA7-88FF-F89FEF7E5874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2663E5-440E-4662-95BF-D460C5CE9A0E}" type="pres">
      <dgm:prSet presAssocID="{8B02B09E-5B85-4FA7-88FF-F89FEF7E5874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76F47B-840D-48B0-9653-7189A18A5D54}" type="pres">
      <dgm:prSet presAssocID="{E32DCA70-2AEF-4E3E-85E8-1738964BF381}" presName="sp" presStyleCnt="0"/>
      <dgm:spPr/>
      <dgm:t>
        <a:bodyPr/>
        <a:lstStyle/>
        <a:p>
          <a:endParaRPr lang="en-US"/>
        </a:p>
      </dgm:t>
    </dgm:pt>
    <dgm:pt modelId="{75C763C1-7FA7-4BF8-B3F2-AAA6A269DA37}" type="pres">
      <dgm:prSet presAssocID="{7E4132AD-EA0F-4F01-8FC7-44F74D0C159F}" presName="composite" presStyleCnt="0"/>
      <dgm:spPr/>
      <dgm:t>
        <a:bodyPr/>
        <a:lstStyle/>
        <a:p>
          <a:endParaRPr lang="en-US"/>
        </a:p>
      </dgm:t>
    </dgm:pt>
    <dgm:pt modelId="{1B800781-6746-4C08-9B7D-30733507084F}" type="pres">
      <dgm:prSet presAssocID="{7E4132AD-EA0F-4F01-8FC7-44F74D0C159F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054EC-1D44-4ACF-9048-AEFD924116D1}" type="pres">
      <dgm:prSet presAssocID="{7E4132AD-EA0F-4F01-8FC7-44F74D0C159F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C4F40C-5971-4FD0-BCA1-1F3042AF5D4C}" type="pres">
      <dgm:prSet presAssocID="{5728B722-4F56-4F05-94D4-4DC5C97CFEEE}" presName="sp" presStyleCnt="0"/>
      <dgm:spPr/>
      <dgm:t>
        <a:bodyPr/>
        <a:lstStyle/>
        <a:p>
          <a:endParaRPr lang="en-US"/>
        </a:p>
      </dgm:t>
    </dgm:pt>
    <dgm:pt modelId="{869B9BEA-2813-46AA-99DB-CDC7C3DA6FCB}" type="pres">
      <dgm:prSet presAssocID="{426F502B-1738-42C1-BA4F-0F89D853F963}" presName="composite" presStyleCnt="0"/>
      <dgm:spPr/>
      <dgm:t>
        <a:bodyPr/>
        <a:lstStyle/>
        <a:p>
          <a:endParaRPr lang="en-US"/>
        </a:p>
      </dgm:t>
    </dgm:pt>
    <dgm:pt modelId="{D16587C2-F435-43A8-A93B-C36F29876EE1}" type="pres">
      <dgm:prSet presAssocID="{426F502B-1738-42C1-BA4F-0F89D853F963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24B5F2-D52B-4850-B39D-40EA03F6884A}" type="pres">
      <dgm:prSet presAssocID="{426F502B-1738-42C1-BA4F-0F89D853F963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060497-DE36-4E9A-8F20-E97D01307F46}" type="presOf" srcId="{7B2A3DA6-CE71-4B1A-83E7-E3A0FFFF3134}" destId="{E1C32EB6-46D7-4748-97EF-2EF84CD1A354}" srcOrd="0" destOrd="0" presId="urn:microsoft.com/office/officeart/2005/8/layout/chevron2"/>
    <dgm:cxn modelId="{38165C90-3344-4C70-96C4-1EB9D442FDD8}" type="presOf" srcId="{A4D984B7-A182-4E8E-BE9F-DDE729B38021}" destId="{0505E8AD-AE60-4464-829F-50F3363E66A7}" srcOrd="0" destOrd="0" presId="urn:microsoft.com/office/officeart/2005/8/layout/chevron2"/>
    <dgm:cxn modelId="{1C1A4EA2-89C5-4A51-B873-8B2806FDF472}" srcId="{7B2A3DA6-CE71-4B1A-83E7-E3A0FFFF3134}" destId="{426F502B-1738-42C1-BA4F-0F89D853F963}" srcOrd="4" destOrd="0" parTransId="{B3C5617B-E1ED-454C-9018-3EF952FBC1C3}" sibTransId="{6E1D0DFC-E776-427A-88D4-4F86E367B89D}"/>
    <dgm:cxn modelId="{A2E34A74-F723-4F32-9500-B0C6343134F6}" srcId="{B3D7F268-AD64-4ABB-BC21-D1F7C996D249}" destId="{9E6D793D-FA3D-4202-8FCF-A4F58631524F}" srcOrd="1" destOrd="0" parTransId="{0A7A4F93-5EB4-4AE6-AE7F-113D9143AB46}" sibTransId="{CE05A534-CCB4-4910-B2BA-C5E17705AFFA}"/>
    <dgm:cxn modelId="{40C13C54-4F75-4D30-A618-DBE2D01C839A}" srcId="{7B2A3DA6-CE71-4B1A-83E7-E3A0FFFF3134}" destId="{91ED94DB-6091-43D0-B117-086257B37C92}" srcOrd="0" destOrd="0" parTransId="{685DC202-872A-4C2F-95B7-A6683112D99E}" sibTransId="{B4D5B6D2-D080-42A5-8347-1A601F2F84DA}"/>
    <dgm:cxn modelId="{5AD5D521-D42E-4A6F-8774-05CAFEDE49C9}" srcId="{91ED94DB-6091-43D0-B117-086257B37C92}" destId="{7E3A495A-63E8-4823-8D55-172F87BDA702}" srcOrd="0" destOrd="0" parTransId="{4282D08F-7B23-4B69-9671-D4042C7B9F30}" sibTransId="{4393D80B-FBE8-4BDA-80BD-5C78D3AA6766}"/>
    <dgm:cxn modelId="{D74565D8-6CCC-4684-85FC-24C97A12F6AE}" srcId="{8B02B09E-5B85-4FA7-88FF-F89FEF7E5874}" destId="{0FD07D6E-CEDB-4A75-B020-C6B265AFDBA0}" srcOrd="1" destOrd="0" parTransId="{D7C609DC-5B1E-40E8-AEC1-3594C687ABE0}" sibTransId="{A296DDCC-40CD-40D4-A548-4A9A1ADD2280}"/>
    <dgm:cxn modelId="{C35D9CF7-6E05-44AE-92B9-A677360C731E}" type="presOf" srcId="{426F502B-1738-42C1-BA4F-0F89D853F963}" destId="{D16587C2-F435-43A8-A93B-C36F29876EE1}" srcOrd="0" destOrd="0" presId="urn:microsoft.com/office/officeart/2005/8/layout/chevron2"/>
    <dgm:cxn modelId="{0EAE66DE-106D-4DB5-AB7D-50FA232F594B}" type="presOf" srcId="{A11E154D-DAB3-4A3A-A049-71002D83C956}" destId="{2624B5F2-D52B-4850-B39D-40EA03F6884A}" srcOrd="0" destOrd="1" presId="urn:microsoft.com/office/officeart/2005/8/layout/chevron2"/>
    <dgm:cxn modelId="{D038850B-3C66-4335-AF5C-AE047BB376AE}" srcId="{7B2A3DA6-CE71-4B1A-83E7-E3A0FFFF3134}" destId="{8B02B09E-5B85-4FA7-88FF-F89FEF7E5874}" srcOrd="2" destOrd="0" parTransId="{5AFE4138-0848-4E2C-B982-FBD916694B37}" sibTransId="{E32DCA70-2AEF-4E3E-85E8-1738964BF381}"/>
    <dgm:cxn modelId="{16FB7ABF-873E-47BC-9A99-EF891BC61942}" srcId="{7B2A3DA6-CE71-4B1A-83E7-E3A0FFFF3134}" destId="{B3D7F268-AD64-4ABB-BC21-D1F7C996D249}" srcOrd="1" destOrd="0" parTransId="{8C9BEB22-CD22-406B-8BBF-0FF9A90CF23F}" sibTransId="{66C727DC-E7E8-4164-AD26-7CA9E171B54B}"/>
    <dgm:cxn modelId="{6223B085-418C-4A18-845E-12BD768E853D}" type="presOf" srcId="{0FD07D6E-CEDB-4A75-B020-C6B265AFDBA0}" destId="{C72663E5-440E-4662-95BF-D460C5CE9A0E}" srcOrd="0" destOrd="1" presId="urn:microsoft.com/office/officeart/2005/8/layout/chevron2"/>
    <dgm:cxn modelId="{B06F3307-C690-4E8B-BECC-A3C9D8B7E62A}" srcId="{8B02B09E-5B85-4FA7-88FF-F89FEF7E5874}" destId="{D7EA7C74-050F-4F07-AFB2-26E28CAB0E4F}" srcOrd="0" destOrd="0" parTransId="{BF80FA5D-D6F3-4B41-AC95-EAC6779631E1}" sibTransId="{8D407E1B-3414-4F13-9EC5-D4CAF092A9F1}"/>
    <dgm:cxn modelId="{E538D825-FAE2-4908-A2DB-5F933DAEAC60}" type="presOf" srcId="{6AE19E3B-7FBD-400A-83C0-915505876CCE}" destId="{FC8054EC-1D44-4ACF-9048-AEFD924116D1}" srcOrd="0" destOrd="0" presId="urn:microsoft.com/office/officeart/2005/8/layout/chevron2"/>
    <dgm:cxn modelId="{BC9F7D24-9DD2-4EB2-A469-7B36F7F0412E}" type="presOf" srcId="{D7EA7C74-050F-4F07-AFB2-26E28CAB0E4F}" destId="{C72663E5-440E-4662-95BF-D460C5CE9A0E}" srcOrd="0" destOrd="0" presId="urn:microsoft.com/office/officeart/2005/8/layout/chevron2"/>
    <dgm:cxn modelId="{0AA8D900-8BA1-45D9-84FF-BD191BB2BFB6}" type="presOf" srcId="{2BE86EAF-005C-4152-8DDB-0574F555610F}" destId="{FC8054EC-1D44-4ACF-9048-AEFD924116D1}" srcOrd="0" destOrd="1" presId="urn:microsoft.com/office/officeart/2005/8/layout/chevron2"/>
    <dgm:cxn modelId="{05ECA2D5-0521-40BE-8E03-DF877302509E}" srcId="{7E4132AD-EA0F-4F01-8FC7-44F74D0C159F}" destId="{6AE19E3B-7FBD-400A-83C0-915505876CCE}" srcOrd="0" destOrd="0" parTransId="{890938DA-8B60-4929-8CD9-6A5495B7F54F}" sibTransId="{705280B0-0D2D-4F8F-9A43-5CF84481C5B1}"/>
    <dgm:cxn modelId="{A6B412D3-E371-45AF-BAEB-21C079A60F19}" type="presOf" srcId="{9E6D793D-FA3D-4202-8FCF-A4F58631524F}" destId="{0505E8AD-AE60-4464-829F-50F3363E66A7}" srcOrd="0" destOrd="1" presId="urn:microsoft.com/office/officeart/2005/8/layout/chevron2"/>
    <dgm:cxn modelId="{D3DB6D2C-93F7-4EC8-9DC0-DA77FCDBFCED}" type="presOf" srcId="{F7E28119-0BB0-4C7B-A31C-514DC638E6F4}" destId="{A7548966-7196-4F80-84C2-E448871C070B}" srcOrd="0" destOrd="1" presId="urn:microsoft.com/office/officeart/2005/8/layout/chevron2"/>
    <dgm:cxn modelId="{AAE2197E-09E0-46DB-94F8-59F7B8B08364}" srcId="{7E4132AD-EA0F-4F01-8FC7-44F74D0C159F}" destId="{2BE86EAF-005C-4152-8DDB-0574F555610F}" srcOrd="1" destOrd="0" parTransId="{95DE99A1-98D9-415D-AD07-F9DA4C67CF92}" sibTransId="{6E8A096C-D73A-46DC-8335-01A00FE91059}"/>
    <dgm:cxn modelId="{3E11D46D-F5DD-4A16-853C-9970CC71E5CD}" type="presOf" srcId="{7E3A495A-63E8-4823-8D55-172F87BDA702}" destId="{A7548966-7196-4F80-84C2-E448871C070B}" srcOrd="0" destOrd="0" presId="urn:microsoft.com/office/officeart/2005/8/layout/chevron2"/>
    <dgm:cxn modelId="{94B4D6F0-72EC-4F76-83E7-9E8C31D2EC39}" srcId="{426F502B-1738-42C1-BA4F-0F89D853F963}" destId="{ED098F94-E81F-47F2-898F-01EFCFE1D85C}" srcOrd="0" destOrd="0" parTransId="{5B414654-4980-4652-A25E-EE7B5C562584}" sibTransId="{0C220BDD-D42F-4209-9DA3-AEBF5930EF22}"/>
    <dgm:cxn modelId="{6D836F8C-7551-4F31-9AC9-B36385B81207}" srcId="{91ED94DB-6091-43D0-B117-086257B37C92}" destId="{F7E28119-0BB0-4C7B-A31C-514DC638E6F4}" srcOrd="1" destOrd="0" parTransId="{E19177D9-DCFB-4A46-83C9-A7006B77308F}" sibTransId="{2EA2093A-D6E4-4846-A521-9F802AC1A9D1}"/>
    <dgm:cxn modelId="{8C5A3F0E-64EE-4D5B-BC52-29F16B10F3E3}" type="presOf" srcId="{ED098F94-E81F-47F2-898F-01EFCFE1D85C}" destId="{2624B5F2-D52B-4850-B39D-40EA03F6884A}" srcOrd="0" destOrd="0" presId="urn:microsoft.com/office/officeart/2005/8/layout/chevron2"/>
    <dgm:cxn modelId="{A8C0F643-60BB-4624-BEB7-8626C3A590AE}" type="presOf" srcId="{7E4132AD-EA0F-4F01-8FC7-44F74D0C159F}" destId="{1B800781-6746-4C08-9B7D-30733507084F}" srcOrd="0" destOrd="0" presId="urn:microsoft.com/office/officeart/2005/8/layout/chevron2"/>
    <dgm:cxn modelId="{962F880C-0785-4624-8CC1-CC4474E798A6}" type="presOf" srcId="{8B02B09E-5B85-4FA7-88FF-F89FEF7E5874}" destId="{5C8C39B5-94FA-4A72-A208-8D1008DC758C}" srcOrd="0" destOrd="0" presId="urn:microsoft.com/office/officeart/2005/8/layout/chevron2"/>
    <dgm:cxn modelId="{11D6601B-D704-4413-8750-7AB09F66DE99}" type="presOf" srcId="{B3D7F268-AD64-4ABB-BC21-D1F7C996D249}" destId="{7AB1EFC2-E412-47F1-91B2-EA683CD659CA}" srcOrd="0" destOrd="0" presId="urn:microsoft.com/office/officeart/2005/8/layout/chevron2"/>
    <dgm:cxn modelId="{84E48869-787D-43A7-B303-4C307F075E77}" srcId="{426F502B-1738-42C1-BA4F-0F89D853F963}" destId="{A11E154D-DAB3-4A3A-A049-71002D83C956}" srcOrd="1" destOrd="0" parTransId="{C3F61862-3090-4DFE-A106-75655161279F}" sibTransId="{60E2F854-10BC-45C1-AA98-D3F239020F04}"/>
    <dgm:cxn modelId="{AD9E4E64-E056-486A-B247-468318C2DFB6}" srcId="{7B2A3DA6-CE71-4B1A-83E7-E3A0FFFF3134}" destId="{7E4132AD-EA0F-4F01-8FC7-44F74D0C159F}" srcOrd="3" destOrd="0" parTransId="{E25F4DE9-B85F-4356-8559-6AA0519DAD4F}" sibTransId="{5728B722-4F56-4F05-94D4-4DC5C97CFEEE}"/>
    <dgm:cxn modelId="{E1341233-8704-4A2C-8C07-2E3F5FA701DD}" srcId="{B3D7F268-AD64-4ABB-BC21-D1F7C996D249}" destId="{A4D984B7-A182-4E8E-BE9F-DDE729B38021}" srcOrd="0" destOrd="0" parTransId="{626B7D23-EC2C-47B2-A014-926AC9AE4D94}" sibTransId="{1551487B-AEC2-40BB-935C-08F1613305FA}"/>
    <dgm:cxn modelId="{AE8E0900-E2D9-40B1-8759-CE81D45F52D5}" type="presOf" srcId="{91ED94DB-6091-43D0-B117-086257B37C92}" destId="{C94FACC8-163F-4EC5-99C7-0883F7288C1A}" srcOrd="0" destOrd="0" presId="urn:microsoft.com/office/officeart/2005/8/layout/chevron2"/>
    <dgm:cxn modelId="{29285B7F-C506-4A98-AB37-7CD2559D73D9}" type="presParOf" srcId="{E1C32EB6-46D7-4748-97EF-2EF84CD1A354}" destId="{E58F7860-DE31-4873-B0DD-403240BB5484}" srcOrd="0" destOrd="0" presId="urn:microsoft.com/office/officeart/2005/8/layout/chevron2"/>
    <dgm:cxn modelId="{E9C21C7E-0A3C-4C1A-92C2-0AF432765B99}" type="presParOf" srcId="{E58F7860-DE31-4873-B0DD-403240BB5484}" destId="{C94FACC8-163F-4EC5-99C7-0883F7288C1A}" srcOrd="0" destOrd="0" presId="urn:microsoft.com/office/officeart/2005/8/layout/chevron2"/>
    <dgm:cxn modelId="{C6EC36C6-CEBA-43A1-9274-DD004043061C}" type="presParOf" srcId="{E58F7860-DE31-4873-B0DD-403240BB5484}" destId="{A7548966-7196-4F80-84C2-E448871C070B}" srcOrd="1" destOrd="0" presId="urn:microsoft.com/office/officeart/2005/8/layout/chevron2"/>
    <dgm:cxn modelId="{9910D356-C577-49B1-8AE8-F5C542508E46}" type="presParOf" srcId="{E1C32EB6-46D7-4748-97EF-2EF84CD1A354}" destId="{558BCB6D-2435-413B-93D1-A599BD354A43}" srcOrd="1" destOrd="0" presId="urn:microsoft.com/office/officeart/2005/8/layout/chevron2"/>
    <dgm:cxn modelId="{0C8A31E8-DAC2-4619-8E50-8DBA9F356FE6}" type="presParOf" srcId="{E1C32EB6-46D7-4748-97EF-2EF84CD1A354}" destId="{4FC4A393-BFDE-45AC-AAAB-0079FD7E2155}" srcOrd="2" destOrd="0" presId="urn:microsoft.com/office/officeart/2005/8/layout/chevron2"/>
    <dgm:cxn modelId="{D7C73FE3-F1B6-482C-AAEE-205F61381BF8}" type="presParOf" srcId="{4FC4A393-BFDE-45AC-AAAB-0079FD7E2155}" destId="{7AB1EFC2-E412-47F1-91B2-EA683CD659CA}" srcOrd="0" destOrd="0" presId="urn:microsoft.com/office/officeart/2005/8/layout/chevron2"/>
    <dgm:cxn modelId="{B096B913-0C74-40E8-8A9E-0AFA49256E6E}" type="presParOf" srcId="{4FC4A393-BFDE-45AC-AAAB-0079FD7E2155}" destId="{0505E8AD-AE60-4464-829F-50F3363E66A7}" srcOrd="1" destOrd="0" presId="urn:microsoft.com/office/officeart/2005/8/layout/chevron2"/>
    <dgm:cxn modelId="{86048982-A7AA-41E7-96E4-751D66D08EAF}" type="presParOf" srcId="{E1C32EB6-46D7-4748-97EF-2EF84CD1A354}" destId="{70A811D3-3462-4506-BA4C-F829E761E0E7}" srcOrd="3" destOrd="0" presId="urn:microsoft.com/office/officeart/2005/8/layout/chevron2"/>
    <dgm:cxn modelId="{FAEE0C43-F3A9-4CCB-BBEC-40966104C3BD}" type="presParOf" srcId="{E1C32EB6-46D7-4748-97EF-2EF84CD1A354}" destId="{077A1B6F-F48F-4C0B-A581-5EF42BE28656}" srcOrd="4" destOrd="0" presId="urn:microsoft.com/office/officeart/2005/8/layout/chevron2"/>
    <dgm:cxn modelId="{86C353D2-5962-4345-8AD7-AFD4705DC5AE}" type="presParOf" srcId="{077A1B6F-F48F-4C0B-A581-5EF42BE28656}" destId="{5C8C39B5-94FA-4A72-A208-8D1008DC758C}" srcOrd="0" destOrd="0" presId="urn:microsoft.com/office/officeart/2005/8/layout/chevron2"/>
    <dgm:cxn modelId="{E8B000DA-5C94-402A-82A6-C6F1F8879B10}" type="presParOf" srcId="{077A1B6F-F48F-4C0B-A581-5EF42BE28656}" destId="{C72663E5-440E-4662-95BF-D460C5CE9A0E}" srcOrd="1" destOrd="0" presId="urn:microsoft.com/office/officeart/2005/8/layout/chevron2"/>
    <dgm:cxn modelId="{260961C0-6F48-441B-8CDC-E5A6005BF8A2}" type="presParOf" srcId="{E1C32EB6-46D7-4748-97EF-2EF84CD1A354}" destId="{0D76F47B-840D-48B0-9653-7189A18A5D54}" srcOrd="5" destOrd="0" presId="urn:microsoft.com/office/officeart/2005/8/layout/chevron2"/>
    <dgm:cxn modelId="{E96B0465-EF78-4A85-933F-AA62D820F699}" type="presParOf" srcId="{E1C32EB6-46D7-4748-97EF-2EF84CD1A354}" destId="{75C763C1-7FA7-4BF8-B3F2-AAA6A269DA37}" srcOrd="6" destOrd="0" presId="urn:microsoft.com/office/officeart/2005/8/layout/chevron2"/>
    <dgm:cxn modelId="{F6934C41-BCAD-4209-97A7-A4A605AFD775}" type="presParOf" srcId="{75C763C1-7FA7-4BF8-B3F2-AAA6A269DA37}" destId="{1B800781-6746-4C08-9B7D-30733507084F}" srcOrd="0" destOrd="0" presId="urn:microsoft.com/office/officeart/2005/8/layout/chevron2"/>
    <dgm:cxn modelId="{19ECB71F-B764-43B5-9092-D505C5A96A68}" type="presParOf" srcId="{75C763C1-7FA7-4BF8-B3F2-AAA6A269DA37}" destId="{FC8054EC-1D44-4ACF-9048-AEFD924116D1}" srcOrd="1" destOrd="0" presId="urn:microsoft.com/office/officeart/2005/8/layout/chevron2"/>
    <dgm:cxn modelId="{825F5B23-DD71-47A2-A4E3-A1020741D42A}" type="presParOf" srcId="{E1C32EB6-46D7-4748-97EF-2EF84CD1A354}" destId="{44C4F40C-5971-4FD0-BCA1-1F3042AF5D4C}" srcOrd="7" destOrd="0" presId="urn:microsoft.com/office/officeart/2005/8/layout/chevron2"/>
    <dgm:cxn modelId="{9B982045-C495-46F4-B8EC-7B0955D2EC44}" type="presParOf" srcId="{E1C32EB6-46D7-4748-97EF-2EF84CD1A354}" destId="{869B9BEA-2813-46AA-99DB-CDC7C3DA6FCB}" srcOrd="8" destOrd="0" presId="urn:microsoft.com/office/officeart/2005/8/layout/chevron2"/>
    <dgm:cxn modelId="{D624874B-7BB6-4E78-8520-E61915292EF6}" type="presParOf" srcId="{869B9BEA-2813-46AA-99DB-CDC7C3DA6FCB}" destId="{D16587C2-F435-43A8-A93B-C36F29876EE1}" srcOrd="0" destOrd="0" presId="urn:microsoft.com/office/officeart/2005/8/layout/chevron2"/>
    <dgm:cxn modelId="{8EF1A5BF-C69E-46DB-880B-C23C195295AB}" type="presParOf" srcId="{869B9BEA-2813-46AA-99DB-CDC7C3DA6FCB}" destId="{2624B5F2-D52B-4850-B39D-40EA03F6884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57BE3-3526-47FA-B31B-4819724BDD32}" type="datetimeFigureOut">
              <a:rPr lang="en-US" smtClean="0"/>
              <a:pPr/>
              <a:t>8/24/2011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8D767-253E-4C5B-A958-1BFE954B59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172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4A05DEE-6A8F-4E60-B684-312C493CD92B}" type="datetimeFigureOut">
              <a:rPr lang="he-IL" smtClean="0"/>
              <a:pPr/>
              <a:t>כ"ד/אב/תשע"א</a:t>
            </a:fld>
            <a:endParaRPr lang="he-IL" dirty="0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 dirty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6BD0AE6-57E0-43A6-A7A8-C0D5D6E8EBA3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2316461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 hasCustomPrompt="1"/>
          </p:nvPr>
        </p:nvSpPr>
        <p:spPr>
          <a:xfrm>
            <a:off x="304800" y="1981200"/>
            <a:ext cx="8458200" cy="4144963"/>
          </a:xfrm>
          <a:prstGeom prst="rect">
            <a:avLst/>
          </a:prstGeom>
        </p:spPr>
        <p:txBody>
          <a:bodyPr/>
          <a:lstStyle>
            <a:lvl1pPr algn="l" rtl="0">
              <a:buClr>
                <a:srgbClr val="05B6F9"/>
              </a:buClr>
              <a:buFont typeface="Calibri" pitchFamily="34" charset="0"/>
              <a:buChar char="»"/>
              <a:defRPr sz="2800">
                <a:solidFill>
                  <a:srgbClr val="000000"/>
                </a:solidFill>
              </a:defRPr>
            </a:lvl1pPr>
            <a:lvl2pPr algn="l" rtl="0">
              <a:buClr>
                <a:srgbClr val="004D86"/>
              </a:buClr>
              <a:buFont typeface="Wingdings" pitchFamily="2" charset="2"/>
              <a:buChar char="§"/>
              <a:defRPr sz="2400" baseline="0">
                <a:solidFill>
                  <a:srgbClr val="000000"/>
                </a:solidFill>
              </a:defRPr>
            </a:lvl2pPr>
            <a:lvl3pPr algn="l" rtl="0">
              <a:buClr>
                <a:srgbClr val="FFC000"/>
              </a:buClr>
              <a:buFont typeface="Arial" pitchFamily="34" charset="0"/>
              <a:buChar char="•"/>
              <a:defRPr sz="2400" baseline="0">
                <a:solidFill>
                  <a:srgbClr val="000000"/>
                </a:solidFill>
                <a:latin typeface="+mn-lt"/>
              </a:defRPr>
            </a:lvl3pPr>
            <a:lvl4pPr algn="l" rtl="0">
              <a:buClr>
                <a:srgbClr val="FFC000"/>
              </a:buClr>
              <a:buFont typeface="Arial" pitchFamily="34" charset="0"/>
              <a:buNone/>
              <a:defRPr sz="2800">
                <a:solidFill>
                  <a:srgbClr val="000000"/>
                </a:solidFill>
                <a:latin typeface="+mn-lt"/>
              </a:defRPr>
            </a:lvl4pPr>
            <a:lvl5pPr algn="l" rtl="0">
              <a:defRPr/>
            </a:lvl5pPr>
          </a:lstStyle>
          <a:p>
            <a:pPr lvl="0"/>
            <a:r>
              <a:rPr lang="en-US" dirty="0" smtClean="0"/>
              <a:t>level1</a:t>
            </a:r>
            <a:endParaRPr lang="he-IL" dirty="0" smtClean="0"/>
          </a:p>
          <a:p>
            <a:pPr lvl="1"/>
            <a:r>
              <a:rPr lang="en-US" dirty="0" smtClean="0"/>
              <a:t>Level 2</a:t>
            </a:r>
            <a:endParaRPr lang="he-IL" dirty="0" smtClean="0"/>
          </a:p>
          <a:p>
            <a:pPr lvl="2"/>
            <a:r>
              <a:rPr lang="en-US" dirty="0" smtClean="0"/>
              <a:t>Level 3</a:t>
            </a:r>
            <a:endParaRPr lang="he-IL" dirty="0" smtClean="0"/>
          </a:p>
          <a:p>
            <a:pPr lvl="3"/>
            <a:endParaRPr lang="he-IL" dirty="0" smtClean="0"/>
          </a:p>
        </p:txBody>
      </p:sp>
      <p:sp>
        <p:nvSpPr>
          <p:cNvPr id="4" name="מציין מיקום טקסט 14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295400"/>
            <a:ext cx="8458200" cy="609600"/>
          </a:xfrm>
          <a:prstGeom prst="rect">
            <a:avLst/>
          </a:prstGeom>
        </p:spPr>
        <p:txBody>
          <a:bodyPr/>
          <a:lstStyle>
            <a:lvl1pPr algn="l" rtl="0">
              <a:defRPr sz="3200" b="1" baseline="0">
                <a:solidFill>
                  <a:srgbClr val="004D86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 smtClean="0"/>
              <a:t>Title style</a:t>
            </a:r>
            <a:endParaRPr lang="he-IL" dirty="0" smtClean="0"/>
          </a:p>
        </p:txBody>
      </p:sp>
      <p:sp>
        <p:nvSpPr>
          <p:cNvPr id="6" name="כותרת 1"/>
          <p:cNvSpPr>
            <a:spLocks noGrp="1"/>
          </p:cNvSpPr>
          <p:nvPr>
            <p:ph type="ctrTitle" hasCustomPrompt="1"/>
          </p:nvPr>
        </p:nvSpPr>
        <p:spPr>
          <a:xfrm>
            <a:off x="304800" y="304801"/>
            <a:ext cx="6781800" cy="457199"/>
          </a:xfrm>
          <a:prstGeom prst="rect">
            <a:avLst/>
          </a:prstGeom>
        </p:spPr>
        <p:txBody>
          <a:bodyPr/>
          <a:lstStyle>
            <a:lvl1pPr>
              <a:defRPr lang="en-US" sz="3200" b="1" dirty="0">
                <a:solidFill>
                  <a:schemeClr val="bg1"/>
                </a:solidFill>
                <a:sym typeface="Arial" pitchFamily="34" charset="0"/>
              </a:defRPr>
            </a:lvl1pPr>
          </a:lstStyle>
          <a:p>
            <a:pPr>
              <a:lnSpc>
                <a:spcPct val="80000"/>
              </a:lnSpc>
              <a:defRPr/>
            </a:pPr>
            <a:r>
              <a:rPr lang="en-US" sz="2800" b="1" dirty="0" smtClean="0">
                <a:solidFill>
                  <a:srgbClr val="FFFFFF"/>
                </a:solidFill>
                <a:latin typeface="+mn-lt"/>
                <a:sym typeface="Arial" pitchFamily="34" charset="0"/>
              </a:rPr>
              <a:t>Chapter Name</a:t>
            </a:r>
            <a:endParaRPr lang="en-US" sz="2800" b="1" dirty="0">
              <a:solidFill>
                <a:srgbClr val="FFFFFF"/>
              </a:solidFill>
              <a:latin typeface="+mn-lt"/>
              <a:sym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 hasCustomPrompt="1"/>
          </p:nvPr>
        </p:nvSpPr>
        <p:spPr>
          <a:xfrm>
            <a:off x="304800" y="2438400"/>
            <a:ext cx="8458200" cy="3687763"/>
          </a:xfrm>
          <a:prstGeom prst="rect">
            <a:avLst/>
          </a:prstGeom>
        </p:spPr>
        <p:txBody>
          <a:bodyPr/>
          <a:lstStyle>
            <a:lvl1pPr algn="l" rtl="0">
              <a:buClr>
                <a:srgbClr val="05B6F9"/>
              </a:buClr>
              <a:buFont typeface="Calibri" pitchFamily="34" charset="0"/>
              <a:buChar char="»"/>
              <a:defRPr sz="2800">
                <a:solidFill>
                  <a:srgbClr val="000000"/>
                </a:solidFill>
              </a:defRPr>
            </a:lvl1pPr>
            <a:lvl2pPr algn="l" rtl="0">
              <a:buClr>
                <a:srgbClr val="004D86"/>
              </a:buClr>
              <a:buFont typeface="Wingdings" pitchFamily="2" charset="2"/>
              <a:buChar char="§"/>
              <a:defRPr sz="2400" baseline="0">
                <a:solidFill>
                  <a:srgbClr val="000000"/>
                </a:solidFill>
              </a:defRPr>
            </a:lvl2pPr>
            <a:lvl3pPr algn="l" rtl="0">
              <a:buClr>
                <a:srgbClr val="FFC000"/>
              </a:buClr>
              <a:buFont typeface="Arial" pitchFamily="34" charset="0"/>
              <a:buChar char="•"/>
              <a:defRPr sz="2400" baseline="0">
                <a:solidFill>
                  <a:srgbClr val="000000"/>
                </a:solidFill>
                <a:latin typeface="+mn-lt"/>
              </a:defRPr>
            </a:lvl3pPr>
            <a:lvl4pPr algn="l" rtl="0">
              <a:buClr>
                <a:srgbClr val="FFC000"/>
              </a:buClr>
              <a:buFont typeface="Arial" pitchFamily="34" charset="0"/>
              <a:buNone/>
              <a:defRPr sz="2800">
                <a:solidFill>
                  <a:srgbClr val="000000"/>
                </a:solidFill>
                <a:latin typeface="+mn-lt"/>
              </a:defRPr>
            </a:lvl4pPr>
            <a:lvl5pPr algn="l" rtl="0">
              <a:defRPr/>
            </a:lvl5pPr>
          </a:lstStyle>
          <a:p>
            <a:pPr lvl="0"/>
            <a:r>
              <a:rPr lang="en-US" dirty="0" smtClean="0"/>
              <a:t>level1</a:t>
            </a:r>
            <a:endParaRPr lang="he-IL" dirty="0" smtClean="0"/>
          </a:p>
          <a:p>
            <a:pPr lvl="1"/>
            <a:r>
              <a:rPr lang="en-US" dirty="0" smtClean="0"/>
              <a:t>Level 2</a:t>
            </a:r>
            <a:endParaRPr lang="he-IL" dirty="0" smtClean="0"/>
          </a:p>
          <a:p>
            <a:pPr lvl="2"/>
            <a:r>
              <a:rPr lang="en-US" dirty="0" smtClean="0"/>
              <a:t>Level 3</a:t>
            </a:r>
            <a:endParaRPr lang="he-IL" dirty="0" smtClean="0"/>
          </a:p>
          <a:p>
            <a:pPr lvl="3"/>
            <a:endParaRPr lang="he-IL" dirty="0" smtClean="0"/>
          </a:p>
        </p:txBody>
      </p:sp>
      <p:sp>
        <p:nvSpPr>
          <p:cNvPr id="8" name="מציין מיקום טקסט 14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295400"/>
            <a:ext cx="8458200" cy="609600"/>
          </a:xfrm>
          <a:prstGeom prst="rect">
            <a:avLst/>
          </a:prstGeom>
        </p:spPr>
        <p:txBody>
          <a:bodyPr/>
          <a:lstStyle>
            <a:lvl1pPr algn="l" rtl="0">
              <a:defRPr sz="3200" b="1" baseline="0">
                <a:solidFill>
                  <a:srgbClr val="004D86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 smtClean="0"/>
              <a:t>Title style</a:t>
            </a:r>
            <a:endParaRPr lang="he-IL" dirty="0" smtClean="0"/>
          </a:p>
        </p:txBody>
      </p:sp>
      <p:sp>
        <p:nvSpPr>
          <p:cNvPr id="9" name="מציין מיקום טקסט 17"/>
          <p:cNvSpPr>
            <a:spLocks noGrp="1"/>
          </p:cNvSpPr>
          <p:nvPr>
            <p:ph type="body" sz="quarter" idx="14" hasCustomPrompt="1"/>
          </p:nvPr>
        </p:nvSpPr>
        <p:spPr>
          <a:xfrm>
            <a:off x="304800" y="1905000"/>
            <a:ext cx="8458200" cy="457200"/>
          </a:xfrm>
          <a:prstGeom prst="rect">
            <a:avLst/>
          </a:prstGeom>
        </p:spPr>
        <p:txBody>
          <a:bodyPr/>
          <a:lstStyle>
            <a:lvl1pPr algn="l" rtl="0">
              <a:defRPr sz="2800" baseline="0">
                <a:solidFill>
                  <a:srgbClr val="05B6F9"/>
                </a:solidFill>
              </a:defRPr>
            </a:lvl1pPr>
            <a:lvl4pPr>
              <a:buNone/>
              <a:defRPr/>
            </a:lvl4pPr>
          </a:lstStyle>
          <a:p>
            <a:pPr lvl="0"/>
            <a:r>
              <a:rPr lang="en-US" dirty="0" smtClean="0"/>
              <a:t>Subtitle</a:t>
            </a:r>
            <a:endParaRPr lang="he-IL" dirty="0" smtClean="0"/>
          </a:p>
        </p:txBody>
      </p:sp>
      <p:sp>
        <p:nvSpPr>
          <p:cNvPr id="6" name="כותרת 1"/>
          <p:cNvSpPr>
            <a:spLocks noGrp="1"/>
          </p:cNvSpPr>
          <p:nvPr>
            <p:ph type="ctrTitle" hasCustomPrompt="1"/>
          </p:nvPr>
        </p:nvSpPr>
        <p:spPr>
          <a:xfrm>
            <a:off x="304800" y="304801"/>
            <a:ext cx="6781800" cy="457199"/>
          </a:xfrm>
          <a:prstGeom prst="rect">
            <a:avLst/>
          </a:prstGeom>
        </p:spPr>
        <p:txBody>
          <a:bodyPr/>
          <a:lstStyle>
            <a:lvl1pPr>
              <a:defRPr lang="en-US" sz="3200" b="1" dirty="0">
                <a:solidFill>
                  <a:schemeClr val="bg1"/>
                </a:solidFill>
                <a:sym typeface="Arial" pitchFamily="34" charset="0"/>
              </a:defRPr>
            </a:lvl1pPr>
          </a:lstStyle>
          <a:p>
            <a:pPr>
              <a:lnSpc>
                <a:spcPct val="80000"/>
              </a:lnSpc>
              <a:defRPr/>
            </a:pPr>
            <a:r>
              <a:rPr lang="en-US" sz="2800" b="1" dirty="0" smtClean="0">
                <a:solidFill>
                  <a:srgbClr val="FFFFFF"/>
                </a:solidFill>
                <a:latin typeface="+mn-lt"/>
                <a:sym typeface="Arial" pitchFamily="34" charset="0"/>
              </a:rPr>
              <a:t>Chapter Name</a:t>
            </a:r>
            <a:endParaRPr lang="en-US" sz="2800" b="1" dirty="0">
              <a:solidFill>
                <a:srgbClr val="FFFFFF"/>
              </a:solidFill>
              <a:latin typeface="+mn-lt"/>
              <a:sym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ציין מיקום תוכן 2"/>
          <p:cNvSpPr>
            <a:spLocks noGrp="1"/>
          </p:cNvSpPr>
          <p:nvPr>
            <p:ph idx="16" hasCustomPrompt="1"/>
          </p:nvPr>
        </p:nvSpPr>
        <p:spPr>
          <a:xfrm>
            <a:off x="304800" y="1905000"/>
            <a:ext cx="4191000" cy="4297363"/>
          </a:xfrm>
          <a:prstGeom prst="rect">
            <a:avLst/>
          </a:prstGeom>
        </p:spPr>
        <p:txBody>
          <a:bodyPr/>
          <a:lstStyle>
            <a:lvl1pPr algn="l" rtl="0">
              <a:buClr>
                <a:srgbClr val="05B6F9"/>
              </a:buClr>
              <a:buFont typeface="Calibri" pitchFamily="34" charset="0"/>
              <a:buChar char="»"/>
              <a:defRPr sz="3200">
                <a:solidFill>
                  <a:srgbClr val="000000"/>
                </a:solidFill>
              </a:defRPr>
            </a:lvl1pPr>
            <a:lvl2pPr algn="l" rtl="0">
              <a:buClr>
                <a:srgbClr val="004D86"/>
              </a:buClr>
              <a:buFont typeface="Wingdings" pitchFamily="2" charset="2"/>
              <a:buChar char="§"/>
              <a:defRPr sz="2800" baseline="0">
                <a:solidFill>
                  <a:srgbClr val="000000"/>
                </a:solidFill>
              </a:defRPr>
            </a:lvl2pPr>
            <a:lvl3pPr algn="l" rtl="0">
              <a:buClr>
                <a:srgbClr val="FFC000"/>
              </a:buClr>
              <a:buFont typeface="Arial" pitchFamily="34" charset="0"/>
              <a:buChar char="•"/>
              <a:defRPr sz="2800" baseline="0">
                <a:solidFill>
                  <a:srgbClr val="000000"/>
                </a:solidFill>
                <a:latin typeface="+mn-lt"/>
              </a:defRPr>
            </a:lvl3pPr>
            <a:lvl4pPr algn="l" rtl="0">
              <a:buClr>
                <a:srgbClr val="FFC000"/>
              </a:buClr>
              <a:buFont typeface="Arial" pitchFamily="34" charset="0"/>
              <a:buNone/>
              <a:defRPr sz="3200">
                <a:solidFill>
                  <a:srgbClr val="000000"/>
                </a:solidFill>
                <a:latin typeface="+mn-lt"/>
              </a:defRPr>
            </a:lvl4pPr>
            <a:lvl5pPr algn="l" rtl="0">
              <a:defRPr/>
            </a:lvl5pPr>
          </a:lstStyle>
          <a:p>
            <a:pPr lvl="0"/>
            <a:r>
              <a:rPr lang="en-US" dirty="0" smtClean="0"/>
              <a:t>level1</a:t>
            </a:r>
            <a:endParaRPr lang="he-IL" dirty="0" smtClean="0"/>
          </a:p>
          <a:p>
            <a:pPr lvl="1"/>
            <a:r>
              <a:rPr lang="en-US" dirty="0" smtClean="0"/>
              <a:t>Level 2</a:t>
            </a:r>
            <a:endParaRPr lang="he-IL" dirty="0" smtClean="0"/>
          </a:p>
          <a:p>
            <a:pPr lvl="2"/>
            <a:r>
              <a:rPr lang="en-US" dirty="0" smtClean="0"/>
              <a:t>Level 3</a:t>
            </a:r>
            <a:endParaRPr lang="he-IL" dirty="0" smtClean="0"/>
          </a:p>
          <a:p>
            <a:pPr lvl="3"/>
            <a:endParaRPr lang="he-IL" dirty="0" smtClean="0"/>
          </a:p>
        </p:txBody>
      </p:sp>
      <p:sp>
        <p:nvSpPr>
          <p:cNvPr id="11" name="מציין מיקום תוכן 2"/>
          <p:cNvSpPr>
            <a:spLocks noGrp="1"/>
          </p:cNvSpPr>
          <p:nvPr>
            <p:ph idx="17" hasCustomPrompt="1"/>
          </p:nvPr>
        </p:nvSpPr>
        <p:spPr>
          <a:xfrm>
            <a:off x="4724400" y="1905000"/>
            <a:ext cx="4114800" cy="4297363"/>
          </a:xfrm>
          <a:prstGeom prst="rect">
            <a:avLst/>
          </a:prstGeom>
        </p:spPr>
        <p:txBody>
          <a:bodyPr/>
          <a:lstStyle>
            <a:lvl1pPr algn="l" rtl="0">
              <a:buClr>
                <a:srgbClr val="05B6F9"/>
              </a:buClr>
              <a:buFont typeface="Calibri" pitchFamily="34" charset="0"/>
              <a:buChar char="»"/>
              <a:defRPr sz="3200">
                <a:solidFill>
                  <a:srgbClr val="000000"/>
                </a:solidFill>
              </a:defRPr>
            </a:lvl1pPr>
            <a:lvl2pPr algn="l" rtl="0">
              <a:buClr>
                <a:srgbClr val="004D86"/>
              </a:buClr>
              <a:buFont typeface="Wingdings" pitchFamily="2" charset="2"/>
              <a:buChar char="§"/>
              <a:defRPr sz="2800" baseline="0">
                <a:solidFill>
                  <a:srgbClr val="000000"/>
                </a:solidFill>
              </a:defRPr>
            </a:lvl2pPr>
            <a:lvl3pPr algn="l" rtl="0">
              <a:buClr>
                <a:srgbClr val="FFC000"/>
              </a:buClr>
              <a:buFont typeface="Arial" pitchFamily="34" charset="0"/>
              <a:buChar char="•"/>
              <a:defRPr sz="2800" baseline="0">
                <a:solidFill>
                  <a:srgbClr val="000000"/>
                </a:solidFill>
                <a:latin typeface="+mn-lt"/>
              </a:defRPr>
            </a:lvl3pPr>
            <a:lvl4pPr algn="l" rtl="0">
              <a:buClr>
                <a:srgbClr val="FFC000"/>
              </a:buClr>
              <a:buFont typeface="Arial" pitchFamily="34" charset="0"/>
              <a:buNone/>
              <a:defRPr sz="3200">
                <a:solidFill>
                  <a:srgbClr val="000000"/>
                </a:solidFill>
                <a:latin typeface="+mn-lt"/>
              </a:defRPr>
            </a:lvl4pPr>
            <a:lvl5pPr algn="l" rtl="0">
              <a:defRPr/>
            </a:lvl5pPr>
          </a:lstStyle>
          <a:p>
            <a:pPr lvl="0"/>
            <a:r>
              <a:rPr lang="en-US" dirty="0" smtClean="0"/>
              <a:t>level1</a:t>
            </a:r>
            <a:endParaRPr lang="he-IL" dirty="0" smtClean="0"/>
          </a:p>
          <a:p>
            <a:pPr lvl="1"/>
            <a:r>
              <a:rPr lang="en-US" dirty="0" smtClean="0"/>
              <a:t>Level 2</a:t>
            </a:r>
            <a:endParaRPr lang="he-IL" dirty="0" smtClean="0"/>
          </a:p>
          <a:p>
            <a:pPr lvl="2"/>
            <a:r>
              <a:rPr lang="en-US" dirty="0" smtClean="0"/>
              <a:t>Level 3</a:t>
            </a:r>
            <a:endParaRPr lang="he-IL" dirty="0" smtClean="0"/>
          </a:p>
          <a:p>
            <a:pPr lvl="3"/>
            <a:endParaRPr lang="he-IL" dirty="0" smtClean="0"/>
          </a:p>
        </p:txBody>
      </p:sp>
      <p:sp>
        <p:nvSpPr>
          <p:cNvPr id="12" name="מציין מיקום טקסט 14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295400"/>
            <a:ext cx="4191000" cy="533400"/>
          </a:xfrm>
          <a:prstGeom prst="rect">
            <a:avLst/>
          </a:prstGeom>
        </p:spPr>
        <p:txBody>
          <a:bodyPr/>
          <a:lstStyle>
            <a:lvl1pPr algn="l" rtl="0">
              <a:defRPr sz="3200" b="1" baseline="0">
                <a:solidFill>
                  <a:srgbClr val="004D86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 smtClean="0"/>
              <a:t>Title style</a:t>
            </a:r>
            <a:endParaRPr lang="he-IL" dirty="0" smtClean="0"/>
          </a:p>
        </p:txBody>
      </p:sp>
      <p:sp>
        <p:nvSpPr>
          <p:cNvPr id="13" name="מציין מיקום טקסט 14"/>
          <p:cNvSpPr>
            <a:spLocks noGrp="1"/>
          </p:cNvSpPr>
          <p:nvPr>
            <p:ph type="body" sz="quarter" idx="18" hasCustomPrompt="1"/>
          </p:nvPr>
        </p:nvSpPr>
        <p:spPr>
          <a:xfrm>
            <a:off x="4724400" y="1295400"/>
            <a:ext cx="4114800" cy="533400"/>
          </a:xfrm>
          <a:prstGeom prst="rect">
            <a:avLst/>
          </a:prstGeom>
        </p:spPr>
        <p:txBody>
          <a:bodyPr/>
          <a:lstStyle>
            <a:lvl1pPr algn="l" rtl="0">
              <a:defRPr sz="3200" b="1" baseline="0">
                <a:solidFill>
                  <a:srgbClr val="004D86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 smtClean="0"/>
              <a:t>Title style</a:t>
            </a:r>
            <a:endParaRPr lang="he-IL" dirty="0" smtClean="0"/>
          </a:p>
        </p:txBody>
      </p:sp>
      <p:sp>
        <p:nvSpPr>
          <p:cNvPr id="7" name="כותרת 1"/>
          <p:cNvSpPr>
            <a:spLocks noGrp="1"/>
          </p:cNvSpPr>
          <p:nvPr>
            <p:ph type="ctrTitle" hasCustomPrompt="1"/>
          </p:nvPr>
        </p:nvSpPr>
        <p:spPr>
          <a:xfrm>
            <a:off x="304800" y="304801"/>
            <a:ext cx="6781800" cy="457199"/>
          </a:xfrm>
          <a:prstGeom prst="rect">
            <a:avLst/>
          </a:prstGeom>
        </p:spPr>
        <p:txBody>
          <a:bodyPr/>
          <a:lstStyle>
            <a:lvl1pPr>
              <a:defRPr lang="en-US" sz="3200" b="1" dirty="0">
                <a:solidFill>
                  <a:schemeClr val="bg1"/>
                </a:solidFill>
                <a:sym typeface="Arial" pitchFamily="34" charset="0"/>
              </a:defRPr>
            </a:lvl1pPr>
          </a:lstStyle>
          <a:p>
            <a:pPr>
              <a:lnSpc>
                <a:spcPct val="80000"/>
              </a:lnSpc>
              <a:defRPr/>
            </a:pPr>
            <a:r>
              <a:rPr lang="en-US" sz="2800" b="1" dirty="0" smtClean="0">
                <a:solidFill>
                  <a:srgbClr val="FFFFFF"/>
                </a:solidFill>
                <a:latin typeface="+mn-lt"/>
                <a:sym typeface="Arial" pitchFamily="34" charset="0"/>
              </a:rPr>
              <a:t>Chapter Name</a:t>
            </a:r>
            <a:endParaRPr lang="en-US" sz="2800" b="1" dirty="0">
              <a:solidFill>
                <a:srgbClr val="FFFFFF"/>
              </a:solidFill>
              <a:latin typeface="+mn-lt"/>
              <a:sym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Vertic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ציין מיקום תוכן 2"/>
          <p:cNvSpPr>
            <a:spLocks noGrp="1"/>
          </p:cNvSpPr>
          <p:nvPr>
            <p:ph idx="16" hasCustomPrompt="1"/>
          </p:nvPr>
        </p:nvSpPr>
        <p:spPr>
          <a:xfrm>
            <a:off x="304800" y="1905000"/>
            <a:ext cx="8458200" cy="1828800"/>
          </a:xfrm>
          <a:prstGeom prst="rect">
            <a:avLst/>
          </a:prstGeom>
        </p:spPr>
        <p:txBody>
          <a:bodyPr/>
          <a:lstStyle>
            <a:lvl1pPr algn="l" rtl="0">
              <a:buClr>
                <a:srgbClr val="05B6F9"/>
              </a:buClr>
              <a:buFont typeface="Calibri" pitchFamily="34" charset="0"/>
              <a:buChar char="»"/>
              <a:defRPr sz="3200">
                <a:solidFill>
                  <a:srgbClr val="000000"/>
                </a:solidFill>
              </a:defRPr>
            </a:lvl1pPr>
            <a:lvl2pPr algn="l" rtl="0">
              <a:buClr>
                <a:srgbClr val="004D86"/>
              </a:buClr>
              <a:buFont typeface="Wingdings" pitchFamily="2" charset="2"/>
              <a:buChar char="§"/>
              <a:defRPr sz="2800" baseline="0">
                <a:solidFill>
                  <a:srgbClr val="000000"/>
                </a:solidFill>
              </a:defRPr>
            </a:lvl2pPr>
            <a:lvl3pPr algn="l" rtl="0">
              <a:buClr>
                <a:srgbClr val="FFC000"/>
              </a:buClr>
              <a:buFont typeface="Arial" pitchFamily="34" charset="0"/>
              <a:buChar char="•"/>
              <a:defRPr sz="2800" baseline="0">
                <a:solidFill>
                  <a:srgbClr val="000000"/>
                </a:solidFill>
                <a:latin typeface="+mn-lt"/>
              </a:defRPr>
            </a:lvl3pPr>
            <a:lvl4pPr algn="l" rtl="0">
              <a:buClr>
                <a:srgbClr val="FFC000"/>
              </a:buClr>
              <a:buFont typeface="Arial" pitchFamily="34" charset="0"/>
              <a:buNone/>
              <a:defRPr sz="3200">
                <a:solidFill>
                  <a:srgbClr val="000000"/>
                </a:solidFill>
                <a:latin typeface="+mn-lt"/>
              </a:defRPr>
            </a:lvl4pPr>
            <a:lvl5pPr algn="l" rtl="0">
              <a:defRPr/>
            </a:lvl5pPr>
          </a:lstStyle>
          <a:p>
            <a:pPr lvl="0"/>
            <a:r>
              <a:rPr lang="en-US" dirty="0" smtClean="0"/>
              <a:t>level1</a:t>
            </a:r>
            <a:endParaRPr lang="he-IL" dirty="0" smtClean="0"/>
          </a:p>
          <a:p>
            <a:pPr lvl="1"/>
            <a:r>
              <a:rPr lang="en-US" dirty="0" smtClean="0"/>
              <a:t>Level 2</a:t>
            </a:r>
            <a:endParaRPr lang="he-IL" dirty="0" smtClean="0"/>
          </a:p>
          <a:p>
            <a:pPr lvl="2"/>
            <a:r>
              <a:rPr lang="en-US" dirty="0" smtClean="0"/>
              <a:t>Level 3</a:t>
            </a:r>
            <a:endParaRPr lang="he-IL" dirty="0" smtClean="0"/>
          </a:p>
          <a:p>
            <a:pPr lvl="3"/>
            <a:endParaRPr lang="he-IL" dirty="0" smtClean="0"/>
          </a:p>
        </p:txBody>
      </p:sp>
      <p:sp>
        <p:nvSpPr>
          <p:cNvPr id="12" name="מציין מיקום טקסט 14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295400"/>
            <a:ext cx="8458200" cy="533400"/>
          </a:xfrm>
          <a:prstGeom prst="rect">
            <a:avLst/>
          </a:prstGeom>
        </p:spPr>
        <p:txBody>
          <a:bodyPr/>
          <a:lstStyle>
            <a:lvl1pPr algn="l" rtl="0">
              <a:defRPr sz="3200" b="1" baseline="0">
                <a:solidFill>
                  <a:srgbClr val="004D86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 smtClean="0"/>
              <a:t>Title style</a:t>
            </a:r>
            <a:endParaRPr lang="he-IL" dirty="0" smtClean="0"/>
          </a:p>
        </p:txBody>
      </p:sp>
      <p:sp>
        <p:nvSpPr>
          <p:cNvPr id="7" name="מציין מיקום תוכן 2"/>
          <p:cNvSpPr>
            <a:spLocks noGrp="1"/>
          </p:cNvSpPr>
          <p:nvPr>
            <p:ph idx="17" hasCustomPrompt="1"/>
          </p:nvPr>
        </p:nvSpPr>
        <p:spPr>
          <a:xfrm>
            <a:off x="304800" y="4495800"/>
            <a:ext cx="8458200" cy="1905000"/>
          </a:xfrm>
          <a:prstGeom prst="rect">
            <a:avLst/>
          </a:prstGeom>
        </p:spPr>
        <p:txBody>
          <a:bodyPr/>
          <a:lstStyle>
            <a:lvl1pPr algn="l" rtl="0">
              <a:buClr>
                <a:srgbClr val="05B6F9"/>
              </a:buClr>
              <a:buFont typeface="Calibri" pitchFamily="34" charset="0"/>
              <a:buChar char="»"/>
              <a:defRPr sz="3200">
                <a:solidFill>
                  <a:srgbClr val="000000"/>
                </a:solidFill>
              </a:defRPr>
            </a:lvl1pPr>
            <a:lvl2pPr algn="l" rtl="0">
              <a:buClr>
                <a:srgbClr val="004D86"/>
              </a:buClr>
              <a:buFont typeface="Wingdings" pitchFamily="2" charset="2"/>
              <a:buChar char="§"/>
              <a:defRPr sz="2800" baseline="0">
                <a:solidFill>
                  <a:srgbClr val="000000"/>
                </a:solidFill>
              </a:defRPr>
            </a:lvl2pPr>
            <a:lvl3pPr algn="l" rtl="0">
              <a:buClr>
                <a:srgbClr val="FFC000"/>
              </a:buClr>
              <a:buFont typeface="Arial" pitchFamily="34" charset="0"/>
              <a:buChar char="•"/>
              <a:defRPr sz="2800" baseline="0">
                <a:solidFill>
                  <a:srgbClr val="000000"/>
                </a:solidFill>
                <a:latin typeface="+mn-lt"/>
              </a:defRPr>
            </a:lvl3pPr>
            <a:lvl4pPr algn="l" rtl="0">
              <a:buClr>
                <a:srgbClr val="FFC000"/>
              </a:buClr>
              <a:buFont typeface="Arial" pitchFamily="34" charset="0"/>
              <a:buNone/>
              <a:defRPr sz="3200">
                <a:solidFill>
                  <a:srgbClr val="000000"/>
                </a:solidFill>
                <a:latin typeface="+mn-lt"/>
              </a:defRPr>
            </a:lvl4pPr>
            <a:lvl5pPr algn="l" rtl="0">
              <a:defRPr/>
            </a:lvl5pPr>
          </a:lstStyle>
          <a:p>
            <a:pPr lvl="0"/>
            <a:r>
              <a:rPr lang="en-US" dirty="0" smtClean="0"/>
              <a:t>level1</a:t>
            </a:r>
            <a:endParaRPr lang="he-IL" dirty="0" smtClean="0"/>
          </a:p>
          <a:p>
            <a:pPr lvl="1"/>
            <a:r>
              <a:rPr lang="en-US" dirty="0" smtClean="0"/>
              <a:t>Level 2</a:t>
            </a:r>
            <a:endParaRPr lang="he-IL" dirty="0" smtClean="0"/>
          </a:p>
          <a:p>
            <a:pPr lvl="2"/>
            <a:r>
              <a:rPr lang="en-US" dirty="0" smtClean="0"/>
              <a:t>Level 3</a:t>
            </a:r>
            <a:endParaRPr lang="he-IL" dirty="0" smtClean="0"/>
          </a:p>
          <a:p>
            <a:pPr lvl="3"/>
            <a:endParaRPr lang="he-IL" dirty="0" smtClean="0"/>
          </a:p>
        </p:txBody>
      </p:sp>
      <p:sp>
        <p:nvSpPr>
          <p:cNvPr id="9" name="מציין מיקום טקסט 14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3886200"/>
            <a:ext cx="8458200" cy="533400"/>
          </a:xfrm>
          <a:prstGeom prst="rect">
            <a:avLst/>
          </a:prstGeom>
        </p:spPr>
        <p:txBody>
          <a:bodyPr/>
          <a:lstStyle>
            <a:lvl1pPr algn="l" rtl="0">
              <a:defRPr sz="3200" b="1" baseline="0">
                <a:solidFill>
                  <a:srgbClr val="004D86"/>
                </a:solidFill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dirty="0" smtClean="0"/>
              <a:t>Title style</a:t>
            </a:r>
            <a:endParaRPr lang="he-IL" dirty="0" smtClean="0"/>
          </a:p>
        </p:txBody>
      </p:sp>
      <p:sp>
        <p:nvSpPr>
          <p:cNvPr id="11" name="כותרת 1"/>
          <p:cNvSpPr>
            <a:spLocks noGrp="1"/>
          </p:cNvSpPr>
          <p:nvPr>
            <p:ph type="ctrTitle" hasCustomPrompt="1"/>
          </p:nvPr>
        </p:nvSpPr>
        <p:spPr>
          <a:xfrm>
            <a:off x="304800" y="304801"/>
            <a:ext cx="6781800" cy="457199"/>
          </a:xfrm>
          <a:prstGeom prst="rect">
            <a:avLst/>
          </a:prstGeom>
        </p:spPr>
        <p:txBody>
          <a:bodyPr/>
          <a:lstStyle>
            <a:lvl1pPr>
              <a:defRPr lang="en-US" sz="3200" b="1" dirty="0">
                <a:solidFill>
                  <a:schemeClr val="bg1"/>
                </a:solidFill>
                <a:sym typeface="Arial" pitchFamily="34" charset="0"/>
              </a:defRPr>
            </a:lvl1pPr>
          </a:lstStyle>
          <a:p>
            <a:pPr>
              <a:lnSpc>
                <a:spcPct val="80000"/>
              </a:lnSpc>
              <a:defRPr/>
            </a:pPr>
            <a:r>
              <a:rPr lang="en-US" sz="2800" b="1" dirty="0" smtClean="0">
                <a:solidFill>
                  <a:srgbClr val="FFFFFF"/>
                </a:solidFill>
                <a:latin typeface="+mn-lt"/>
                <a:sym typeface="Arial" pitchFamily="34" charset="0"/>
              </a:rPr>
              <a:t>Chapter Name</a:t>
            </a:r>
            <a:endParaRPr lang="en-US" sz="2800" b="1" dirty="0">
              <a:solidFill>
                <a:srgbClr val="FFFFFF"/>
              </a:solidFill>
              <a:latin typeface="+mn-lt"/>
              <a:sym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pha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מציין מיקום טקסט 1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590800"/>
            <a:ext cx="9144000" cy="762000"/>
          </a:xfrm>
          <a:prstGeom prst="rect">
            <a:avLst/>
          </a:prstGeom>
        </p:spPr>
        <p:txBody>
          <a:bodyPr/>
          <a:lstStyle>
            <a:lvl1pPr algn="ctr" rtl="0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  <a:lvl2pPr>
              <a:defRPr sz="4800">
                <a:latin typeface="+mn-lt"/>
              </a:defRPr>
            </a:lvl2pPr>
            <a:lvl3pPr>
              <a:defRPr sz="4800">
                <a:latin typeface="+mn-lt"/>
              </a:defRPr>
            </a:lvl3pPr>
            <a:lvl4pPr>
              <a:defRPr sz="4800">
                <a:latin typeface="+mn-lt"/>
              </a:defRPr>
            </a:lvl4pPr>
            <a:lvl5pPr>
              <a:defRPr sz="4800">
                <a:latin typeface="+mn-lt"/>
              </a:defRPr>
            </a:lvl5pPr>
          </a:lstStyle>
          <a:p>
            <a:pPr lvl="0"/>
            <a:r>
              <a:rPr lang="en-US" dirty="0" smtClean="0"/>
              <a:t>Presentation name</a:t>
            </a:r>
            <a:endParaRPr lang="he-IL" dirty="0"/>
          </a:p>
        </p:txBody>
      </p:sp>
      <p:sp>
        <p:nvSpPr>
          <p:cNvPr id="14" name="מציין מיקום טקסט 12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352800"/>
            <a:ext cx="9144000" cy="990600"/>
          </a:xfrm>
          <a:prstGeom prst="rect">
            <a:avLst/>
          </a:prstGeom>
        </p:spPr>
        <p:txBody>
          <a:bodyPr/>
          <a:lstStyle>
            <a:lvl1pPr algn="ctr" rtl="0">
              <a:buNone/>
              <a:defRPr sz="2800" b="1">
                <a:solidFill>
                  <a:srgbClr val="05B6F9"/>
                </a:solidFill>
                <a:latin typeface="+mj-lt"/>
              </a:defRPr>
            </a:lvl1pPr>
            <a:lvl2pPr>
              <a:defRPr sz="4800">
                <a:latin typeface="+mn-lt"/>
              </a:defRPr>
            </a:lvl2pPr>
            <a:lvl3pPr>
              <a:defRPr sz="4800">
                <a:latin typeface="+mn-lt"/>
              </a:defRPr>
            </a:lvl3pPr>
            <a:lvl4pPr>
              <a:defRPr sz="4800">
                <a:latin typeface="+mn-lt"/>
              </a:defRPr>
            </a:lvl4pPr>
            <a:lvl5pPr>
              <a:defRPr sz="4800">
                <a:latin typeface="+mn-lt"/>
              </a:defRPr>
            </a:lvl5pPr>
          </a:lstStyle>
          <a:p>
            <a:pPr lvl="0"/>
            <a:r>
              <a:rPr lang="en-US" dirty="0" smtClean="0"/>
              <a:t>By: Israel Israeli</a:t>
            </a:r>
            <a:endParaRPr lang="he-I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32"/>
          <p:cNvSpPr txBox="1">
            <a:spLocks/>
          </p:cNvSpPr>
          <p:nvPr userDrawn="1"/>
        </p:nvSpPr>
        <p:spPr>
          <a:xfrm>
            <a:off x="7924800" y="6553200"/>
            <a:ext cx="1066800" cy="3048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C000"/>
                </a:solidFill>
                <a:latin typeface="+mj-lt"/>
              </a:defRPr>
            </a:lvl1pPr>
          </a:lstStyle>
          <a:p>
            <a:pPr marL="342900" marR="0" lvl="0" indent="-3429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894A89DB-1618-40BF-A857-6917E362F5C2}" type="slidenum">
              <a:rPr kumimoji="0" lang="he-IL" sz="1800" b="1" i="0" u="none" strike="noStrike" kern="1200" cap="none" spc="0" normalizeH="0" baseline="0" noProof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342900" marR="0" lvl="0" indent="-342900" algn="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he-IL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054975" y="76200"/>
            <a:ext cx="1089025" cy="914399"/>
          </a:xfrm>
          <a:prstGeom prst="rect">
            <a:avLst/>
          </a:prstGeom>
          <a:solidFill>
            <a:srgbClr val="061126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ct val="80000"/>
              </a:lnSpc>
            </a:pPr>
            <a:endParaRPr lang="en-US" sz="2800" b="1" dirty="0">
              <a:solidFill>
                <a:srgbClr val="FFFFFF"/>
              </a:solidFill>
              <a:latin typeface="+mn-lt"/>
              <a:sym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8016875" y="720725"/>
            <a:ext cx="228600" cy="248555"/>
          </a:xfrm>
          <a:prstGeom prst="rect">
            <a:avLst/>
          </a:prstGeom>
          <a:solidFill>
            <a:srgbClr val="061126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ct val="80000"/>
              </a:lnSpc>
            </a:pPr>
            <a:endParaRPr lang="en-US" sz="2800" b="1" dirty="0">
              <a:solidFill>
                <a:srgbClr val="FFFFFF"/>
              </a:solidFill>
              <a:latin typeface="+mn-lt"/>
              <a:sym typeface="Arial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8045450" y="152400"/>
            <a:ext cx="228600" cy="248555"/>
          </a:xfrm>
          <a:prstGeom prst="rect">
            <a:avLst/>
          </a:prstGeom>
          <a:solidFill>
            <a:srgbClr val="061126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ct val="80000"/>
              </a:lnSpc>
            </a:pPr>
            <a:endParaRPr lang="en-US" sz="2800" b="1" dirty="0">
              <a:solidFill>
                <a:srgbClr val="FFFFFF"/>
              </a:solidFill>
              <a:latin typeface="+mn-lt"/>
              <a:sym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9" r:id="rId2"/>
    <p:sldLayoutId id="2147483690" r:id="rId3"/>
    <p:sldLayoutId id="2147483692" r:id="rId4"/>
  </p:sldLayoutIdLst>
  <p:hf hdr="0" dt="0"/>
  <p:txStyles>
    <p:title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lang="en-US" sz="4400" b="1" kern="1200" smtClean="0">
          <a:solidFill>
            <a:srgbClr val="FFFFFF"/>
          </a:solidFill>
          <a:latin typeface="+mj-lt"/>
          <a:ea typeface="+mj-ea"/>
          <a:cs typeface="+mj-cs"/>
          <a:sym typeface="Arial" pitchFamily="34" charset="0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None/>
        <a:defRPr sz="3200" kern="1200">
          <a:solidFill>
            <a:srgbClr val="0070C0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8016875" y="76200"/>
            <a:ext cx="1127125" cy="1010555"/>
            <a:chOff x="8016875" y="76200"/>
            <a:chExt cx="1127125" cy="1010555"/>
          </a:xfrm>
        </p:grpSpPr>
        <p:sp>
          <p:nvSpPr>
            <p:cNvPr id="3" name="Rectangle 2"/>
            <p:cNvSpPr/>
            <p:nvPr userDrawn="1"/>
          </p:nvSpPr>
          <p:spPr bwMode="auto">
            <a:xfrm>
              <a:off x="8054975" y="76200"/>
              <a:ext cx="1089025" cy="1010555"/>
            </a:xfrm>
            <a:prstGeom prst="rect">
              <a:avLst/>
            </a:prstGeom>
            <a:solidFill>
              <a:srgbClr val="061126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>
                <a:lnSpc>
                  <a:spcPct val="80000"/>
                </a:lnSpc>
              </a:pPr>
              <a:endParaRPr lang="en-US" sz="2800" b="1" dirty="0">
                <a:solidFill>
                  <a:srgbClr val="FFFFFF"/>
                </a:solidFill>
                <a:latin typeface="+mn-lt"/>
                <a:sym typeface="Arial" pitchFamily="34" charset="0"/>
              </a:endParaRPr>
            </a:p>
          </p:txBody>
        </p:sp>
        <p:sp>
          <p:nvSpPr>
            <p:cNvPr id="4" name="Rectangle 3"/>
            <p:cNvSpPr/>
            <p:nvPr userDrawn="1"/>
          </p:nvSpPr>
          <p:spPr bwMode="auto">
            <a:xfrm>
              <a:off x="8016875" y="720725"/>
              <a:ext cx="228600" cy="248555"/>
            </a:xfrm>
            <a:prstGeom prst="rect">
              <a:avLst/>
            </a:prstGeom>
            <a:solidFill>
              <a:srgbClr val="061126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>
                <a:lnSpc>
                  <a:spcPct val="80000"/>
                </a:lnSpc>
              </a:pPr>
              <a:endParaRPr lang="en-US" sz="2800" b="1" dirty="0">
                <a:solidFill>
                  <a:srgbClr val="FFFFFF"/>
                </a:solidFill>
                <a:latin typeface="+mn-lt"/>
                <a:sym typeface="Arial" pitchFamily="34" charset="0"/>
              </a:endParaRPr>
            </a:p>
          </p:txBody>
        </p:sp>
        <p:sp>
          <p:nvSpPr>
            <p:cNvPr id="5" name="Rectangle 4"/>
            <p:cNvSpPr/>
            <p:nvPr userDrawn="1"/>
          </p:nvSpPr>
          <p:spPr bwMode="auto">
            <a:xfrm>
              <a:off x="8045450" y="152400"/>
              <a:ext cx="228600" cy="248555"/>
            </a:xfrm>
            <a:prstGeom prst="rect">
              <a:avLst/>
            </a:prstGeom>
            <a:solidFill>
              <a:srgbClr val="061126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l">
                <a:lnSpc>
                  <a:spcPct val="80000"/>
                </a:lnSpc>
              </a:pPr>
              <a:endParaRPr lang="en-US" sz="2800" b="1" dirty="0">
                <a:solidFill>
                  <a:srgbClr val="FFFFFF"/>
                </a:solidFill>
                <a:latin typeface="+mn-lt"/>
                <a:sym typeface="Arial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ctr" rtl="1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1600200" y="304800"/>
            <a:ext cx="1524000" cy="1524000"/>
          </a:xfrm>
          <a:prstGeom prst="rect">
            <a:avLst/>
          </a:prstGeom>
          <a:solidFill>
            <a:srgbClr val="061126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ct val="80000"/>
              </a:lnSpc>
            </a:pPr>
            <a:endParaRPr lang="en-US" sz="2800" b="1" dirty="0">
              <a:solidFill>
                <a:srgbClr val="FFFFFF"/>
              </a:solidFill>
              <a:latin typeface="+mn-lt"/>
              <a:sym typeface="Arial" pitchFamily="34" charset="0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1524000" y="1371600"/>
            <a:ext cx="1066800" cy="457200"/>
          </a:xfrm>
          <a:prstGeom prst="rect">
            <a:avLst/>
          </a:prstGeom>
          <a:solidFill>
            <a:srgbClr val="061126"/>
          </a:solidFill>
          <a:ln w="9525">
            <a:noFill/>
            <a:miter lim="800000"/>
            <a:headEnd/>
            <a:tailEnd/>
          </a:ln>
        </p:spPr>
        <p:txBody>
          <a:bodyPr wrap="square" lIns="0" tIns="0" rIns="0" bIns="0" rtlCol="0" anchor="ctr">
            <a:noAutofit/>
          </a:bodyPr>
          <a:lstStyle/>
          <a:p>
            <a:pPr algn="l">
              <a:lnSpc>
                <a:spcPct val="80000"/>
              </a:lnSpc>
            </a:pPr>
            <a:endParaRPr lang="en-US" sz="2800" b="1" dirty="0">
              <a:solidFill>
                <a:srgbClr val="FFFFFF"/>
              </a:solidFill>
              <a:latin typeface="+mn-lt"/>
              <a:sym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385560"/>
            <a:ext cx="7642860" cy="472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382000" y="6400800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dt="0"/>
  <p:txStyles>
    <p:titleStyle>
      <a:lvl1pPr algn="ctr" rtl="1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://stas-blogspot.blogspot.com/2011/07/most-complete-list-of-xx-options-for.html" TargetMode="External"/><Relationship Id="rId3" Type="http://schemas.openxmlformats.org/officeDocument/2006/relationships/hyperlink" Target="http://java.sun.com/j2se/reference/whitepapers/memorymanagement_whitepaper.pdf" TargetMode="External"/><Relationship Id="rId7" Type="http://schemas.openxmlformats.org/officeDocument/2006/relationships/hyperlink" Target="http://www.oracle.com/technetwork/java/javase/tech/vmoptions-jsp-140102.html" TargetMode="External"/><Relationship Id="rId2" Type="http://schemas.openxmlformats.org/officeDocument/2006/relationships/hyperlink" Target="http://www.oracle.com/technetwork/java/javase/gc-tuning-6-140523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.sun.com/performance/reference/whitepapers/tuning.html" TargetMode="External"/><Relationship Id="rId5" Type="http://schemas.openxmlformats.org/officeDocument/2006/relationships/hyperlink" Target="http://kashr.posterous.com/setting-java-gc-parameters-for-large-heaps" TargetMode="External"/><Relationship Id="rId4" Type="http://schemas.openxmlformats.org/officeDocument/2006/relationships/hyperlink" Target="http://citeseerx.ist.psu.edu/viewdoc/download?doi=10.1.1.63.6386&amp;rep=rep1&amp;type=pdf" TargetMode="External"/><Relationship Id="rId9" Type="http://schemas.openxmlformats.org/officeDocument/2006/relationships/hyperlink" Target="http://drdobbs.com/article/printableArticle.jhtml?articleId=219401061&amp;dept_url=/java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dougqh/jvm-internals-key-note" TargetMode="External"/><Relationship Id="rId2" Type="http://schemas.openxmlformats.org/officeDocument/2006/relationships/hyperlink" Target="http://www.oracle.com/technetwork/server-storage/ts-5419-159484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evx.com/Java/Article/2197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HotSpot</a:t>
            </a:r>
            <a:r>
              <a:rPr lang="en-US" dirty="0" smtClean="0"/>
              <a:t> JVM Tuning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By: Gilad Garon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976398">
            <a:off x="4638294" y="1423454"/>
            <a:ext cx="3804499" cy="119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  <a:spcAft>
                <a:spcPts val="0"/>
              </a:spcAft>
            </a:pPr>
            <a:r>
              <a:rPr lang="en-US" sz="5400" b="1" dirty="0" smtClean="0">
                <a:solidFill>
                  <a:srgbClr val="FFC000"/>
                </a:solidFill>
                <a:latin typeface="Freestyle Script" pitchFamily="66" charset="0"/>
              </a:rPr>
              <a:t>Technical</a:t>
            </a:r>
          </a:p>
          <a:p>
            <a:pPr>
              <a:lnSpc>
                <a:spcPts val="4000"/>
              </a:lnSpc>
              <a:spcAft>
                <a:spcPts val="0"/>
              </a:spcAft>
            </a:pPr>
            <a:r>
              <a:rPr lang="en-US" sz="5400" b="1" dirty="0" smtClean="0">
                <a:solidFill>
                  <a:srgbClr val="FFC000"/>
                </a:solidFill>
                <a:latin typeface="Freestyle Script" pitchFamily="66" charset="0"/>
              </a:rPr>
              <a:t>Meeting!</a:t>
            </a:r>
            <a:endParaRPr lang="en-US" sz="5400" b="1" dirty="0">
              <a:solidFill>
                <a:srgbClr val="FFC000"/>
              </a:solidFill>
              <a:latin typeface="Freestyle Script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Intel Xeon / Itanium?</a:t>
            </a:r>
          </a:p>
          <a:p>
            <a:r>
              <a:rPr lang="en-US" dirty="0" smtClean="0"/>
              <a:t>AMD </a:t>
            </a:r>
            <a:r>
              <a:rPr lang="en-US" dirty="0" err="1" smtClean="0"/>
              <a:t>Operton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Sun SPARC?</a:t>
            </a:r>
          </a:p>
          <a:p>
            <a:r>
              <a:rPr lang="en-US" dirty="0" smtClean="0"/>
              <a:t>IBM Power?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should be your opinion?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Choosing the right hardware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04800" y="4343400"/>
            <a:ext cx="8458200" cy="609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dirty="0" smtClean="0">
                <a:solidFill>
                  <a:srgbClr val="004D86"/>
                </a:solidFill>
                <a:latin typeface="+mn-lt"/>
                <a:cs typeface="+mn-cs"/>
              </a:rPr>
              <a:t>The winner is….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4D8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04800" y="4876800"/>
            <a:ext cx="8458200" cy="609600"/>
          </a:xfrm>
          <a:prstGeom prst="rect">
            <a:avLst/>
          </a:prstGeom>
        </p:spPr>
        <p:txBody>
          <a:bodyPr/>
          <a:lstStyle/>
          <a:p>
            <a:pPr marL="342900" indent="-342900" algn="l" rtl="0">
              <a:spcBef>
                <a:spcPct val="20000"/>
              </a:spcBef>
            </a:pPr>
            <a:r>
              <a:rPr lang="en-US" sz="3200" b="1" noProof="0" dirty="0" smtClean="0">
                <a:solidFill>
                  <a:srgbClr val="004D86"/>
                </a:solidFill>
                <a:latin typeface="+mn-lt"/>
                <a:cs typeface="+mn-cs"/>
              </a:rPr>
              <a:t>No one will ever ask for your opinion </a:t>
            </a:r>
            <a:r>
              <a:rPr lang="en-US" sz="3200" b="1" dirty="0" smtClean="0">
                <a:solidFill>
                  <a:srgbClr val="004D86"/>
                </a:solidFill>
                <a:latin typeface="Calibri"/>
                <a:cs typeface="Arial"/>
              </a:rPr>
              <a:t>(almost)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4D8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364405331"/>
              </p:ext>
            </p:extLst>
          </p:nvPr>
        </p:nvGraphicFramePr>
        <p:xfrm>
          <a:off x="304800" y="1981200"/>
          <a:ext cx="83058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608"/>
                <a:gridCol w="2469292"/>
                <a:gridCol w="4152900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CPU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Sun</a:t>
                      </a:r>
                      <a:r>
                        <a:rPr lang="en-US" baseline="0" dirty="0" smtClean="0"/>
                        <a:t> Fire T1000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UltraSparc</a:t>
                      </a:r>
                      <a:r>
                        <a:rPr lang="en-US" dirty="0" smtClean="0"/>
                        <a:t> T1</a:t>
                      </a:r>
                      <a:r>
                        <a:rPr lang="en-US" baseline="0" dirty="0" smtClean="0"/>
                        <a:t> , 32 Threads @ 1.2 </a:t>
                      </a:r>
                      <a:r>
                        <a:rPr lang="en-US" baseline="0" dirty="0" err="1" smtClean="0"/>
                        <a:t>Ghz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Sun Fire T5120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UltraSparc</a:t>
                      </a:r>
                      <a:r>
                        <a:rPr lang="en-US" dirty="0" smtClean="0"/>
                        <a:t> T2</a:t>
                      </a:r>
                      <a:r>
                        <a:rPr lang="en-US" baseline="0" dirty="0" smtClean="0"/>
                        <a:t>, 48 Threads @ 1.6 </a:t>
                      </a:r>
                      <a:r>
                        <a:rPr lang="en-US" baseline="0" dirty="0" err="1" smtClean="0"/>
                        <a:t>Ghz</a:t>
                      </a:r>
                      <a:endParaRPr lang="en-US" dirty="0" smtClean="0"/>
                    </a:p>
                    <a:p>
                      <a:pPr algn="l" rtl="0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HP </a:t>
                      </a:r>
                      <a:r>
                        <a:rPr lang="en-US" dirty="0" err="1" smtClean="0"/>
                        <a:t>VMWare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Intel Xeon</a:t>
                      </a:r>
                      <a:r>
                        <a:rPr lang="en-US" baseline="0" dirty="0" smtClean="0"/>
                        <a:t>, 8 Threads @ 3.0Ghz (</a:t>
                      </a:r>
                      <a:r>
                        <a:rPr lang="en-US" baseline="0" dirty="0" err="1" smtClean="0"/>
                        <a:t>VMWare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IDI Hardware history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Choosing the right hardware @ IDI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IDI Test Case</a:t>
            </a:r>
          </a:p>
          <a:p>
            <a:r>
              <a:rPr lang="en-US" dirty="0" smtClean="0"/>
              <a:t>Choosing the right hardware</a:t>
            </a:r>
          </a:p>
          <a:p>
            <a:r>
              <a:rPr lang="en-US" b="1" dirty="0" smtClean="0"/>
              <a:t>Garbage Collectors</a:t>
            </a:r>
          </a:p>
          <a:p>
            <a:r>
              <a:rPr lang="en-US" dirty="0" smtClean="0"/>
              <a:t>JVM Tuning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JVM Tuning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1066800"/>
            <a:ext cx="8458200" cy="609600"/>
          </a:xfrm>
        </p:spPr>
        <p:txBody>
          <a:bodyPr/>
          <a:lstStyle/>
          <a:p>
            <a:r>
              <a:rPr lang="en-US" dirty="0" smtClean="0"/>
              <a:t>Remember this?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Garbage Collectors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1982" y="1600200"/>
            <a:ext cx="4982018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6096000"/>
            <a:ext cx="8458200" cy="609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Garbage Collection means that don’t have to anymore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the JVM starts, the host OS assigns a dedicated memory space to that VM</a:t>
            </a:r>
          </a:p>
          <a:p>
            <a:r>
              <a:rPr lang="en-US" dirty="0" smtClean="0"/>
              <a:t>The VM allocates memory to the application within that dedicated memory space</a:t>
            </a:r>
          </a:p>
          <a:p>
            <a:r>
              <a:rPr lang="en-US" dirty="0" smtClean="0"/>
              <a:t>The VM frees memory automatically via garbage collectors</a:t>
            </a:r>
          </a:p>
          <a:p>
            <a:r>
              <a:rPr lang="en-US" dirty="0" smtClean="0"/>
              <a:t>Garbage Collection is an expensive algorithm</a:t>
            </a:r>
          </a:p>
          <a:p>
            <a:endParaRPr lang="en-US" b="1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JVM Memory Handling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Garbage Collectors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4029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memory space is divided into three separated memory spaces:</a:t>
            </a:r>
          </a:p>
          <a:p>
            <a:pPr lvl="1"/>
            <a:r>
              <a:rPr lang="en-US" sz="2800" b="1" dirty="0" smtClean="0"/>
              <a:t>Eden Space</a:t>
            </a:r>
            <a:br>
              <a:rPr lang="en-US" sz="2800" b="1" dirty="0" smtClean="0"/>
            </a:br>
            <a:r>
              <a:rPr lang="en-US" sz="2800" dirty="0" smtClean="0"/>
              <a:t>Where objects are born</a:t>
            </a:r>
          </a:p>
          <a:p>
            <a:pPr lvl="1"/>
            <a:r>
              <a:rPr lang="en-US" sz="2800" b="1" dirty="0" smtClean="0"/>
              <a:t>Survivor Spaces</a:t>
            </a:r>
            <a:br>
              <a:rPr lang="en-US" sz="2800" b="1" dirty="0" smtClean="0"/>
            </a:br>
            <a:r>
              <a:rPr lang="en-US" sz="2800" dirty="0" smtClean="0"/>
              <a:t>Where objects mature</a:t>
            </a:r>
          </a:p>
          <a:p>
            <a:pPr lvl="1"/>
            <a:r>
              <a:rPr lang="en-US" sz="2800" b="1" dirty="0" smtClean="0"/>
              <a:t>Tenure Space</a:t>
            </a:r>
            <a:br>
              <a:rPr lang="en-US" sz="2800" b="1" dirty="0" smtClean="0"/>
            </a:br>
            <a:r>
              <a:rPr lang="en-US" sz="2800" dirty="0" smtClean="0"/>
              <a:t>Where objects grow old and die</a:t>
            </a:r>
            <a:endParaRPr lang="en-US" sz="2800" b="1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Generational </a:t>
            </a:r>
            <a:r>
              <a:rPr lang="en-US" dirty="0"/>
              <a:t>Memory Space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Garbage Collectors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693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HotSpot</a:t>
            </a:r>
            <a:r>
              <a:rPr lang="en-US" dirty="0" smtClean="0"/>
              <a:t>  VM‘s Generational Memory Space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Garbage Collectors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62000" y="1981200"/>
            <a:ext cx="78486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Eden Space</a:t>
            </a:r>
            <a:endParaRPr lang="en-US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800600" y="2971800"/>
            <a:ext cx="38100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Survivor Space 2</a:t>
            </a:r>
            <a:endParaRPr lang="en-US" sz="24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762000" y="2971800"/>
            <a:ext cx="38100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Survivor Space 1</a:t>
            </a:r>
            <a:endParaRPr lang="en-US" sz="24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762000" y="3962400"/>
            <a:ext cx="7848600" cy="76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Tenure (Old) Generation</a:t>
            </a:r>
            <a:endParaRPr lang="en-US" sz="28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762000" y="5181600"/>
            <a:ext cx="7848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Permanent Generation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81000" y="4953000"/>
            <a:ext cx="8458200" cy="0"/>
          </a:xfrm>
          <a:prstGeom prst="line">
            <a:avLst/>
          </a:prstGeom>
          <a:ln w="47625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Concurrency</a:t>
            </a:r>
            <a:br>
              <a:rPr lang="en-US" b="1" dirty="0" smtClean="0"/>
            </a:br>
            <a:r>
              <a:rPr lang="en-US" dirty="0" err="1"/>
              <a:t>Concurrency</a:t>
            </a:r>
            <a:r>
              <a:rPr lang="en-US" dirty="0"/>
              <a:t> describes its ability to do work while application threads are still running</a:t>
            </a:r>
            <a:endParaRPr lang="en-US" dirty="0" smtClean="0"/>
          </a:p>
          <a:p>
            <a:r>
              <a:rPr lang="en-US" b="1" dirty="0" smtClean="0"/>
              <a:t>Parallelism</a:t>
            </a:r>
            <a:br>
              <a:rPr lang="en-US" b="1" dirty="0" smtClean="0"/>
            </a:br>
            <a:r>
              <a:rPr lang="en-US" dirty="0" err="1"/>
              <a:t>P</a:t>
            </a:r>
            <a:r>
              <a:rPr lang="en-US" dirty="0" err="1" smtClean="0"/>
              <a:t>arallelism</a:t>
            </a:r>
            <a:r>
              <a:rPr lang="en-US" dirty="0" smtClean="0"/>
              <a:t> </a:t>
            </a:r>
            <a:r>
              <a:rPr lang="en-US" dirty="0"/>
              <a:t>describes the collector's ability to perform its work across multiple threads of execution.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Hence</a:t>
            </a:r>
            <a:r>
              <a:rPr lang="en-US" dirty="0"/>
              <a:t>, a collector can be parallel but not concurrent, concurrent but not parallel, or both parallel and concurrent.</a:t>
            </a:r>
            <a:endParaRPr lang="en-US" dirty="0" smtClean="0"/>
          </a:p>
          <a:p>
            <a:endParaRPr lang="en-US" b="1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Terms: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Garbage Collectors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012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Copy </a:t>
            </a:r>
            <a:r>
              <a:rPr lang="en-US" b="1" dirty="0"/>
              <a:t>Collector</a:t>
            </a:r>
            <a:br>
              <a:rPr lang="en-US" b="1" dirty="0"/>
            </a:br>
            <a:r>
              <a:rPr lang="en-US" dirty="0"/>
              <a:t>A collector that copies live object from one space to </a:t>
            </a:r>
            <a:r>
              <a:rPr lang="en-US" dirty="0" smtClean="0"/>
              <a:t>another</a:t>
            </a:r>
          </a:p>
          <a:p>
            <a:r>
              <a:rPr lang="en-US" b="1" dirty="0" smtClean="0"/>
              <a:t>Low Pause Collector</a:t>
            </a:r>
            <a:br>
              <a:rPr lang="en-US" b="1" dirty="0" smtClean="0"/>
            </a:br>
            <a:r>
              <a:rPr lang="en-US" dirty="0" smtClean="0"/>
              <a:t>A collector that works along side the application threads</a:t>
            </a:r>
          </a:p>
          <a:p>
            <a:r>
              <a:rPr lang="en-US" b="1" dirty="0" smtClean="0"/>
              <a:t>Throughput Collector</a:t>
            </a:r>
            <a:br>
              <a:rPr lang="en-US" b="1" dirty="0" smtClean="0"/>
            </a:br>
            <a:r>
              <a:rPr lang="en-US" dirty="0" smtClean="0"/>
              <a:t>A collector that doesn’t add </a:t>
            </a:r>
            <a:r>
              <a:rPr lang="en-US" dirty="0"/>
              <a:t>to the serial execution time of the application</a:t>
            </a:r>
            <a:endParaRPr lang="en-US" b="1" dirty="0" smtClean="0"/>
          </a:p>
          <a:p>
            <a:endParaRPr lang="en-US" b="1" dirty="0" smtClean="0"/>
          </a:p>
          <a:p>
            <a:endParaRPr lang="en-US" dirty="0" smtClean="0"/>
          </a:p>
          <a:p>
            <a:endParaRPr lang="en-US" b="1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Terms: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Garbage Collectors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828800"/>
            <a:ext cx="8458200" cy="4297363"/>
          </a:xfrm>
        </p:spPr>
        <p:txBody>
          <a:bodyPr/>
          <a:lstStyle/>
          <a:p>
            <a:r>
              <a:rPr lang="en-US" b="1" dirty="0"/>
              <a:t>Memory Fragmentation</a:t>
            </a:r>
            <a:br>
              <a:rPr lang="en-US" b="1" dirty="0"/>
            </a:br>
            <a:r>
              <a:rPr lang="en-US" dirty="0"/>
              <a:t>The amount of unusable free memory (small holes that object can’t be fitted in</a:t>
            </a:r>
            <a:r>
              <a:rPr lang="en-US" dirty="0" smtClean="0"/>
              <a:t>)</a:t>
            </a:r>
          </a:p>
          <a:p>
            <a:r>
              <a:rPr lang="en-US" b="1" dirty="0"/>
              <a:t>Stop the world: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smtClean="0"/>
              <a:t>application threads are </a:t>
            </a:r>
            <a:r>
              <a:rPr lang="en-US" dirty="0"/>
              <a:t>stopped during the garbage </a:t>
            </a:r>
            <a:r>
              <a:rPr lang="en-US" dirty="0" smtClean="0"/>
              <a:t>collection</a:t>
            </a:r>
            <a:endParaRPr lang="en-US" b="1" dirty="0"/>
          </a:p>
          <a:p>
            <a:r>
              <a:rPr lang="en-US" b="1" dirty="0" smtClean="0"/>
              <a:t>Minor Collection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garbage collection of the young generation</a:t>
            </a:r>
          </a:p>
          <a:p>
            <a:r>
              <a:rPr lang="en-US" b="1" dirty="0" smtClean="0"/>
              <a:t>Major Collection</a:t>
            </a:r>
            <a:br>
              <a:rPr lang="en-US" b="1" dirty="0" smtClean="0"/>
            </a:br>
            <a:r>
              <a:rPr lang="en-US" dirty="0" smtClean="0"/>
              <a:t>A garbage collection of the old generation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Terms, Continued: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Garbage Collectors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905001"/>
            <a:ext cx="8458200" cy="609600"/>
          </a:xfrm>
        </p:spPr>
        <p:txBody>
          <a:bodyPr/>
          <a:lstStyle/>
          <a:p>
            <a:r>
              <a:rPr lang="en-US" dirty="0" smtClean="0"/>
              <a:t>-Xmx2g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It’s more than just: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JVM Tuning?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2438400"/>
            <a:ext cx="8458200" cy="609600"/>
          </a:xfrm>
        </p:spPr>
        <p:txBody>
          <a:bodyPr/>
          <a:lstStyle/>
          <a:p>
            <a:r>
              <a:rPr lang="en-US" dirty="0" smtClean="0"/>
              <a:t>It’s a combination of: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04800" y="2971800"/>
            <a:ext cx="8458200" cy="1066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5B6F9"/>
              </a:buClr>
              <a:buSzTx/>
              <a:buFont typeface="Calibri" pitchFamily="34" charset="0"/>
              <a:buChar char="»"/>
              <a:tabLst/>
              <a:defRPr/>
            </a:pPr>
            <a:r>
              <a:rPr lang="en-US" sz="2800" dirty="0" smtClean="0">
                <a:solidFill>
                  <a:srgbClr val="000000"/>
                </a:solidFill>
                <a:latin typeface="+mn-lt"/>
                <a:cs typeface="+mn-cs"/>
              </a:rPr>
              <a:t>Hardware selection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5B6F9"/>
              </a:buClr>
              <a:buSzTx/>
              <a:buFont typeface="Calibri" pitchFamily="34" charset="0"/>
              <a:buChar char="»"/>
              <a:tabLst/>
              <a:defRPr/>
            </a:pPr>
            <a:r>
              <a:rPr lang="en-US" sz="2800" dirty="0" smtClean="0">
                <a:solidFill>
                  <a:srgbClr val="000000"/>
                </a:solidFill>
                <a:latin typeface="+mn-lt"/>
                <a:cs typeface="+mn-cs"/>
              </a:rPr>
              <a:t>Software architecture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5B6F9"/>
              </a:buClr>
              <a:buSzTx/>
              <a:tabLst/>
              <a:defRPr/>
            </a:pPr>
            <a:endParaRPr lang="en-US" sz="28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5B6F9"/>
              </a:buClr>
              <a:buSzTx/>
              <a:buFont typeface="Calibri" pitchFamily="34" charset="0"/>
              <a:buChar char="»"/>
              <a:tabLst/>
              <a:defRPr/>
            </a:pPr>
            <a:endParaRPr lang="en-US" sz="2800" dirty="0" smtClean="0">
              <a:solidFill>
                <a:srgbClr val="000000"/>
              </a:solidFill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5B6F9"/>
              </a:buClr>
              <a:buSzTx/>
              <a:buFont typeface="Calibri" pitchFamily="34" charset="0"/>
              <a:buChar char="»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3962400"/>
            <a:ext cx="8763000" cy="609600"/>
          </a:xfrm>
        </p:spPr>
        <p:txBody>
          <a:bodyPr>
            <a:noAutofit/>
          </a:bodyPr>
          <a:lstStyle/>
          <a:p>
            <a:r>
              <a:rPr lang="en-US" dirty="0" smtClean="0"/>
              <a:t>But most of all, JVM Tuning is about: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4876800"/>
            <a:ext cx="8458200" cy="609600"/>
          </a:xfrm>
        </p:spPr>
        <p:txBody>
          <a:bodyPr/>
          <a:lstStyle/>
          <a:p>
            <a:pPr algn="ctr"/>
            <a:r>
              <a:rPr lang="en-US" sz="4000" dirty="0" smtClean="0">
                <a:ln>
                  <a:solidFill>
                    <a:srgbClr val="C00000"/>
                  </a:solidFill>
                </a:ln>
                <a:solidFill>
                  <a:sysClr val="windowText" lastClr="000000"/>
                </a:solidFill>
              </a:rPr>
              <a:t>Understanding how your application works!</a:t>
            </a:r>
            <a:endParaRPr lang="en-US" sz="4000" dirty="0">
              <a:ln>
                <a:solidFill>
                  <a:srgbClr val="C00000"/>
                </a:solidFill>
              </a:ln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52400" y="1905000"/>
          <a:ext cx="88392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1828800"/>
                <a:gridCol w="2286000"/>
                <a:gridCol w="2514600"/>
              </a:tblGrid>
              <a:tr h="72390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Young</a:t>
                      </a:r>
                      <a:r>
                        <a:rPr lang="en-US" baseline="0" dirty="0" smtClean="0"/>
                        <a:t> Collector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Old Collector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JVM</a:t>
                      </a:r>
                      <a:r>
                        <a:rPr lang="en-US" baseline="0" dirty="0" smtClean="0"/>
                        <a:t> Flag</a:t>
                      </a:r>
                      <a:endParaRPr lang="en-US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Serial 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Serial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Serial</a:t>
                      </a:r>
                      <a:r>
                        <a:rPr lang="en-US" baseline="0" dirty="0" smtClean="0"/>
                        <a:t> 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UseSerialGC</a:t>
                      </a:r>
                      <a:endParaRPr lang="en-US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Parallel</a:t>
                      </a:r>
                      <a:r>
                        <a:rPr lang="en-US" baseline="0" dirty="0" smtClean="0"/>
                        <a:t> New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Parallel</a:t>
                      </a:r>
                      <a:r>
                        <a:rPr lang="en-US" baseline="0" dirty="0" smtClean="0"/>
                        <a:t> New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Serial Old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UseParNewGC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Concurrent Mark and Sweep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Parallel</a:t>
                      </a:r>
                      <a:r>
                        <a:rPr lang="en-US" baseline="0" dirty="0" smtClean="0"/>
                        <a:t> New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CMS (With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fail over to Serial Old)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UseConcMarkSweepGC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Parallel</a:t>
                      </a:r>
                      <a:r>
                        <a:rPr lang="en-US" baseline="0" dirty="0" smtClean="0"/>
                        <a:t>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Parallel Scavenge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Serial 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UseParallelGC</a:t>
                      </a:r>
                      <a:endParaRPr lang="en-US" dirty="0"/>
                    </a:p>
                  </a:txBody>
                  <a:tcPr/>
                </a:tc>
              </a:tr>
              <a:tr h="723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Parallel</a:t>
                      </a:r>
                      <a:r>
                        <a:rPr lang="en-US" baseline="0" dirty="0" smtClean="0"/>
                        <a:t> Old</a:t>
                      </a:r>
                      <a:endParaRPr lang="en-US" dirty="0" smtClean="0"/>
                    </a:p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Parallel Scavenge</a:t>
                      </a:r>
                      <a:endParaRPr lang="en-US" dirty="0" smtClean="0"/>
                    </a:p>
                    <a:p>
                      <a:pPr algn="l"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Parallel Old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UseParallelOldGC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Types of GC Strategies (Generational):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Garbage Collectors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5410200"/>
            <a:ext cx="8458200" cy="1295400"/>
          </a:xfrm>
        </p:spPr>
        <p:txBody>
          <a:bodyPr/>
          <a:lstStyle/>
          <a:p>
            <a:r>
              <a:rPr lang="en-US" sz="2400" dirty="0" smtClean="0"/>
              <a:t>Young generation collection is done in parallel</a:t>
            </a:r>
          </a:p>
          <a:p>
            <a:pPr lvl="0">
              <a:defRPr/>
            </a:pPr>
            <a:r>
              <a:rPr lang="en-US" sz="2400" dirty="0" smtClean="0"/>
              <a:t>Old generation collection is done mostly in parallel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4800599"/>
            <a:ext cx="8458200" cy="609600"/>
          </a:xfrm>
        </p:spPr>
        <p:txBody>
          <a:bodyPr/>
          <a:lstStyle/>
          <a:p>
            <a:r>
              <a:rPr lang="en-US" dirty="0" smtClean="0"/>
              <a:t>“Parallel Old” Strategy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4800" y="304800"/>
            <a:ext cx="6781800" cy="457199"/>
          </a:xfrm>
        </p:spPr>
        <p:txBody>
          <a:bodyPr/>
          <a:lstStyle/>
          <a:p>
            <a:r>
              <a:rPr lang="en-US" dirty="0" smtClean="0"/>
              <a:t>Garbage Collectors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1143000"/>
            <a:ext cx="8458200" cy="609600"/>
          </a:xfrm>
        </p:spPr>
        <p:txBody>
          <a:bodyPr/>
          <a:lstStyle/>
          <a:p>
            <a:r>
              <a:rPr lang="en-US" dirty="0" smtClean="0"/>
              <a:t>“Parallel New” Strategy</a:t>
            </a:r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04800" y="1752600"/>
            <a:ext cx="8458200" cy="1219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5B6F9"/>
              </a:buClr>
              <a:buSzTx/>
              <a:buFont typeface="Calibri" pitchFamily="34" charset="0"/>
              <a:buChar char="»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Young generation collection is done in parallel (CMS Version)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5B6F9"/>
              </a:buClr>
              <a:buSzTx/>
              <a:buFont typeface="Calibri" pitchFamily="34" charset="0"/>
              <a:buChar char="»"/>
              <a:tabLst/>
              <a:defRPr/>
            </a:pPr>
            <a:r>
              <a:rPr lang="en-US" sz="2400" dirty="0" smtClean="0">
                <a:solidFill>
                  <a:srgbClr val="000000"/>
                </a:solidFill>
                <a:latin typeface="+mn-lt"/>
              </a:rPr>
              <a:t>Old generation collection is done in serial</a:t>
            </a:r>
            <a:endParaRPr lang="en-US" sz="24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304800" y="3581401"/>
            <a:ext cx="8458200" cy="1295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5B6F9"/>
              </a:buClr>
              <a:buSzTx/>
              <a:buFont typeface="Calibri" pitchFamily="34" charset="0"/>
              <a:buChar char="»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Young generation collection is done in parallel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5B6F9"/>
              </a:buClr>
              <a:buSzTx/>
              <a:buFont typeface="Calibri" pitchFamily="34" charset="0"/>
              <a:buChar char="»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Old generation collection is done in serial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2971800"/>
            <a:ext cx="8458200" cy="609600"/>
          </a:xfrm>
        </p:spPr>
        <p:txBody>
          <a:bodyPr/>
          <a:lstStyle/>
          <a:p>
            <a:r>
              <a:rPr lang="en-US" dirty="0" smtClean="0"/>
              <a:t>“Parallel” Strategy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905000"/>
            <a:ext cx="8458200" cy="4221163"/>
          </a:xfrm>
        </p:spPr>
        <p:txBody>
          <a:bodyPr/>
          <a:lstStyle/>
          <a:p>
            <a:r>
              <a:rPr lang="en-US" dirty="0" smtClean="0"/>
              <a:t>Low pause collector (short Stop the World pauses)</a:t>
            </a:r>
          </a:p>
          <a:p>
            <a:r>
              <a:rPr lang="en-US" dirty="0" smtClean="0"/>
              <a:t>Uses Parallel New for new generation GC</a:t>
            </a:r>
          </a:p>
          <a:p>
            <a:r>
              <a:rPr lang="en-US" dirty="0" smtClean="0"/>
              <a:t>Uses CMS for old generation GC</a:t>
            </a:r>
          </a:p>
          <a:p>
            <a:r>
              <a:rPr lang="en-US" dirty="0" smtClean="0"/>
              <a:t>Non compacting old generation collector</a:t>
            </a:r>
          </a:p>
          <a:p>
            <a:r>
              <a:rPr lang="en-US" dirty="0" smtClean="0"/>
              <a:t>Starts before the memory space is full (68%)</a:t>
            </a:r>
          </a:p>
          <a:p>
            <a:r>
              <a:rPr lang="en-US" dirty="0" smtClean="0"/>
              <a:t>Requires a larger heap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Concurrent Mark-Sweep Strategy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Garbage Collectors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0" y="2027237"/>
          <a:ext cx="8458200" cy="429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Serial Collector (New Generation Space)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Garbage Collectors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Serial GC Strategy - Young Generation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Garbage Collectors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62000" y="1981200"/>
            <a:ext cx="80772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800600" y="3505200"/>
            <a:ext cx="4038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762000" y="3505200"/>
            <a:ext cx="38100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762000" y="4953000"/>
            <a:ext cx="8001000" cy="76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38200" y="2057400"/>
            <a:ext cx="11430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057400" y="2057400"/>
            <a:ext cx="3048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2438400" y="2057400"/>
            <a:ext cx="6858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3200400" y="2057400"/>
            <a:ext cx="6858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3962400" y="2057400"/>
            <a:ext cx="6858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6" name="Rounded Rectangle 15"/>
          <p:cNvSpPr/>
          <p:nvPr/>
        </p:nvSpPr>
        <p:spPr>
          <a:xfrm>
            <a:off x="4724400" y="2057400"/>
            <a:ext cx="11430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5943600" y="2057400"/>
            <a:ext cx="11430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7162800" y="2057400"/>
            <a:ext cx="6858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7924800" y="2057400"/>
            <a:ext cx="6096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7" name="Rounded Rectangle 36"/>
          <p:cNvSpPr/>
          <p:nvPr/>
        </p:nvSpPr>
        <p:spPr>
          <a:xfrm>
            <a:off x="5943600" y="2057400"/>
            <a:ext cx="11430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7162800" y="2057400"/>
            <a:ext cx="6858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7924800" y="2057400"/>
            <a:ext cx="6096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38200" y="2819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dirty="0" smtClean="0">
                <a:latin typeface="+mn-lt"/>
              </a:rPr>
              <a:t>Eden memory space</a:t>
            </a:r>
            <a:endParaRPr lang="en-US" b="1" dirty="0"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2000" y="4343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dirty="0" smtClean="0">
                <a:latin typeface="+mn-lt"/>
              </a:rPr>
              <a:t>Survivor space (To)</a:t>
            </a:r>
            <a:endParaRPr lang="en-US" b="1" dirty="0"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00600" y="43550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dirty="0" smtClean="0">
                <a:latin typeface="+mn-lt"/>
              </a:rPr>
              <a:t>Survivor space (From)</a:t>
            </a:r>
            <a:endParaRPr lang="en-US" b="1" dirty="0">
              <a:latin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38200" y="5726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dirty="0" smtClean="0">
                <a:latin typeface="+mn-lt"/>
              </a:rPr>
              <a:t>Tenure memory space</a:t>
            </a:r>
            <a:endParaRPr lang="en-US" b="1" dirty="0">
              <a:latin typeface="+mn-lt"/>
            </a:endParaRPr>
          </a:p>
        </p:txBody>
      </p:sp>
      <p:sp>
        <p:nvSpPr>
          <p:cNvPr id="45" name="Rectangle 44"/>
          <p:cNvSpPr/>
          <p:nvPr/>
        </p:nvSpPr>
        <p:spPr>
          <a:xfrm rot="19556956">
            <a:off x="1129395" y="2967335"/>
            <a:ext cx="68852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Garbage Collection!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 rot="19556956">
            <a:off x="568286" y="3038295"/>
            <a:ext cx="75968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Resuming Application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8" name="Rectangle 47"/>
          <p:cNvSpPr/>
          <p:nvPr/>
        </p:nvSpPr>
        <p:spPr>
          <a:xfrm rot="19556956">
            <a:off x="7157877" y="1618391"/>
            <a:ext cx="21681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No more room!</a:t>
            </a:r>
            <a:br>
              <a:rPr lang="en-US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Promoting to Tenure space</a:t>
            </a:r>
            <a:endParaRPr lang="en-US" sz="1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9" name="Rectangle 48"/>
          <p:cNvSpPr/>
          <p:nvPr/>
        </p:nvSpPr>
        <p:spPr>
          <a:xfrm rot="19556956">
            <a:off x="2180179" y="3523391"/>
            <a:ext cx="216814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Survived!</a:t>
            </a:r>
            <a:br>
              <a:rPr lang="en-US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Earned it’s place in</a:t>
            </a:r>
            <a:br>
              <a:rPr lang="en-US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1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Tenure space</a:t>
            </a:r>
            <a:endParaRPr lang="en-US" sz="1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93" decel="100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193" decel="100000"/>
                                        <p:tgtEl>
                                          <p:spTgt spid="4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5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6" dur="193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7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8" dur="193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9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83 4.19056E-6 L -0.55417 0.22201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" y="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19056E-6 L -0.55416 0.22201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" y="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3 4.19056E-6 L -0.55 0.22201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" y="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49769E-7 L 0.45 -2.49769E-7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6809E-6 L -0.45 -0.0046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93" decel="100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2" dur="193" decel="100000"/>
                                        <p:tgtEl>
                                          <p:spTgt spid="4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53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54" dur="193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55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56" dur="193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57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83 -0.01111 L -0.12083 0.22201 " pathEditMode="relative" rAng="0" ptsTypes="AA">
                                      <p:cBhvr>
                                        <p:cTn id="16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" y="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19056E-6 L -0.12083 0.22201 " pathEditMode="relative" rAng="0" ptsTypes="AA">
                                      <p:cBhvr>
                                        <p:cTn id="1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" y="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417 0.22201 L 0.09583 0.22201 " pathEditMode="relative" rAng="0" ptsTypes="AA">
                                      <p:cBhvr>
                                        <p:cTn id="1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416 0.22201 L 0.09584 0.22201 " pathEditMode="relative" rAng="0" ptsTypes="AA">
                                      <p:cBhvr>
                                        <p:cTn id="1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 0.22201 L -0.75833 0.43293 " pathEditMode="relative" rAng="0" ptsTypes="AA">
                                      <p:cBhvr>
                                        <p:cTn id="1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66667 0.43334 " pathEditMode="relative" rAng="0" ptsTypes="AA">
                                      <p:cBhvr>
                                        <p:cTn id="20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" y="2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37" grpId="1" animBg="1"/>
      <p:bldP spid="37" grpId="2" animBg="1"/>
      <p:bldP spid="38" grpId="0" animBg="1"/>
      <p:bldP spid="38" grpId="1" animBg="1"/>
      <p:bldP spid="39" grpId="0" animBg="1"/>
      <p:bldP spid="39" grpId="1" animBg="1"/>
      <p:bldP spid="42" grpId="0"/>
      <p:bldP spid="43" grpId="0"/>
      <p:bldP spid="45" grpId="0"/>
      <p:bldP spid="45" grpId="1"/>
      <p:bldP spid="45" grpId="2"/>
      <p:bldP spid="45" grpId="3"/>
      <p:bldP spid="47" grpId="0"/>
      <p:bldP spid="47" grpId="1"/>
      <p:bldP spid="47" grpId="2"/>
      <p:bldP spid="47" grpId="3"/>
      <p:bldP spid="48" grpId="1"/>
      <p:bldP spid="48" grpId="4"/>
      <p:bldP spid="49" grpId="0"/>
      <p:bldP spid="4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0" y="2027237"/>
          <a:ext cx="8458200" cy="429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Serial Collector (Old Generation Space)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Garbage Collectors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0" y="1676400"/>
          <a:ext cx="84582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1143000"/>
            <a:ext cx="8458200" cy="609600"/>
          </a:xfrm>
        </p:spPr>
        <p:txBody>
          <a:bodyPr/>
          <a:lstStyle/>
          <a:p>
            <a:r>
              <a:rPr lang="en-US" dirty="0" smtClean="0"/>
              <a:t>Concurrent Mark-Sweep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Garbage Collectors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CMS - Old Generation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Garbage Collectors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2743200"/>
            <a:ext cx="7848600" cy="76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2819400"/>
            <a:ext cx="11430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752600" y="2819400"/>
            <a:ext cx="3048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133600" y="2819400"/>
            <a:ext cx="6858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895600" y="2819400"/>
            <a:ext cx="6858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657600" y="2819400"/>
            <a:ext cx="3048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038600" y="2819400"/>
            <a:ext cx="11430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257800" y="2819400"/>
            <a:ext cx="685800" cy="609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2895600"/>
            <a:ext cx="49143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33400" y="22860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dirty="0" smtClean="0">
                <a:latin typeface="+mn-lt"/>
              </a:rPr>
              <a:t>Tenure memory space</a:t>
            </a:r>
            <a:endParaRPr lang="en-US" b="1" dirty="0">
              <a:latin typeface="+mn-lt"/>
            </a:endParaRP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895600"/>
            <a:ext cx="49143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895600"/>
            <a:ext cx="49143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2895600"/>
            <a:ext cx="49143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TextBox 29"/>
          <p:cNvSpPr txBox="1"/>
          <p:nvPr/>
        </p:nvSpPr>
        <p:spPr>
          <a:xfrm>
            <a:off x="457200" y="3657600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smtClean="0"/>
              <a:t>Phase:</a:t>
            </a:r>
            <a:endParaRPr lang="en-US" sz="2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828800" y="36576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smtClean="0"/>
              <a:t>Initial Mark</a:t>
            </a:r>
            <a:endParaRPr lang="en-US" sz="28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828800" y="36576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smtClean="0"/>
              <a:t>Concurrent Mark</a:t>
            </a:r>
            <a:endParaRPr lang="en-US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828800" y="36576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smtClean="0"/>
              <a:t>Remark</a:t>
            </a:r>
            <a:endParaRPr lang="en-US" sz="28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828800" y="36576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smtClean="0"/>
              <a:t>Concurrent Sweep</a:t>
            </a:r>
            <a:endParaRPr lang="en-US" sz="2800" b="1" dirty="0"/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895600"/>
            <a:ext cx="49143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35"/>
          <p:cNvSpPr txBox="1"/>
          <p:nvPr/>
        </p:nvSpPr>
        <p:spPr>
          <a:xfrm>
            <a:off x="1828800" y="366778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smtClean="0"/>
              <a:t>Concurrent Pre-Clean</a:t>
            </a:r>
            <a:endParaRPr lang="en-US" sz="2800" b="1" dirty="0"/>
          </a:p>
        </p:txBody>
      </p:sp>
      <p:sp>
        <p:nvSpPr>
          <p:cNvPr id="22" name="Rectangle 21"/>
          <p:cNvSpPr/>
          <p:nvPr/>
        </p:nvSpPr>
        <p:spPr>
          <a:xfrm rot="19556956">
            <a:off x="1758247" y="3169508"/>
            <a:ext cx="5615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Stop The World!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 rot="19556956">
            <a:off x="826426" y="3038295"/>
            <a:ext cx="75968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Resuming Application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 rot="19556956">
            <a:off x="1420836" y="2991453"/>
            <a:ext cx="68852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Garbage Collection!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93" decel="100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193" decel="100000"/>
                                        <p:tgtEl>
                                          <p:spTgt spid="1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7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8" dur="193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9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0" dur="193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1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93" decel="100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193" decel="100000"/>
                                        <p:tgtEl>
                                          <p:spTgt spid="2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6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7" dur="193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8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9" dur="193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0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93" decel="100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193" decel="100000"/>
                                        <p:tgtEl>
                                          <p:spTgt spid="2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9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80" dur="193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81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2" dur="193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3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93" decel="100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193" decel="100000"/>
                                        <p:tgtEl>
                                          <p:spTgt spid="2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26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27" dur="193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28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9" dur="193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0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93" decel="100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193" decel="100000"/>
                                        <p:tgtEl>
                                          <p:spTgt spid="2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45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46" dur="193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47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48" dur="193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49" dur="308" accel="100000" fill="hold">
                                          <p:stCondLst>
                                            <p:cond delay="193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9" grpId="0" animBg="1"/>
      <p:bldP spid="10" grpId="0" animBg="1"/>
      <p:bldP spid="10" grpId="1" animBg="1"/>
      <p:bldP spid="11" grpId="0" animBg="1"/>
      <p:bldP spid="12" grpId="0" animBg="1"/>
      <p:bldP spid="31" grpId="0"/>
      <p:bldP spid="31" grpId="2"/>
      <p:bldP spid="32" grpId="0"/>
      <p:bldP spid="32" grpId="2"/>
      <p:bldP spid="33" grpId="0"/>
      <p:bldP spid="33" grpId="2"/>
      <p:bldP spid="34" grpId="0"/>
      <p:bldP spid="36" grpId="0"/>
      <p:bldP spid="36" grpId="1"/>
      <p:bldP spid="22" grpId="0"/>
      <p:bldP spid="22" grpId="1"/>
      <p:bldP spid="22" grpId="2"/>
      <p:bldP spid="22" grpId="3"/>
      <p:bldP spid="20" grpId="0"/>
      <p:bldP spid="20" grpId="1"/>
      <p:bldP spid="20" grpId="2"/>
      <p:bldP spid="20" grpId="3"/>
      <p:bldP spid="18" grpId="0"/>
      <p:bldP spid="18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905000"/>
            <a:ext cx="8458200" cy="4221163"/>
          </a:xfrm>
        </p:spPr>
        <p:txBody>
          <a:bodyPr/>
          <a:lstStyle/>
          <a:p>
            <a:r>
              <a:rPr lang="en-US" dirty="0" smtClean="0"/>
              <a:t>High probability soft real time collector</a:t>
            </a:r>
          </a:p>
          <a:p>
            <a:r>
              <a:rPr lang="en-US" dirty="0" smtClean="0"/>
              <a:t>One memory space for the young and tenure generation</a:t>
            </a:r>
          </a:p>
          <a:p>
            <a:r>
              <a:rPr lang="en-US" dirty="0" smtClean="0"/>
              <a:t>Entire memory space is divided into equally sized cards</a:t>
            </a:r>
          </a:p>
          <a:p>
            <a:r>
              <a:rPr lang="en-US" dirty="0" smtClean="0"/>
              <a:t>Cards are managed by regions and tracked by “Remembered Sets” for changes</a:t>
            </a:r>
          </a:p>
          <a:p>
            <a:r>
              <a:rPr lang="en-US" dirty="0" smtClean="0"/>
              <a:t>A global card table track all the cards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Garbage First (G1) What’s the big deal?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Garbage Collectors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8600" y="1066800"/>
            <a:ext cx="8458200" cy="609600"/>
          </a:xfrm>
        </p:spPr>
        <p:txBody>
          <a:bodyPr/>
          <a:lstStyle/>
          <a:p>
            <a:r>
              <a:rPr lang="en-US" dirty="0" smtClean="0"/>
              <a:t>Garbage First (G1) - Heap Structure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Garbage Collectors</a:t>
            </a:r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1219200" y="1676400"/>
            <a:ext cx="7162800" cy="472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Rectangle 32"/>
          <p:cNvSpPr>
            <a:spLocks noChangeAspect="1"/>
          </p:cNvSpPr>
          <p:nvPr/>
        </p:nvSpPr>
        <p:spPr>
          <a:xfrm>
            <a:off x="1295400" y="1752600"/>
            <a:ext cx="7010400" cy="12192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>
            <a:spLocks noChangeAspect="1"/>
          </p:cNvSpPr>
          <p:nvPr/>
        </p:nvSpPr>
        <p:spPr>
          <a:xfrm>
            <a:off x="1371600" y="1828800"/>
            <a:ext cx="1447800" cy="7620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>
            <a:spLocks noChangeAspect="1"/>
          </p:cNvSpPr>
          <p:nvPr/>
        </p:nvSpPr>
        <p:spPr>
          <a:xfrm>
            <a:off x="2971800" y="1828800"/>
            <a:ext cx="1447800" cy="7620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4572000" y="1828800"/>
            <a:ext cx="1447800" cy="7620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>
            <a:spLocks noChangeAspect="1"/>
          </p:cNvSpPr>
          <p:nvPr/>
        </p:nvSpPr>
        <p:spPr>
          <a:xfrm>
            <a:off x="6781800" y="1828800"/>
            <a:ext cx="1447800" cy="7620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>
            <a:spLocks noChangeAspect="1"/>
          </p:cNvSpPr>
          <p:nvPr/>
        </p:nvSpPr>
        <p:spPr>
          <a:xfrm>
            <a:off x="1295400" y="2602468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Region A</a:t>
            </a:r>
            <a:endParaRPr lang="en-US" sz="20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2" name="TextBox 51"/>
          <p:cNvSpPr txBox="1">
            <a:spLocks noChangeAspect="1"/>
          </p:cNvSpPr>
          <p:nvPr/>
        </p:nvSpPr>
        <p:spPr>
          <a:xfrm>
            <a:off x="1447800" y="1905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b="1" dirty="0" smtClean="0">
                <a:solidFill>
                  <a:srgbClr val="000000"/>
                </a:solidFill>
                <a:latin typeface="+mn-lt"/>
              </a:rPr>
              <a:t>Card</a:t>
            </a:r>
          </a:p>
          <a:p>
            <a:pPr algn="ctr" rtl="0"/>
            <a:r>
              <a:rPr lang="en-US" b="1" dirty="0" smtClean="0">
                <a:solidFill>
                  <a:srgbClr val="000000"/>
                </a:solidFill>
                <a:latin typeface="+mn-lt"/>
              </a:rPr>
              <a:t>(512 Bytes)</a:t>
            </a:r>
            <a:endParaRPr lang="en-US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1371600" y="4343400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1371600" y="4572000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371600" y="4800600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>
            <a:off x="6096000" y="2133600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/>
          <p:cNvSpPr>
            <a:spLocks noChangeAspect="1"/>
          </p:cNvSpPr>
          <p:nvPr/>
        </p:nvSpPr>
        <p:spPr>
          <a:xfrm>
            <a:off x="6324600" y="2133600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6553200" y="2133600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>
            <a:spLocks noChangeAspect="1"/>
          </p:cNvSpPr>
          <p:nvPr/>
        </p:nvSpPr>
        <p:spPr>
          <a:xfrm>
            <a:off x="1295400" y="3048000"/>
            <a:ext cx="7010400" cy="12192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>
            <a:spLocks noChangeAspect="1"/>
          </p:cNvSpPr>
          <p:nvPr/>
        </p:nvSpPr>
        <p:spPr>
          <a:xfrm>
            <a:off x="1371600" y="3124200"/>
            <a:ext cx="1447800" cy="7620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>
            <a:spLocks noChangeAspect="1"/>
          </p:cNvSpPr>
          <p:nvPr/>
        </p:nvSpPr>
        <p:spPr>
          <a:xfrm>
            <a:off x="2971800" y="3124200"/>
            <a:ext cx="1447800" cy="7620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>
            <a:spLocks noChangeAspect="1"/>
          </p:cNvSpPr>
          <p:nvPr/>
        </p:nvSpPr>
        <p:spPr>
          <a:xfrm>
            <a:off x="4572000" y="3124200"/>
            <a:ext cx="1447800" cy="7620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>
            <a:spLocks noChangeAspect="1"/>
          </p:cNvSpPr>
          <p:nvPr/>
        </p:nvSpPr>
        <p:spPr>
          <a:xfrm>
            <a:off x="6781800" y="3124200"/>
            <a:ext cx="1447800" cy="7620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>
            <a:spLocks noChangeAspect="1"/>
          </p:cNvSpPr>
          <p:nvPr/>
        </p:nvSpPr>
        <p:spPr>
          <a:xfrm>
            <a:off x="1295400" y="3897868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Region B</a:t>
            </a:r>
            <a:endParaRPr lang="en-US" sz="20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9" name="TextBox 58"/>
          <p:cNvSpPr txBox="1">
            <a:spLocks noChangeAspect="1"/>
          </p:cNvSpPr>
          <p:nvPr/>
        </p:nvSpPr>
        <p:spPr>
          <a:xfrm>
            <a:off x="1447800" y="32004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b="1" dirty="0" smtClean="0">
                <a:solidFill>
                  <a:srgbClr val="000000"/>
                </a:solidFill>
                <a:latin typeface="+mn-lt"/>
              </a:rPr>
              <a:t>Card</a:t>
            </a:r>
          </a:p>
          <a:p>
            <a:pPr algn="ctr" rtl="0"/>
            <a:r>
              <a:rPr lang="en-US" b="1" dirty="0" smtClean="0">
                <a:solidFill>
                  <a:srgbClr val="000000"/>
                </a:solidFill>
                <a:latin typeface="+mn-lt"/>
              </a:rPr>
              <a:t>(512 Bytes)</a:t>
            </a:r>
            <a:endParaRPr lang="en-US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6096000" y="3429000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6324600" y="3429000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6553200" y="3429000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>
            <a:spLocks noChangeAspect="1"/>
          </p:cNvSpPr>
          <p:nvPr/>
        </p:nvSpPr>
        <p:spPr>
          <a:xfrm>
            <a:off x="1295400" y="5074622"/>
            <a:ext cx="7010400" cy="121920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>
            <a:spLocks noChangeAspect="1"/>
          </p:cNvSpPr>
          <p:nvPr/>
        </p:nvSpPr>
        <p:spPr>
          <a:xfrm>
            <a:off x="1371600" y="5150822"/>
            <a:ext cx="1447800" cy="7620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>
            <a:spLocks noChangeAspect="1"/>
          </p:cNvSpPr>
          <p:nvPr/>
        </p:nvSpPr>
        <p:spPr>
          <a:xfrm>
            <a:off x="2971800" y="5150822"/>
            <a:ext cx="1447800" cy="7620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>
            <a:spLocks noChangeAspect="1"/>
          </p:cNvSpPr>
          <p:nvPr/>
        </p:nvSpPr>
        <p:spPr>
          <a:xfrm>
            <a:off x="4572000" y="5150822"/>
            <a:ext cx="1447800" cy="7620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>
            <a:spLocks noChangeAspect="1"/>
          </p:cNvSpPr>
          <p:nvPr/>
        </p:nvSpPr>
        <p:spPr>
          <a:xfrm>
            <a:off x="6781800" y="5150822"/>
            <a:ext cx="1447800" cy="7620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>
            <a:spLocks noChangeAspect="1"/>
          </p:cNvSpPr>
          <p:nvPr/>
        </p:nvSpPr>
        <p:spPr>
          <a:xfrm>
            <a:off x="1295400" y="5924490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1" dirty="0" smtClean="0">
                <a:solidFill>
                  <a:srgbClr val="000000"/>
                </a:solidFill>
                <a:latin typeface="+mn-lt"/>
              </a:rPr>
              <a:t>Region </a:t>
            </a:r>
            <a:r>
              <a:rPr lang="en-US" sz="2000" b="1" i="1" dirty="0" smtClean="0">
                <a:solidFill>
                  <a:srgbClr val="000000"/>
                </a:solidFill>
                <a:latin typeface="+mn-lt"/>
              </a:rPr>
              <a:t>N</a:t>
            </a:r>
            <a:endParaRPr lang="en-US" sz="2000" b="1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9" name="TextBox 68"/>
          <p:cNvSpPr txBox="1">
            <a:spLocks noChangeAspect="1"/>
          </p:cNvSpPr>
          <p:nvPr/>
        </p:nvSpPr>
        <p:spPr>
          <a:xfrm>
            <a:off x="1447800" y="5227022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b="1" dirty="0" smtClean="0">
                <a:solidFill>
                  <a:srgbClr val="000000"/>
                </a:solidFill>
                <a:latin typeface="+mn-lt"/>
              </a:rPr>
              <a:t>Card</a:t>
            </a:r>
          </a:p>
          <a:p>
            <a:pPr algn="ctr" rtl="0"/>
            <a:r>
              <a:rPr lang="en-US" b="1" dirty="0" smtClean="0">
                <a:solidFill>
                  <a:srgbClr val="000000"/>
                </a:solidFill>
                <a:latin typeface="+mn-lt"/>
              </a:rPr>
              <a:t>(512 Bytes)</a:t>
            </a:r>
            <a:endParaRPr lang="en-US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6096000" y="5455622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>
            <a:spLocks noChangeAspect="1"/>
          </p:cNvSpPr>
          <p:nvPr/>
        </p:nvSpPr>
        <p:spPr>
          <a:xfrm>
            <a:off x="6324600" y="5455622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>
            <a:spLocks noChangeAspect="1"/>
          </p:cNvSpPr>
          <p:nvPr/>
        </p:nvSpPr>
        <p:spPr>
          <a:xfrm>
            <a:off x="6553200" y="5455622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76200" y="4161322"/>
            <a:ext cx="976506" cy="1706078"/>
            <a:chOff x="7239000" y="3657600"/>
            <a:chExt cx="1657350" cy="2895601"/>
          </a:xfrm>
        </p:grpSpPr>
        <p:pic>
          <p:nvPicPr>
            <p:cNvPr id="1026" name="Picture 2" descr="http://www.easyvectors.com/assets/images/thumbs/afbig/deck-of-cards-clip-art.jpg"/>
            <p:cNvPicPr>
              <a:picLocks noChangeAspect="1" noChangeArrowheads="1"/>
            </p:cNvPicPr>
            <p:nvPr/>
          </p:nvPicPr>
          <p:blipFill>
            <a:blip r:embed="rId2" cstate="print"/>
            <a:srcRect b="-90000"/>
            <a:stretch>
              <a:fillRect/>
            </a:stretch>
          </p:blipFill>
          <p:spPr bwMode="auto">
            <a:xfrm>
              <a:off x="7239000" y="3657600"/>
              <a:ext cx="1657350" cy="28956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</p:pic>
        <p:sp>
          <p:nvSpPr>
            <p:cNvPr id="39" name="TextBox 38"/>
            <p:cNvSpPr txBox="1"/>
            <p:nvPr/>
          </p:nvSpPr>
          <p:spPr>
            <a:xfrm>
              <a:off x="7315199" y="5176415"/>
              <a:ext cx="1524001" cy="809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600" b="1" dirty="0" smtClean="0">
                  <a:solidFill>
                    <a:srgbClr val="000000"/>
                  </a:solidFill>
                  <a:latin typeface="+mn-lt"/>
                </a:rPr>
                <a:t>Global Card Table</a:t>
              </a:r>
              <a:endParaRPr lang="en-US" sz="1600" b="1" dirty="0">
                <a:solidFill>
                  <a:srgbClr val="000000"/>
                </a:solidFill>
                <a:latin typeface="+mn-lt"/>
              </a:endParaRPr>
            </a:p>
          </p:txBody>
        </p:sp>
      </p:grpSp>
      <p:pic>
        <p:nvPicPr>
          <p:cNvPr id="87" name="Picture 2" descr="http://www.easyvectors.com/assets/images/thumbs/afbig/deck-of-cards-clip-art.jpg"/>
          <p:cNvPicPr>
            <a:picLocks noChangeAspect="1" noChangeArrowheads="1"/>
          </p:cNvPicPr>
          <p:nvPr/>
        </p:nvPicPr>
        <p:blipFill>
          <a:blip r:embed="rId2" cstate="print"/>
          <a:srcRect l="-5517" t="-6000" r="-5517" b="-6000"/>
          <a:stretch>
            <a:fillRect/>
          </a:stretch>
        </p:blipFill>
        <p:spPr bwMode="auto">
          <a:xfrm rot="600000">
            <a:off x="8104244" y="3342370"/>
            <a:ext cx="755048" cy="71228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91" name="TextBox 90"/>
          <p:cNvSpPr txBox="1"/>
          <p:nvPr/>
        </p:nvSpPr>
        <p:spPr>
          <a:xfrm rot="600000">
            <a:off x="7344812" y="6013899"/>
            <a:ext cx="1730384" cy="4924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tIns="0" bIns="0" rtlCol="0">
            <a:spAutoFit/>
          </a:bodyPr>
          <a:lstStyle/>
          <a:p>
            <a:pPr algn="ctr" rtl="0"/>
            <a:r>
              <a:rPr lang="en-US" sz="1600" b="1" dirty="0" smtClean="0">
                <a:solidFill>
                  <a:srgbClr val="000000"/>
                </a:solidFill>
                <a:latin typeface="+mn-lt"/>
              </a:rPr>
              <a:t>Remembered Set (Per Region)</a:t>
            </a:r>
            <a:endParaRPr lang="en-US" sz="1600" b="1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95" name="Picture 2" descr="http://www.easyvectors.com/assets/images/thumbs/afbig/deck-of-cards-clip-art.jpg"/>
          <p:cNvPicPr>
            <a:picLocks noChangeAspect="1" noChangeArrowheads="1"/>
          </p:cNvPicPr>
          <p:nvPr/>
        </p:nvPicPr>
        <p:blipFill>
          <a:blip r:embed="rId2" cstate="print"/>
          <a:srcRect l="-5517" t="-6000" r="-5517" b="-6000"/>
          <a:stretch>
            <a:fillRect/>
          </a:stretch>
        </p:blipFill>
        <p:spPr bwMode="auto">
          <a:xfrm rot="600000">
            <a:off x="8104244" y="2041346"/>
            <a:ext cx="755048" cy="71228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pic>
        <p:nvPicPr>
          <p:cNvPr id="96" name="Picture 2" descr="http://www.easyvectors.com/assets/images/thumbs/afbig/deck-of-cards-clip-art.jpg"/>
          <p:cNvPicPr>
            <a:picLocks noChangeAspect="1" noChangeArrowheads="1"/>
          </p:cNvPicPr>
          <p:nvPr/>
        </p:nvPicPr>
        <p:blipFill>
          <a:blip r:embed="rId2" cstate="print"/>
          <a:srcRect l="-5517" t="-6000" r="-5517" b="-6000"/>
          <a:stretch>
            <a:fillRect/>
          </a:stretch>
        </p:blipFill>
        <p:spPr bwMode="auto">
          <a:xfrm rot="600000">
            <a:off x="8057108" y="5317946"/>
            <a:ext cx="755048" cy="71228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IDI Test Case</a:t>
            </a:r>
          </a:p>
          <a:p>
            <a:r>
              <a:rPr lang="en-US" dirty="0" smtClean="0"/>
              <a:t>Choosing the right hardware</a:t>
            </a:r>
          </a:p>
          <a:p>
            <a:r>
              <a:rPr lang="en-US" dirty="0" smtClean="0"/>
              <a:t>Garbage Collectors</a:t>
            </a:r>
          </a:p>
          <a:p>
            <a:r>
              <a:rPr lang="en-US" dirty="0" smtClean="0"/>
              <a:t>JVM Tuning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JVM Tuning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1143000"/>
            <a:ext cx="8458200" cy="609600"/>
          </a:xfrm>
        </p:spPr>
        <p:txBody>
          <a:bodyPr/>
          <a:lstStyle/>
          <a:p>
            <a:r>
              <a:rPr lang="en-US" dirty="0" smtClean="0"/>
              <a:t>Garbage First - Minor Collection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Garbage Collectors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4800" y="1752601"/>
            <a:ext cx="8458200" cy="1143000"/>
          </a:xfrm>
        </p:spPr>
        <p:txBody>
          <a:bodyPr/>
          <a:lstStyle/>
          <a:p>
            <a:r>
              <a:rPr lang="en-US" dirty="0" smtClean="0"/>
              <a:t>Similar to Parallel New</a:t>
            </a:r>
          </a:p>
          <a:p>
            <a:r>
              <a:rPr lang="en-US" dirty="0" smtClean="0"/>
              <a:t>Compacts young regions </a:t>
            </a:r>
          </a:p>
          <a:p>
            <a:r>
              <a:rPr lang="en-US" dirty="0" smtClean="0"/>
              <a:t>Also compacts old regions if there’s time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3276600"/>
            <a:ext cx="8458200" cy="609600"/>
          </a:xfrm>
        </p:spPr>
        <p:txBody>
          <a:bodyPr/>
          <a:lstStyle/>
          <a:p>
            <a:r>
              <a:rPr lang="en-US" dirty="0" smtClean="0"/>
              <a:t>Garbage First - Major Collection</a:t>
            </a:r>
          </a:p>
          <a:p>
            <a:endParaRPr lang="en-US" dirty="0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304800" y="3276600"/>
            <a:ext cx="8458200" cy="3048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5B6F9"/>
              </a:buClr>
              <a:buSzTx/>
              <a:buFont typeface="Calibri" pitchFamily="34" charset="0"/>
              <a:buChar char="»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8"/>
          <p:cNvSpPr txBox="1">
            <a:spLocks/>
          </p:cNvSpPr>
          <p:nvPr/>
        </p:nvSpPr>
        <p:spPr>
          <a:xfrm>
            <a:off x="304800" y="3810000"/>
            <a:ext cx="8458200" cy="1524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5B6F9"/>
              </a:buClr>
              <a:buSzTx/>
              <a:buFont typeface="Calibri" pitchFamily="34" charset="0"/>
              <a:buChar char="»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Reclaims empty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regions at once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5B6F9"/>
              </a:buClr>
              <a:buSzTx/>
              <a:buFont typeface="Calibri" pitchFamily="34" charset="0"/>
              <a:buChar char="»"/>
              <a:tabLst/>
              <a:defRPr/>
            </a:pPr>
            <a:r>
              <a:rPr lang="en-US" sz="2800" dirty="0" smtClean="0">
                <a:solidFill>
                  <a:srgbClr val="000000"/>
                </a:solidFill>
                <a:latin typeface="+mn-lt"/>
                <a:cs typeface="+mn-cs"/>
              </a:rPr>
              <a:t>Marks low lived ratio regions for collection in the minor collection phase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1219200"/>
            <a:ext cx="8458200" cy="609600"/>
          </a:xfrm>
        </p:spPr>
        <p:txBody>
          <a:bodyPr/>
          <a:lstStyle/>
          <a:p>
            <a:r>
              <a:rPr lang="en-US" dirty="0" smtClean="0"/>
              <a:t>IDI GC Problem Related History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Garbage Collectors @ IDI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848423"/>
          <a:ext cx="8534400" cy="4552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34964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Cause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</a:tr>
              <a:tr h="711897">
                <a:tc>
                  <a:txBody>
                    <a:bodyPr/>
                    <a:lstStyle/>
                    <a:p>
                      <a:pPr algn="l" rtl="0">
                        <a:buFont typeface="Arial" pitchFamily="34" charset="0"/>
                        <a:buNone/>
                      </a:pPr>
                      <a:r>
                        <a:rPr lang="en-US" dirty="0" smtClean="0"/>
                        <a:t>Long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Stop</a:t>
                      </a:r>
                      <a:r>
                        <a:rPr lang="en-US" baseline="0" dirty="0" smtClean="0"/>
                        <a:t> The World GC every minute (JDK 1.5)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buFont typeface="Arial" pitchFamily="34" charset="0"/>
                        <a:buNone/>
                      </a:pPr>
                      <a:r>
                        <a:rPr lang="en-US" dirty="0" smtClean="0"/>
                        <a:t>Sun</a:t>
                      </a:r>
                      <a:r>
                        <a:rPr lang="en-US" baseline="0" dirty="0" smtClean="0"/>
                        <a:t> RMI invokes GC every minute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buFont typeface="Arial" pitchFamily="34" charset="0"/>
                        <a:buNone/>
                      </a:pPr>
                      <a:r>
                        <a:rPr lang="en-US" dirty="0" smtClean="0"/>
                        <a:t>Tuning the</a:t>
                      </a:r>
                      <a:r>
                        <a:rPr lang="en-US" baseline="0" dirty="0" smtClean="0"/>
                        <a:t> RMI GC</a:t>
                      </a:r>
                      <a:endParaRPr lang="en-US" dirty="0"/>
                    </a:p>
                  </a:txBody>
                  <a:tcPr/>
                </a:tc>
              </a:tr>
              <a:tr h="903542">
                <a:tc>
                  <a:txBody>
                    <a:bodyPr/>
                    <a:lstStyle/>
                    <a:p>
                      <a:pPr algn="l" rtl="0">
                        <a:buFont typeface="Arial" pitchFamily="34" charset="0"/>
                        <a:buNone/>
                      </a:pPr>
                      <a:r>
                        <a:rPr lang="en-US" dirty="0" smtClean="0"/>
                        <a:t>Frequent</a:t>
                      </a:r>
                      <a:r>
                        <a:rPr lang="en-US" baseline="0" dirty="0" smtClean="0"/>
                        <a:t> major collections with long pause times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Single threaded</a:t>
                      </a:r>
                      <a:r>
                        <a:rPr lang="en-US" baseline="0" dirty="0" smtClean="0"/>
                        <a:t> collector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 Tenure memory space leak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 Permanent memory space runs out because of proxy generation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 CMS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abort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preclean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due to time </a:t>
                      </a:r>
                      <a:endParaRPr lang="en-US" dirty="0" smtClean="0"/>
                    </a:p>
                    <a:p>
                      <a:pPr algn="l" rtl="0"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Move</a:t>
                      </a:r>
                      <a:r>
                        <a:rPr lang="en-US" baseline="0" dirty="0" smtClean="0"/>
                        <a:t> to CMS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Smart</a:t>
                      </a:r>
                      <a:r>
                        <a:rPr lang="en-US" baseline="0" dirty="0" smtClean="0"/>
                        <a:t> load balancing for buying time in order to solve the memory leak</a:t>
                      </a:r>
                      <a:endParaRPr lang="en-US" dirty="0" smtClean="0"/>
                    </a:p>
                    <a:p>
                      <a:pPr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Increasing</a:t>
                      </a:r>
                      <a:r>
                        <a:rPr lang="en-US" baseline="0" dirty="0" smtClean="0"/>
                        <a:t> the perm gen space</a:t>
                      </a:r>
                    </a:p>
                    <a:p>
                      <a:pPr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Increasing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CMSMaxAbortablePrecleanTime</a:t>
                      </a:r>
                      <a:endParaRPr lang="en-US" dirty="0"/>
                    </a:p>
                  </a:txBody>
                  <a:tcPr/>
                </a:tc>
              </a:tr>
              <a:tr h="711897">
                <a:tc>
                  <a:txBody>
                    <a:bodyPr/>
                    <a:lstStyle/>
                    <a:p>
                      <a:pPr algn="l" rtl="0">
                        <a:buFont typeface="Arial" pitchFamily="34" charset="0"/>
                        <a:buNone/>
                      </a:pPr>
                      <a:r>
                        <a:rPr lang="en-US" dirty="0" smtClean="0"/>
                        <a:t> System spends more then 30%</a:t>
                      </a:r>
                      <a:r>
                        <a:rPr lang="en-US" baseline="0" dirty="0" smtClean="0"/>
                        <a:t> of it’s uptime in minor 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buFont typeface="Arial" pitchFamily="34" charset="0"/>
                        <a:buNone/>
                      </a:pPr>
                      <a:r>
                        <a:rPr lang="en-US" dirty="0" smtClean="0"/>
                        <a:t>Weak</a:t>
                      </a:r>
                      <a:r>
                        <a:rPr lang="en-US" baseline="0" dirty="0" smtClean="0"/>
                        <a:t> hardware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buFont typeface="Arial" pitchFamily="34" charset="0"/>
                        <a:buNone/>
                      </a:pPr>
                      <a:r>
                        <a:rPr lang="en-US" dirty="0" smtClean="0"/>
                        <a:t>Upgrade</a:t>
                      </a:r>
                      <a:r>
                        <a:rPr lang="en-US" baseline="0" dirty="0" smtClean="0"/>
                        <a:t> the hardware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IDI Garbage Collection Strategy: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Garbage Collectors @ IDI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969293"/>
          <a:ext cx="8458200" cy="4330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2819400"/>
                <a:gridCol w="2819400"/>
              </a:tblGrid>
              <a:tr h="349646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Solution</a:t>
                      </a:r>
                      <a:endParaRPr lang="en-US" dirty="0"/>
                    </a:p>
                  </a:txBody>
                  <a:tcPr/>
                </a:tc>
              </a:tr>
              <a:tr h="711897">
                <a:tc>
                  <a:txBody>
                    <a:bodyPr/>
                    <a:lstStyle/>
                    <a:p>
                      <a:pPr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Fast and responsive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Requires low pause 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CMS Collector</a:t>
                      </a:r>
                      <a:endParaRPr lang="en-US" dirty="0"/>
                    </a:p>
                  </a:txBody>
                  <a:tcPr/>
                </a:tc>
              </a:tr>
              <a:tr h="903542">
                <a:tc>
                  <a:txBody>
                    <a:bodyPr/>
                    <a:lstStyle/>
                    <a:p>
                      <a:pPr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Needs to support a large number of concurrent users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 Generates a lot of</a:t>
                      </a:r>
                      <a:r>
                        <a:rPr lang="en-US" baseline="0" dirty="0" smtClean="0"/>
                        <a:t> short    lived objects</a:t>
                      </a:r>
                    </a:p>
                    <a:p>
                      <a:pPr algn="l" rtl="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Hardware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Multi-threaded</a:t>
                      </a:r>
                      <a:r>
                        <a:rPr lang="en-US" baseline="0" dirty="0" smtClean="0"/>
                        <a:t> Hardware</a:t>
                      </a:r>
                    </a:p>
                    <a:p>
                      <a:pPr algn="l" rtl="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Large Eden memory space (1 GB)</a:t>
                      </a:r>
                      <a:endParaRPr lang="en-US" dirty="0"/>
                    </a:p>
                  </a:txBody>
                  <a:tcPr/>
                </a:tc>
              </a:tr>
              <a:tr h="874114">
                <a:tc>
                  <a:txBody>
                    <a:bodyPr/>
                    <a:lstStyle/>
                    <a:p>
                      <a:pPr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Generates a large number   of proxy 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Requires</a:t>
                      </a:r>
                      <a:r>
                        <a:rPr lang="en-US" baseline="0" dirty="0" smtClean="0"/>
                        <a:t> Permanent generation tuning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buFont typeface="Arial" pitchFamily="34" charset="0"/>
                        <a:buChar char="•"/>
                      </a:pPr>
                      <a:r>
                        <a:rPr lang="en-US" baseline="0" dirty="0" smtClean="0"/>
                        <a:t> Large permanent generation space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(384 MB)</a:t>
                      </a:r>
                      <a:endParaRPr lang="en-US" dirty="0"/>
                    </a:p>
                  </a:txBody>
                  <a:tcPr/>
                </a:tc>
              </a:tr>
              <a:tr h="711897">
                <a:tc>
                  <a:txBody>
                    <a:bodyPr/>
                    <a:lstStyle/>
                    <a:p>
                      <a:pPr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Holds large data collections in memory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Requires</a:t>
                      </a:r>
                      <a:r>
                        <a:rPr lang="en-US" baseline="0" dirty="0" smtClean="0"/>
                        <a:t> a large old memory 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Large Old memory</a:t>
                      </a:r>
                      <a:r>
                        <a:rPr lang="en-US" baseline="0" dirty="0" smtClean="0"/>
                        <a:t> space (4 GB)</a:t>
                      </a:r>
                      <a:endParaRPr lang="en-US" dirty="0"/>
                    </a:p>
                  </a:txBody>
                  <a:tcPr/>
                </a:tc>
              </a:tr>
              <a:tr h="711897">
                <a:tc>
                  <a:txBody>
                    <a:bodyPr/>
                    <a:lstStyle/>
                    <a:p>
                      <a:pPr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Heap</a:t>
                      </a:r>
                      <a:r>
                        <a:rPr lang="en-US" baseline="0" dirty="0" smtClean="0"/>
                        <a:t> size is 5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32 Bit JVM</a:t>
                      </a:r>
                      <a:r>
                        <a:rPr lang="en-US" baseline="0" dirty="0" smtClean="0"/>
                        <a:t> is not enough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 64 Bit JVM</a:t>
                      </a:r>
                      <a:r>
                        <a:rPr lang="en-US" baseline="0" dirty="0" smtClean="0"/>
                        <a:t> and Hardware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IDI Test Case</a:t>
            </a:r>
          </a:p>
          <a:p>
            <a:r>
              <a:rPr lang="en-US" dirty="0" smtClean="0"/>
              <a:t>Choosing the right hardware</a:t>
            </a:r>
          </a:p>
          <a:p>
            <a:r>
              <a:rPr lang="en-US" dirty="0" smtClean="0"/>
              <a:t>Garbage Collectors</a:t>
            </a:r>
          </a:p>
          <a:p>
            <a:r>
              <a:rPr lang="en-US" b="1" dirty="0" smtClean="0"/>
              <a:t>JVM Tuning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JVM Tuning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This is JVM Tuning: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JVM Tuning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843646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828800"/>
            <a:ext cx="8458200" cy="4297363"/>
          </a:xfrm>
        </p:spPr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Xmx</a:t>
            </a:r>
            <a:r>
              <a:rPr lang="en-US" dirty="0" smtClean="0"/>
              <a:t>&lt;</a:t>
            </a:r>
            <a:r>
              <a:rPr lang="en-US" i="1" dirty="0" smtClean="0"/>
              <a:t>size</a:t>
            </a:r>
            <a:r>
              <a:rPr lang="en-US" dirty="0" smtClean="0"/>
              <a:t>&gt;&lt;</a:t>
            </a:r>
            <a:r>
              <a:rPr lang="en-US" i="1" dirty="0" smtClean="0"/>
              <a:t>units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Xms</a:t>
            </a:r>
            <a:r>
              <a:rPr lang="en-US" dirty="0" smtClean="0"/>
              <a:t>&lt;</a:t>
            </a:r>
            <a:r>
              <a:rPr lang="en-US" i="1" dirty="0" smtClean="0"/>
              <a:t>size</a:t>
            </a:r>
            <a:r>
              <a:rPr lang="en-US" dirty="0" smtClean="0"/>
              <a:t>&gt;&lt;</a:t>
            </a:r>
            <a:r>
              <a:rPr lang="en-US" i="1" dirty="0" smtClean="0"/>
              <a:t>units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-d64</a:t>
            </a:r>
          </a:p>
          <a:p>
            <a:r>
              <a:rPr lang="en-US" dirty="0" smtClean="0"/>
              <a:t>-server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XX:MaxPermSize</a:t>
            </a:r>
            <a:r>
              <a:rPr lang="en-US" dirty="0" smtClean="0"/>
              <a:t>=&lt;</a:t>
            </a:r>
            <a:r>
              <a:rPr lang="en-US" i="1" dirty="0" smtClean="0"/>
              <a:t>size</a:t>
            </a:r>
            <a:r>
              <a:rPr lang="en-US" dirty="0" smtClean="0"/>
              <a:t>&gt;&lt;</a:t>
            </a:r>
            <a:r>
              <a:rPr lang="en-US" i="1" dirty="0" smtClean="0"/>
              <a:t>units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-XX:-</a:t>
            </a:r>
            <a:r>
              <a:rPr lang="en-US" dirty="0" err="1" smtClean="0"/>
              <a:t>HeapDumpOnOutOfMemoryError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 must know flags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JVM Tuning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828800"/>
            <a:ext cx="8458200" cy="4297363"/>
          </a:xfrm>
        </p:spPr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Xloggc</a:t>
            </a:r>
            <a:r>
              <a:rPr lang="en-US" dirty="0" smtClean="0"/>
              <a:t>:&lt;</a:t>
            </a:r>
            <a:r>
              <a:rPr lang="en-US" i="1" dirty="0" err="1" smtClean="0"/>
              <a:t>file_name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-XX:+ </a:t>
            </a:r>
            <a:r>
              <a:rPr lang="en-US" dirty="0" err="1" smtClean="0"/>
              <a:t>PrintHeapAtGC</a:t>
            </a:r>
            <a:endParaRPr lang="en-US" dirty="0" smtClean="0"/>
          </a:p>
          <a:p>
            <a:r>
              <a:rPr lang="en-US" dirty="0" smtClean="0"/>
              <a:t>-XX:+ </a:t>
            </a:r>
            <a:r>
              <a:rPr lang="en-US" dirty="0" err="1" smtClean="0"/>
              <a:t>PrintGCDateStamps</a:t>
            </a:r>
            <a:endParaRPr lang="en-US" dirty="0" smtClean="0"/>
          </a:p>
          <a:p>
            <a:r>
              <a:rPr lang="en-US" dirty="0" smtClean="0"/>
              <a:t>-XX:+ </a:t>
            </a:r>
            <a:r>
              <a:rPr lang="en-US" dirty="0" err="1" smtClean="0"/>
              <a:t>PrintGCDetails</a:t>
            </a:r>
            <a:endParaRPr lang="en-US" dirty="0" smtClean="0"/>
          </a:p>
          <a:p>
            <a:r>
              <a:rPr lang="en-US" dirty="0" smtClean="0"/>
              <a:t>-XX:+ </a:t>
            </a:r>
            <a:r>
              <a:rPr lang="en-US" dirty="0" err="1" smtClean="0"/>
              <a:t>PrintGCApplicationStoppedTime</a:t>
            </a:r>
            <a:r>
              <a:rPr lang="en-US" dirty="0" smtClean="0"/>
              <a:t> 	</a:t>
            </a:r>
          </a:p>
          <a:p>
            <a:r>
              <a:rPr lang="en-US" dirty="0" smtClean="0"/>
              <a:t>-XX:+ </a:t>
            </a:r>
            <a:r>
              <a:rPr lang="en-US" dirty="0" err="1" smtClean="0"/>
              <a:t>PrintGCApplicationConcurrentTime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GC Logs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JVM Tuning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828800"/>
            <a:ext cx="8458200" cy="4297363"/>
          </a:xfrm>
        </p:spPr>
        <p:txBody>
          <a:bodyPr/>
          <a:lstStyle/>
          <a:p>
            <a:r>
              <a:rPr lang="en-US" dirty="0" smtClean="0"/>
              <a:t>-XX:+ </a:t>
            </a:r>
            <a:r>
              <a:rPr lang="en-US" dirty="0" err="1" smtClean="0"/>
              <a:t>UseSerialGC</a:t>
            </a:r>
            <a:endParaRPr lang="en-US" dirty="0" smtClean="0"/>
          </a:p>
          <a:p>
            <a:r>
              <a:rPr lang="en-US" dirty="0" smtClean="0"/>
              <a:t>-XX:+ </a:t>
            </a:r>
            <a:r>
              <a:rPr lang="en-US" dirty="0" err="1" smtClean="0"/>
              <a:t>UseParNewGC</a:t>
            </a:r>
            <a:endParaRPr lang="en-US" dirty="0" smtClean="0"/>
          </a:p>
          <a:p>
            <a:r>
              <a:rPr lang="en-US" dirty="0" smtClean="0"/>
              <a:t>-XX:+</a:t>
            </a:r>
            <a:r>
              <a:rPr lang="en-US" dirty="0" err="1" smtClean="0"/>
              <a:t>UseConcMarkSweepGC</a:t>
            </a:r>
            <a:r>
              <a:rPr lang="en-US" dirty="0" smtClean="0"/>
              <a:t> </a:t>
            </a:r>
          </a:p>
          <a:p>
            <a:r>
              <a:rPr lang="en-US" dirty="0" smtClean="0"/>
              <a:t>-XX:+ </a:t>
            </a:r>
            <a:r>
              <a:rPr lang="en-US" dirty="0" err="1" smtClean="0"/>
              <a:t>UseParallelGC</a:t>
            </a:r>
            <a:endParaRPr lang="en-US" dirty="0" smtClean="0"/>
          </a:p>
          <a:p>
            <a:r>
              <a:rPr lang="en-US" dirty="0" smtClean="0"/>
              <a:t>-XX:+</a:t>
            </a:r>
            <a:r>
              <a:rPr lang="en-US" dirty="0" err="1" smtClean="0"/>
              <a:t>UseParallelOldGC</a:t>
            </a:r>
            <a:endParaRPr lang="en-US" dirty="0" smtClean="0"/>
          </a:p>
          <a:p>
            <a:r>
              <a:rPr lang="en-US" dirty="0" smtClean="0"/>
              <a:t>-XX:+UseG1GC (JDK 1.7)</a:t>
            </a:r>
          </a:p>
          <a:p>
            <a:r>
              <a:rPr lang="en-US" dirty="0" smtClean="0"/>
              <a:t>-XX:+</a:t>
            </a:r>
            <a:r>
              <a:rPr lang="en-US" dirty="0" err="1" smtClean="0"/>
              <a:t>UnlockExperimentalVMOptions</a:t>
            </a:r>
            <a:r>
              <a:rPr lang="en-US" dirty="0" smtClean="0"/>
              <a:t>  </a:t>
            </a:r>
            <a:r>
              <a:rPr lang="en-US" sz="2400" dirty="0" smtClean="0"/>
              <a:t>(for G1 JDK 1.6_14)</a:t>
            </a:r>
            <a:endParaRPr lang="en-US" dirty="0" smtClean="0"/>
          </a:p>
          <a:p>
            <a:pPr fontAlgn="t"/>
            <a:endParaRPr lang="en-US" b="1" dirty="0" smtClean="0"/>
          </a:p>
          <a:p>
            <a:pPr fontAlgn="t"/>
            <a:r>
              <a:rPr lang="en-US" dirty="0" smtClean="0"/>
              <a:t> </a:t>
            </a:r>
          </a:p>
          <a:p>
            <a:pPr fontAlgn="t"/>
            <a:endParaRPr lang="en-US" dirty="0" smtClean="0"/>
          </a:p>
          <a:p>
            <a:pPr fontAlgn="t"/>
            <a:r>
              <a:rPr lang="en-US" dirty="0" smtClean="0"/>
              <a:t> 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Garbage Collector Strategies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JVM Tuning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905000"/>
          <a:ext cx="8458200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429000"/>
                <a:gridCol w="1676400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Default Value JDK 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XX:SurvivorRatio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Ratio of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eden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/survivor space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XX:TargetSurvivorRatio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Desired percentage of survivor space used after scavenge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-XX:-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DisableExplicitGC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Disable calls to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System.gc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-XX:+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UseTLAB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thread-local object allocation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XX:NewRatio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Ratio of new/old generation sizes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XX:NewSize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 size of new generation (bytes)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NewRatio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</a:t>
                      </a:r>
                      <a:r>
                        <a:rPr lang="en-US" dirty="0" err="1" smtClean="0"/>
                        <a:t>XX:ExplicitGCInvokesConcurrent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System.gc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request invokes a concurrent collection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Tuning GC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JVM Tuning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905000"/>
          <a:ext cx="86868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416"/>
                <a:gridCol w="3521676"/>
                <a:gridCol w="1721708"/>
              </a:tblGrid>
              <a:tr h="709734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Default Value JDK 6</a:t>
                      </a:r>
                      <a:endParaRPr lang="en-US" dirty="0"/>
                    </a:p>
                  </a:txBody>
                  <a:tcPr/>
                </a:tc>
              </a:tr>
              <a:tr h="1318077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Dsun.rmi.dgc.client.gcInterval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 maximum interval between garbage collections of the local heap enforced by the RMI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 Hour</a:t>
                      </a:r>
                      <a:endParaRPr lang="en-US" dirty="0"/>
                    </a:p>
                  </a:txBody>
                  <a:tcPr/>
                </a:tc>
              </a:tr>
              <a:tr h="680981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Dsun.rmi.dgc.server.gcInterval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 above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Hour</a:t>
                      </a:r>
                    </a:p>
                  </a:txBody>
                  <a:tcPr/>
                </a:tc>
              </a:tr>
              <a:tr h="671712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XX:ParallelGCThreads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Number of parallel threads parallel </a:t>
                      </a:r>
                      <a:r>
                        <a:rPr lang="en-US" dirty="0" err="1"/>
                        <a:t>gc</a:t>
                      </a:r>
                      <a:r>
                        <a:rPr lang="en-US" dirty="0"/>
                        <a:t> will </a:t>
                      </a:r>
                      <a:r>
                        <a:rPr lang="en-US" dirty="0" smtClean="0"/>
                        <a:t>use</a:t>
                      </a:r>
                      <a:endParaRPr lang="en-US" dirty="0"/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(ncpus &lt;= 8) ? ncpus : 3 + ((ncpus * 5) / 8)</a:t>
                      </a:r>
                      <a:endParaRPr lang="en-US" sz="1400" dirty="0"/>
                    </a:p>
                  </a:txBody>
                  <a:tcPr/>
                </a:tc>
              </a:tr>
              <a:tr h="405562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XX:NewRatio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Ratio of new/old generation sizes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709734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XX:NewSize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 size of new generation (bytes)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NewRatio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Tuning GC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JVM Tuning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828800"/>
            <a:ext cx="8458200" cy="4297363"/>
          </a:xfrm>
        </p:spPr>
        <p:txBody>
          <a:bodyPr/>
          <a:lstStyle/>
          <a:p>
            <a:r>
              <a:rPr lang="en-US" dirty="0" smtClean="0"/>
              <a:t>Swing desktop client application</a:t>
            </a:r>
          </a:p>
          <a:p>
            <a:r>
              <a:rPr lang="en-US" dirty="0" smtClean="0"/>
              <a:t>Wicket web application</a:t>
            </a:r>
          </a:p>
          <a:p>
            <a:r>
              <a:rPr lang="en-US" dirty="0" smtClean="0"/>
              <a:t>Mobile web application (In development)</a:t>
            </a:r>
          </a:p>
          <a:p>
            <a:r>
              <a:rPr lang="en-US" dirty="0" smtClean="0"/>
              <a:t>Multiple AS:</a:t>
            </a:r>
            <a:br>
              <a:rPr lang="en-US" dirty="0" smtClean="0"/>
            </a:br>
            <a:r>
              <a:rPr lang="en-US" dirty="0" err="1" smtClean="0"/>
              <a:t>JBoss</a:t>
            </a:r>
            <a:r>
              <a:rPr lang="en-US" dirty="0" smtClean="0"/>
              <a:t> Clusters, Apache Cluster, Tomcat &amp; Terracotta</a:t>
            </a:r>
          </a:p>
          <a:p>
            <a:r>
              <a:rPr lang="en-US" dirty="0" smtClean="0"/>
              <a:t>Multiple frameworks: </a:t>
            </a:r>
            <a:br>
              <a:rPr lang="en-US" dirty="0" smtClean="0"/>
            </a:br>
            <a:r>
              <a:rPr lang="en-US" dirty="0" smtClean="0"/>
              <a:t>Spring, </a:t>
            </a:r>
            <a:r>
              <a:rPr lang="en-US" dirty="0" err="1" smtClean="0"/>
              <a:t>Guice</a:t>
            </a:r>
            <a:r>
              <a:rPr lang="en-US" dirty="0" smtClean="0"/>
              <a:t>, Wicket, Hibernate, Terracotta DSO, </a:t>
            </a:r>
            <a:r>
              <a:rPr lang="en-US" dirty="0" err="1" smtClean="0"/>
              <a:t>XStream</a:t>
            </a:r>
            <a:r>
              <a:rPr lang="en-US" dirty="0" smtClean="0"/>
              <a:t>, EJB 3.0, JMS, </a:t>
            </a:r>
            <a:r>
              <a:rPr lang="en-US" dirty="0" err="1" smtClean="0"/>
              <a:t>CGLib</a:t>
            </a:r>
            <a:r>
              <a:rPr lang="en-US" dirty="0" smtClean="0"/>
              <a:t> &amp; Proprietary frameworks  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Technical Information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4800" y="304800"/>
            <a:ext cx="6781800" cy="457199"/>
          </a:xfrm>
        </p:spPr>
        <p:txBody>
          <a:bodyPr/>
          <a:lstStyle/>
          <a:p>
            <a:r>
              <a:rPr lang="en-US" dirty="0" smtClean="0"/>
              <a:t>The IDI Test Case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905000"/>
          <a:ext cx="8686800" cy="3989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3383692"/>
                <a:gridCol w="1721708"/>
              </a:tblGrid>
              <a:tr h="614149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Default Value JDK 6</a:t>
                      </a:r>
                      <a:endParaRPr lang="en-US" dirty="0"/>
                    </a:p>
                  </a:txBody>
                  <a:tcPr/>
                </a:tc>
              </a:tr>
              <a:tr h="6050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XX:ParallelCMSThreads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Max number of threads CMS will use for concurrent work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ParallelGCThreads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+ 3) / 4</a:t>
                      </a:r>
                      <a:endParaRPr lang="en-US" sz="1100" dirty="0"/>
                    </a:p>
                  </a:txBody>
                  <a:tcPr/>
                </a:tc>
              </a:tr>
              <a:tr h="355817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-XX:+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CMSIncrementalMode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Enable</a:t>
                      </a:r>
                      <a:r>
                        <a:rPr lang="en-US" baseline="0" dirty="0" smtClean="0"/>
                        <a:t> incremental mode (minimizes pauses)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55817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-XX:+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CMSIncrementalPacing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Whether the CMS incremental mode duty cycle should be automatically adjusted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55817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XX:CMSIncrementalDutyCycle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CMS incremental mode duty cycle (a percentage, 0-100). If"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CMSIncrementalPacing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enabled, then this is just the initial"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Tuning GC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JVM Tuning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905000"/>
          <a:ext cx="8686800" cy="2983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3383692"/>
                <a:gridCol w="1721708"/>
              </a:tblGrid>
              <a:tr h="614149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Default Value JDK 6</a:t>
                      </a:r>
                      <a:endParaRPr lang="en-US" dirty="0"/>
                    </a:p>
                  </a:txBody>
                  <a:tcPr/>
                </a:tc>
              </a:tr>
              <a:tr h="605051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-XX:+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CMSClassUnloadingEnabled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Whether class unloading enabled when using CMS </a:t>
                      </a:r>
                      <a:r>
                        <a:rPr lang="en-US" dirty="0" smtClean="0"/>
                        <a:t>GC (good for proxies)</a:t>
                      </a:r>
                      <a:endParaRPr lang="en-US" dirty="0"/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55817"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XX:CMSInitiatingOccupancyFraction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Percentage CMS generation occupancy to start a CMS collection cycle (A negative value means that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CMSTirggerRatio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used)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Tuning GC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JVM Tuning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51816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And many </a:t>
            </a:r>
            <a:r>
              <a:rPr lang="en-US" dirty="0" err="1" smtClean="0"/>
              <a:t>many</a:t>
            </a:r>
            <a:r>
              <a:rPr lang="en-US" dirty="0" smtClean="0"/>
              <a:t> more…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4754563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Java SE 6 </a:t>
            </a:r>
            <a:r>
              <a:rPr lang="en-US" dirty="0" err="1" smtClean="0">
                <a:hlinkClick r:id="rId2"/>
              </a:rPr>
              <a:t>HotSpot</a:t>
            </a:r>
            <a:r>
              <a:rPr lang="en-US" dirty="0" smtClean="0">
                <a:hlinkClick r:id="rId2"/>
              </a:rPr>
              <a:t>[tm] Virtual Machine Garbage Collection Tuning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Memory Management Whitepaper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Garbage-First Garbage Collection Whitepaper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Setting Java GC Parameters For Large Heaps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Java Tuning White Paper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Java </a:t>
            </a:r>
            <a:r>
              <a:rPr lang="en-US" dirty="0" err="1" smtClean="0">
                <a:hlinkClick r:id="rId7"/>
              </a:rPr>
              <a:t>HotSpot</a:t>
            </a:r>
            <a:r>
              <a:rPr lang="en-US" dirty="0" smtClean="0">
                <a:hlinkClick r:id="rId7"/>
              </a:rPr>
              <a:t> VM Options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The most complete list of -XX options for Java 6 JVM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G1: Java's Garbage First Garbage Collector</a:t>
            </a:r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References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4754563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The Garbage-First Garbage Collector (</a:t>
            </a:r>
            <a:r>
              <a:rPr lang="en-US" dirty="0" err="1" smtClean="0">
                <a:hlinkClick r:id="rId2"/>
              </a:rPr>
              <a:t>JavaOne</a:t>
            </a:r>
            <a:r>
              <a:rPr lang="en-US" dirty="0" smtClean="0">
                <a:hlinkClick r:id="rId2"/>
              </a:rPr>
              <a:t> 2008)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JVM Internals - Garbage Collection &amp; Runtime Optimizations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Garbage Collection in the Java </a:t>
            </a:r>
            <a:r>
              <a:rPr lang="en-US" dirty="0" err="1" smtClean="0">
                <a:hlinkClick r:id="rId4"/>
              </a:rPr>
              <a:t>HotSpot</a:t>
            </a:r>
            <a:r>
              <a:rPr lang="en-US" dirty="0" smtClean="0">
                <a:hlinkClick r:id="rId4"/>
              </a:rPr>
              <a:t> Virtual Machine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References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IDI Test Case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1143000"/>
            <a:ext cx="7848600" cy="5336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 descr="http://blog.tapuz.co.il/directi/images/2535933_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4648200"/>
            <a:ext cx="1444625" cy="15961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828800"/>
            <a:ext cx="8458200" cy="4297363"/>
          </a:xfrm>
        </p:spPr>
        <p:txBody>
          <a:bodyPr/>
          <a:lstStyle/>
          <a:p>
            <a:r>
              <a:rPr lang="en-US" dirty="0" smtClean="0"/>
              <a:t>3000 +/- EJB Invocations per minute</a:t>
            </a:r>
          </a:p>
          <a:p>
            <a:r>
              <a:rPr lang="en-US" dirty="0" smtClean="0"/>
              <a:t>100+ </a:t>
            </a:r>
            <a:r>
              <a:rPr lang="en-US" b="1" dirty="0" smtClean="0"/>
              <a:t>concurrent</a:t>
            </a:r>
            <a:r>
              <a:rPr lang="en-US" dirty="0" smtClean="0"/>
              <a:t> web sessions</a:t>
            </a:r>
          </a:p>
          <a:p>
            <a:r>
              <a:rPr lang="en-US" dirty="0" smtClean="0"/>
              <a:t>Internal Print servers clients </a:t>
            </a:r>
          </a:p>
          <a:p>
            <a:r>
              <a:rPr lang="en-US" dirty="0" smtClean="0"/>
              <a:t>Internal Mail servers clients</a:t>
            </a:r>
          </a:p>
          <a:p>
            <a:r>
              <a:rPr lang="en-US" dirty="0" smtClean="0"/>
              <a:t>Internal </a:t>
            </a:r>
            <a:r>
              <a:rPr lang="en-US" dirty="0" err="1" smtClean="0"/>
              <a:t>Webservices</a:t>
            </a:r>
            <a:r>
              <a:rPr lang="en-US" dirty="0" smtClean="0"/>
              <a:t> clients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JBoss</a:t>
            </a:r>
            <a:r>
              <a:rPr lang="en-US" dirty="0" smtClean="0"/>
              <a:t> EAR cluster user load information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04800" y="304800"/>
            <a:ext cx="6781800" cy="457199"/>
          </a:xfrm>
        </p:spPr>
        <p:txBody>
          <a:bodyPr/>
          <a:lstStyle/>
          <a:p>
            <a:r>
              <a:rPr lang="en-US" dirty="0" smtClean="0"/>
              <a:t>The IDI Test Case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IDI Test Case</a:t>
            </a:r>
          </a:p>
          <a:p>
            <a:r>
              <a:rPr lang="en-US" b="1" dirty="0" smtClean="0"/>
              <a:t>Choosing the right hardware</a:t>
            </a:r>
          </a:p>
          <a:p>
            <a:r>
              <a:rPr lang="en-US" dirty="0" smtClean="0"/>
              <a:t>Garbage Collectors</a:t>
            </a:r>
          </a:p>
          <a:p>
            <a:r>
              <a:rPr lang="en-US" dirty="0" smtClean="0"/>
              <a:t>JVM Tuning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JVM Tuning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895600"/>
            <a:ext cx="8458200" cy="3230563"/>
          </a:xfrm>
        </p:spPr>
        <p:txBody>
          <a:bodyPr/>
          <a:lstStyle/>
          <a:p>
            <a:r>
              <a:rPr lang="en-US" dirty="0" smtClean="0"/>
              <a:t>Hardware choices affects code performance</a:t>
            </a:r>
          </a:p>
          <a:p>
            <a:r>
              <a:rPr lang="en-US" dirty="0" smtClean="0"/>
              <a:t>Hardware choices affects OS offerings (Do you really want Windows?)</a:t>
            </a:r>
          </a:p>
          <a:p>
            <a:r>
              <a:rPr lang="en-US" dirty="0" smtClean="0"/>
              <a:t>Hardware isn’t easily replaced, it costs a lot.</a:t>
            </a:r>
          </a:p>
          <a:p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1295400"/>
            <a:ext cx="8458200" cy="1066800"/>
          </a:xfrm>
        </p:spPr>
        <p:txBody>
          <a:bodyPr>
            <a:normAutofit/>
          </a:bodyPr>
          <a:lstStyle/>
          <a:p>
            <a:r>
              <a:rPr lang="en-US" dirty="0"/>
              <a:t>How many software engineers does it take to change a light bulb</a:t>
            </a:r>
            <a:r>
              <a:rPr lang="en-US" dirty="0" smtClean="0"/>
              <a:t>?</a:t>
            </a:r>
            <a:endParaRPr lang="he-IL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Choosing the right hardware</a:t>
            </a:r>
            <a:br>
              <a:rPr lang="en-US" dirty="0"/>
            </a:br>
            <a:endParaRPr lang="he-I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2362200"/>
            <a:ext cx="8458200" cy="1066800"/>
          </a:xfrm>
        </p:spPr>
        <p:txBody>
          <a:bodyPr>
            <a:normAutofit/>
          </a:bodyPr>
          <a:lstStyle/>
          <a:p>
            <a:r>
              <a:rPr lang="en-US" dirty="0"/>
              <a:t>None. It's a hardware problem.</a:t>
            </a:r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290765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752601"/>
            <a:ext cx="8458200" cy="1371600"/>
          </a:xfrm>
        </p:spPr>
        <p:txBody>
          <a:bodyPr>
            <a:normAutofit fontScale="62500" lnSpcReduction="20000"/>
          </a:bodyPr>
          <a:lstStyle/>
          <a:p>
            <a:r>
              <a:rPr lang="en-US" sz="4400" dirty="0" smtClean="0"/>
              <a:t>Higher clock speed? (what about Moore’s law?)</a:t>
            </a:r>
          </a:p>
          <a:p>
            <a:r>
              <a:rPr lang="en-US" sz="4400" dirty="0" smtClean="0"/>
              <a:t>Higher core count?</a:t>
            </a:r>
          </a:p>
          <a:p>
            <a:r>
              <a:rPr lang="en-US" sz="4400" dirty="0" smtClean="0"/>
              <a:t>Number of hardware threads?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1143000"/>
            <a:ext cx="8458200" cy="609600"/>
          </a:xfrm>
        </p:spPr>
        <p:txBody>
          <a:bodyPr>
            <a:normAutofit/>
          </a:bodyPr>
          <a:lstStyle/>
          <a:p>
            <a:r>
              <a:rPr lang="en-US" dirty="0"/>
              <a:t>Which CPU architecture is right for you?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Choosing the right hardware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04800" y="3048000"/>
            <a:ext cx="8458200" cy="609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noProof="0" dirty="0" smtClean="0">
                <a:solidFill>
                  <a:srgbClr val="004D86"/>
                </a:solidFill>
                <a:latin typeface="+mn-lt"/>
                <a:cs typeface="+mn-cs"/>
              </a:rPr>
              <a:t>Remember: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4D8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304800" y="3657600"/>
            <a:ext cx="8458200" cy="281939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5B6F9"/>
              </a:buClr>
              <a:buSzTx/>
              <a:buFont typeface="Calibri" pitchFamily="34" charset="0"/>
              <a:buChar char="»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all CPU’s are created equally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5B6F9"/>
              </a:buClr>
              <a:buSzTx/>
              <a:buFont typeface="Calibri" pitchFamily="34" charset="0"/>
              <a:buChar char="»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Highly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computational apps relay on clock speed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5B6F9"/>
              </a:buClr>
              <a:buSzTx/>
              <a:buFont typeface="Calibri" pitchFamily="34" charset="0"/>
              <a:buChar char="»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Highly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concurrent / multi user app relay on number of threads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5B6F9"/>
              </a:buClr>
              <a:buSzTx/>
              <a:buFont typeface="Calibri" pitchFamily="34" charset="0"/>
              <a:buChar char="»"/>
              <a:tabLst/>
              <a:defRPr/>
            </a:pPr>
            <a:r>
              <a:rPr lang="en-US" sz="2800" dirty="0" smtClean="0">
                <a:solidFill>
                  <a:srgbClr val="000000"/>
                </a:solidFill>
                <a:latin typeface="+mn-lt"/>
                <a:cs typeface="+mn-cs"/>
              </a:rPr>
              <a:t>Hardware benchmarking helps a lot, but it’s difficult to arrange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5B6F9"/>
              </a:buClr>
              <a:buSzTx/>
              <a:buFont typeface="Calibri" pitchFamily="34" charset="0"/>
              <a:buChar char="»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5B6F9"/>
              </a:buClr>
              <a:buSzTx/>
              <a:buFont typeface="Calibri" pitchFamily="34" charset="0"/>
              <a:buChar char="»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 Slides">
  <a:themeElements>
    <a:clrScheme name="AlphaCSP">
      <a:dk1>
        <a:srgbClr val="004D89"/>
      </a:dk1>
      <a:lt1>
        <a:sysClr val="window" lastClr="FFFFFF"/>
      </a:lt1>
      <a:dk2>
        <a:srgbClr val="05B6F9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66092"/>
      </a:hlink>
      <a:folHlink>
        <a:srgbClr val="548DD4"/>
      </a:folHlink>
    </a:clrScheme>
    <a:fontScheme name="התאמה אישית 1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apter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התאמה אישית 1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 lIns="0" tIns="0" rIns="0" bIns="0" anchor="ctr">
        <a:spAutoFit/>
      </a:bodyPr>
      <a:lstStyle>
        <a:defPPr algn="l">
          <a:lnSpc>
            <a:spcPct val="80000"/>
          </a:lnSpc>
          <a:defRPr sz="2800" b="1" dirty="0">
            <a:solidFill>
              <a:srgbClr val="FFFFFF"/>
            </a:solidFill>
            <a:latin typeface="+mn-lt"/>
            <a:sym typeface="Arial" pitchFamily="34" charset="0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Presentation Slide">
  <a:themeElements>
    <a:clrScheme name="AlphaCSP">
      <a:dk1>
        <a:sysClr val="windowText" lastClr="000000"/>
      </a:dk1>
      <a:lt1>
        <a:sysClr val="window" lastClr="FFFFFF"/>
      </a:lt1>
      <a:dk2>
        <a:srgbClr val="05B6F9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66092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13343</TotalTime>
  <Words>1755</Words>
  <Application>Microsoft Office PowerPoint</Application>
  <PresentationFormat>On-screen Show (4:3)</PresentationFormat>
  <Paragraphs>424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Content Slides</vt:lpstr>
      <vt:lpstr>Chapter Slides</vt:lpstr>
      <vt:lpstr>Presentation Slide</vt:lpstr>
      <vt:lpstr>Slide 1</vt:lpstr>
      <vt:lpstr>What is JVM Tuning?</vt:lpstr>
      <vt:lpstr>JVM Tuning</vt:lpstr>
      <vt:lpstr>The IDI Test Case</vt:lpstr>
      <vt:lpstr>The IDI Test Case</vt:lpstr>
      <vt:lpstr>The IDI Test Case</vt:lpstr>
      <vt:lpstr>JVM Tuning</vt:lpstr>
      <vt:lpstr>Choosing the right hardware </vt:lpstr>
      <vt:lpstr>Choosing the right hardware </vt:lpstr>
      <vt:lpstr>Choosing the right hardware </vt:lpstr>
      <vt:lpstr>Choosing the right hardware @ IDI  </vt:lpstr>
      <vt:lpstr>JVM Tuning</vt:lpstr>
      <vt:lpstr>Garbage Collectors</vt:lpstr>
      <vt:lpstr>Garbage Collectors</vt:lpstr>
      <vt:lpstr>Garbage Collectors</vt:lpstr>
      <vt:lpstr>Garbage Collectors</vt:lpstr>
      <vt:lpstr>Garbage Collectors</vt:lpstr>
      <vt:lpstr>Garbage Collectors</vt:lpstr>
      <vt:lpstr>Garbage Collectors</vt:lpstr>
      <vt:lpstr>Garbage Collectors</vt:lpstr>
      <vt:lpstr>Garbage Collectors</vt:lpstr>
      <vt:lpstr>Garbage Collectors</vt:lpstr>
      <vt:lpstr>Garbage Collectors</vt:lpstr>
      <vt:lpstr>Garbage Collectors</vt:lpstr>
      <vt:lpstr>Garbage Collectors</vt:lpstr>
      <vt:lpstr>Garbage Collectors</vt:lpstr>
      <vt:lpstr>Garbage Collectors</vt:lpstr>
      <vt:lpstr>Garbage Collectors</vt:lpstr>
      <vt:lpstr>Garbage Collectors</vt:lpstr>
      <vt:lpstr>Garbage Collectors</vt:lpstr>
      <vt:lpstr>Garbage Collectors @ IDI</vt:lpstr>
      <vt:lpstr>Garbage Collectors @ IDI</vt:lpstr>
      <vt:lpstr>JVM Tuning</vt:lpstr>
      <vt:lpstr>JVM Tuning </vt:lpstr>
      <vt:lpstr>JVM Tuning </vt:lpstr>
      <vt:lpstr>JVM Tuning </vt:lpstr>
      <vt:lpstr>JVM Tuning </vt:lpstr>
      <vt:lpstr>JVM Tuning </vt:lpstr>
      <vt:lpstr>JVM Tuning </vt:lpstr>
      <vt:lpstr>JVM Tuning </vt:lpstr>
      <vt:lpstr>JVM Tuning </vt:lpstr>
      <vt:lpstr>References </vt:lpstr>
      <vt:lpstr>References </vt:lpstr>
    </vt:vector>
  </TitlesOfParts>
  <Company>The Lawyer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Adi</dc:creator>
  <cp:lastModifiedBy> </cp:lastModifiedBy>
  <cp:revision>695</cp:revision>
  <dcterms:created xsi:type="dcterms:W3CDTF">2009-10-13T08:59:19Z</dcterms:created>
  <dcterms:modified xsi:type="dcterms:W3CDTF">2011-08-24T06:28:14Z</dcterms:modified>
</cp:coreProperties>
</file>