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FFB"/>
    <a:srgbClr val="2A3E6E"/>
    <a:srgbClr val="4464AD"/>
    <a:srgbClr val="DCDCDE"/>
    <a:srgbClr val="BBBBBD"/>
    <a:srgbClr val="656370"/>
    <a:srgbClr val="AEC6F8"/>
    <a:srgbClr val="90AB55"/>
    <a:srgbClr val="A1B86D"/>
    <a:srgbClr val="697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2"/>
    <p:restoredTop sz="94707"/>
  </p:normalViewPr>
  <p:slideViewPr>
    <p:cSldViewPr snapToGrid="0">
      <p:cViewPr>
        <p:scale>
          <a:sx n="249" d="100"/>
          <a:sy n="249" d="100"/>
        </p:scale>
        <p:origin x="9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11D7-BBD7-8B18-C490-53F4D491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B3CE-ABFC-FC91-7AB7-9679FCBD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B9E2-1308-A5C3-40BF-D7577A06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87D2-3353-F043-37C7-B9CFEFD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1F26-0B90-1A52-AE3E-572150A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185-6D0E-3670-2AB4-FCE9A7E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5A42-BCC8-B8EE-A792-E1BA99F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C99-EF82-FA7A-DDEF-60CFAE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C24-3F33-1EDB-9732-DD67A95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DC86-7EA2-1989-69A1-1EDCB39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8CF3-5D35-DD01-C6C3-726C881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3AF3-0D62-5019-15E0-9D017441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464-8B12-1C92-DB17-8065D0D9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F7BD-B1A6-B099-4310-503E7D1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6032-27EC-6FBD-E9BA-CF292C8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C5F-BED2-FA7B-6F0F-BA9A9E7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A919-0F6F-1EBF-C600-242D97EF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1D7-9122-C186-A000-00C254B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A629-7079-F595-D95F-FA57728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72D-D87E-A32F-20CC-9809B66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F9C-49DB-6A28-485D-6570C193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E248-7962-1A4A-A282-B03BF877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04CA-B91F-B2A0-7F94-7439996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F095-6A98-BC24-37A8-3637BA2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2D13-6856-D3E0-9579-52D619C8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634-B8EE-34E6-0B2B-843FDD5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129-EE61-32DE-8712-07D56578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A7BE-54FA-0C87-5929-94E98532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2DED-8E02-E114-EE88-95EEECD3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FBDF-5B3D-0CD2-EAB2-30D074A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D1DE-E84B-7994-F8FE-7D3182C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17E-EF5C-D1DA-5580-5B48470A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2D0C-31A6-1FBA-8E8E-760F99A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8E0C-859E-3AEA-BAA2-524D8296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A7EE8-FA46-C4AB-0027-D20C1C34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9740-E171-1C6D-02D4-052A2861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3BDD5-4F1F-AE9B-5B76-77D0CFE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1E39-0A5A-87E3-D01D-C3A09F02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0E55-C961-A34F-46F7-C4E34B5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456B-796A-BF37-F8FF-A3B260A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998C4-E8ED-7C86-6C9C-80CF558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86E5-1DBD-FEF9-A299-9EE3962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4C55-63D1-6C39-6898-E82EE92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51F4-B203-58E4-B22B-EE1B7D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A269D-5E20-B493-A999-1942026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7300-A643-C55E-367C-2820AE7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566-C9B2-BD54-029C-1507422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327-CB05-176C-3EA4-C573A72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9A4A-C4C9-BFF6-5D8C-79919890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E689-A924-3CDE-450D-20E2E6D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BA2F-A7BD-AE55-3A4C-D020A7F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DACA-0B38-89DF-5ADE-C39B2BF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E7A-8C99-9D36-1EBD-69950B8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56BB-7583-9EC2-77BA-0E43C90A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8893-504C-64BB-3F18-F0084F5B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0F36-57AD-6501-C451-E23D5AB4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EDF8-7E98-351B-4A06-E0524447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4136-6EF1-A37D-B850-28491E83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A7982-0ACC-6FE7-5615-3A73D6E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B5ED-8CB3-8BBC-677F-E105700B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FA88-EABB-EBE6-3FC8-484481ED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D62E-CC4E-A837-FBED-C07055B6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3703-2B59-0857-FA9C-719C914F1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ABAB7-1648-8501-CA11-7F3CED8CDCC6}"/>
              </a:ext>
            </a:extLst>
          </p:cNvPr>
          <p:cNvSpPr/>
          <p:nvPr/>
        </p:nvSpPr>
        <p:spPr>
          <a:xfrm>
            <a:off x="2558760" y="220186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960CF-BA7C-493E-DD04-E0C500CA8C96}"/>
              </a:ext>
            </a:extLst>
          </p:cNvPr>
          <p:cNvSpPr/>
          <p:nvPr/>
        </p:nvSpPr>
        <p:spPr>
          <a:xfrm>
            <a:off x="2558759" y="2232171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E4CA8-0042-E072-A142-DFF69D01AFE0}"/>
              </a:ext>
            </a:extLst>
          </p:cNvPr>
          <p:cNvSpPr/>
          <p:nvPr/>
        </p:nvSpPr>
        <p:spPr>
          <a:xfrm>
            <a:off x="4570744" y="2232171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F61F-D334-E47A-E16F-2E0ADB48FAB3}"/>
              </a:ext>
            </a:extLst>
          </p:cNvPr>
          <p:cNvSpPr/>
          <p:nvPr/>
        </p:nvSpPr>
        <p:spPr>
          <a:xfrm>
            <a:off x="4570744" y="220186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BFB5C-AF53-591C-601C-D0D118E99D21}"/>
              </a:ext>
            </a:extLst>
          </p:cNvPr>
          <p:cNvSpPr txBox="1"/>
          <p:nvPr/>
        </p:nvSpPr>
        <p:spPr>
          <a:xfrm>
            <a:off x="2558759" y="910708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0E174-8FAC-8510-7089-D9C50EE97FBD}"/>
              </a:ext>
            </a:extLst>
          </p:cNvPr>
          <p:cNvSpPr txBox="1"/>
          <p:nvPr/>
        </p:nvSpPr>
        <p:spPr>
          <a:xfrm>
            <a:off x="4618064" y="1097311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4D3597-F4DF-11B3-A6D9-04274460453E}"/>
              </a:ext>
            </a:extLst>
          </p:cNvPr>
          <p:cNvSpPr/>
          <p:nvPr/>
        </p:nvSpPr>
        <p:spPr>
          <a:xfrm>
            <a:off x="290844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7AE8E-1846-37A9-9300-47D19B501ED0}"/>
              </a:ext>
            </a:extLst>
          </p:cNvPr>
          <p:cNvSpPr/>
          <p:nvPr/>
        </p:nvSpPr>
        <p:spPr>
          <a:xfrm>
            <a:off x="3391730" y="653548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AE81D3-C48B-3B0A-37B3-D1A024E79785}"/>
              </a:ext>
            </a:extLst>
          </p:cNvPr>
          <p:cNvSpPr/>
          <p:nvPr/>
        </p:nvSpPr>
        <p:spPr>
          <a:xfrm>
            <a:off x="398123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63790D-0587-126F-17CE-3CBC01167D3D}"/>
              </a:ext>
            </a:extLst>
          </p:cNvPr>
          <p:cNvSpPr/>
          <p:nvPr/>
        </p:nvSpPr>
        <p:spPr>
          <a:xfrm>
            <a:off x="4285915" y="1036293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08C931-361A-B394-F424-BCF5466B1412}"/>
              </a:ext>
            </a:extLst>
          </p:cNvPr>
          <p:cNvSpPr/>
          <p:nvPr/>
        </p:nvSpPr>
        <p:spPr>
          <a:xfrm>
            <a:off x="4096029" y="1678037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80082-5CC1-8E30-5A00-368E2D78B7E7}"/>
              </a:ext>
            </a:extLst>
          </p:cNvPr>
          <p:cNvSpPr/>
          <p:nvPr/>
        </p:nvSpPr>
        <p:spPr>
          <a:xfrm>
            <a:off x="3486673" y="156237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472FCB-4761-5133-BE0F-0F6CFA62ABE7}"/>
              </a:ext>
            </a:extLst>
          </p:cNvPr>
          <p:cNvSpPr/>
          <p:nvPr/>
        </p:nvSpPr>
        <p:spPr>
          <a:xfrm>
            <a:off x="2813504" y="1697024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4BF22B-A2D9-7B95-67DF-C620B610A897}"/>
              </a:ext>
            </a:extLst>
          </p:cNvPr>
          <p:cNvSpPr/>
          <p:nvPr/>
        </p:nvSpPr>
        <p:spPr>
          <a:xfrm>
            <a:off x="2623618" y="889986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C32DA2-BAB9-833D-10F4-A78A444B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049" y="1049643"/>
            <a:ext cx="4658784" cy="13232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52DECD-EA76-4E47-D622-A95931FC2DFA}"/>
              </a:ext>
            </a:extLst>
          </p:cNvPr>
          <p:cNvCxnSpPr>
            <a:cxnSpLocks/>
          </p:cNvCxnSpPr>
          <p:nvPr/>
        </p:nvCxnSpPr>
        <p:spPr>
          <a:xfrm flipV="1">
            <a:off x="2692479" y="517300"/>
            <a:ext cx="351964" cy="56257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B3740-CCD3-804E-4AA6-E545F68D65FB}"/>
              </a:ext>
            </a:extLst>
          </p:cNvPr>
          <p:cNvCxnSpPr>
            <a:cxnSpLocks/>
            <a:stCxn id="16" idx="2"/>
            <a:endCxn id="17" idx="5"/>
          </p:cNvCxnSpPr>
          <p:nvPr/>
        </p:nvCxnSpPr>
        <p:spPr>
          <a:xfrm flipV="1">
            <a:off x="3391730" y="651570"/>
            <a:ext cx="751585" cy="9692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66309-D109-E05E-3F81-AF561EFF6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76947" y="554750"/>
            <a:ext cx="442591" cy="126606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7A7351-C0B3-9DA1-F599-3E3FC2B7581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H="1" flipV="1">
            <a:off x="4009045" y="651570"/>
            <a:ext cx="438948" cy="41253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18EE4C-7225-5871-5F46-28E640E2DAC8}"/>
              </a:ext>
            </a:extLst>
          </p:cNvPr>
          <p:cNvCxnSpPr>
            <a:cxnSpLocks/>
            <a:stCxn id="22" idx="4"/>
            <a:endCxn id="21" idx="5"/>
          </p:cNvCxnSpPr>
          <p:nvPr/>
        </p:nvCxnSpPr>
        <p:spPr>
          <a:xfrm>
            <a:off x="2718561" y="1079872"/>
            <a:ext cx="257021" cy="779230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5F7F8E-EE43-FF3C-25E2-8443555B7ACD}"/>
              </a:ext>
            </a:extLst>
          </p:cNvPr>
          <p:cNvCxnSpPr>
            <a:cxnSpLocks/>
            <a:stCxn id="21" idx="7"/>
            <a:endCxn id="20" idx="7"/>
          </p:cNvCxnSpPr>
          <p:nvPr/>
        </p:nvCxnSpPr>
        <p:spPr>
          <a:xfrm flipV="1">
            <a:off x="2975582" y="1590180"/>
            <a:ext cx="673169" cy="13465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7BBC2E-B114-D9B0-B8E2-57C95B128299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>
            <a:off x="3486673" y="1657315"/>
            <a:ext cx="609356" cy="115665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E790F2-297F-9042-155E-49A4E5AF52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V="1">
            <a:off x="4123837" y="1131236"/>
            <a:ext cx="351964" cy="708879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FFC5B-3E4D-8C36-20F3-E9F934D72665}"/>
              </a:ext>
            </a:extLst>
          </p:cNvPr>
          <p:cNvCxnSpPr>
            <a:cxnSpLocks/>
          </p:cNvCxnSpPr>
          <p:nvPr/>
        </p:nvCxnSpPr>
        <p:spPr>
          <a:xfrm>
            <a:off x="4714688" y="394549"/>
            <a:ext cx="0" cy="1722703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CD2888-B77A-2F98-A93B-EA207B6687E2}"/>
              </a:ext>
            </a:extLst>
          </p:cNvPr>
          <p:cNvCxnSpPr>
            <a:cxnSpLocks/>
          </p:cNvCxnSpPr>
          <p:nvPr/>
        </p:nvCxnSpPr>
        <p:spPr>
          <a:xfrm flipH="1">
            <a:off x="4689240" y="2092418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76906C8-00B5-87BE-FF55-59BB98FE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63" y="2308927"/>
            <a:ext cx="5257800" cy="149343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D5400BE0-0A29-DADB-23B0-69794E7E63DC}"/>
              </a:ext>
            </a:extLst>
          </p:cNvPr>
          <p:cNvSpPr/>
          <p:nvPr/>
        </p:nvSpPr>
        <p:spPr>
          <a:xfrm>
            <a:off x="4878066" y="100546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0F95C2-2574-E3D1-9BCF-43057AF143D7}"/>
              </a:ext>
            </a:extLst>
          </p:cNvPr>
          <p:cNvSpPr/>
          <p:nvPr/>
        </p:nvSpPr>
        <p:spPr>
          <a:xfrm>
            <a:off x="5272534" y="4059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A83CAB-C902-21BA-F409-A593FC584CDD}"/>
              </a:ext>
            </a:extLst>
          </p:cNvPr>
          <p:cNvSpPr/>
          <p:nvPr/>
        </p:nvSpPr>
        <p:spPr>
          <a:xfrm>
            <a:off x="5796723" y="7895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76ABE1-DB10-E236-76FD-DA2B19F0ECC9}"/>
              </a:ext>
            </a:extLst>
          </p:cNvPr>
          <p:cNvSpPr/>
          <p:nvPr/>
        </p:nvSpPr>
        <p:spPr>
          <a:xfrm>
            <a:off x="6153949" y="2996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SHADES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9B3EDD5-E450-5A3A-7E37-A0A67F3C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63" y="3738356"/>
            <a:ext cx="5257800" cy="1493431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E62ECCE-87CD-7FBF-EDBA-14A8986D7824}"/>
              </a:ext>
            </a:extLst>
          </p:cNvPr>
          <p:cNvSpPr/>
          <p:nvPr/>
        </p:nvSpPr>
        <p:spPr>
          <a:xfrm>
            <a:off x="3040211" y="2379693"/>
            <a:ext cx="1377469" cy="1377469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A74BE9-FE26-00CF-2DB8-37A495DF1758}"/>
              </a:ext>
            </a:extLst>
          </p:cNvPr>
          <p:cNvCxnSpPr>
            <a:cxnSpLocks/>
          </p:cNvCxnSpPr>
          <p:nvPr/>
        </p:nvCxnSpPr>
        <p:spPr>
          <a:xfrm>
            <a:off x="2685449" y="2403247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C84AD-CEE9-D92E-61A3-8D71A9CBBBD9}"/>
              </a:ext>
            </a:extLst>
          </p:cNvPr>
          <p:cNvCxnSpPr>
            <a:cxnSpLocks/>
          </p:cNvCxnSpPr>
          <p:nvPr/>
        </p:nvCxnSpPr>
        <p:spPr>
          <a:xfrm flipH="1">
            <a:off x="2668375" y="4080244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65346AD-97C7-1FFC-EBE7-36E67E420F6D}"/>
              </a:ext>
            </a:extLst>
          </p:cNvPr>
          <p:cNvSpPr/>
          <p:nvPr/>
        </p:nvSpPr>
        <p:spPr>
          <a:xfrm>
            <a:off x="2813504" y="360888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B879CD-522F-9250-995B-BCC151E4ADCF}"/>
              </a:ext>
            </a:extLst>
          </p:cNvPr>
          <p:cNvSpPr/>
          <p:nvPr/>
        </p:nvSpPr>
        <p:spPr>
          <a:xfrm>
            <a:off x="4082868" y="380974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225F2A-2BB6-BDDE-90B0-2DE85EA5ED1C}"/>
              </a:ext>
            </a:extLst>
          </p:cNvPr>
          <p:cNvSpPr/>
          <p:nvPr/>
        </p:nvSpPr>
        <p:spPr>
          <a:xfrm>
            <a:off x="2897797" y="2387807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E06FC4-6199-AFA2-520D-A862BF7DB517}"/>
              </a:ext>
            </a:extLst>
          </p:cNvPr>
          <p:cNvSpPr/>
          <p:nvPr/>
        </p:nvSpPr>
        <p:spPr>
          <a:xfrm>
            <a:off x="4557460" y="2539948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C6B6D-8ED8-C01A-178C-6DF800A0F86B}"/>
              </a:ext>
            </a:extLst>
          </p:cNvPr>
          <p:cNvSpPr/>
          <p:nvPr/>
        </p:nvSpPr>
        <p:spPr>
          <a:xfrm>
            <a:off x="4578703" y="3087540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F0A847-28A3-73A5-7925-B9015A72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81" y="5231787"/>
            <a:ext cx="5992797" cy="1702200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95456236-D664-528D-B682-65CDD277E066}"/>
              </a:ext>
            </a:extLst>
          </p:cNvPr>
          <p:cNvSpPr/>
          <p:nvPr/>
        </p:nvSpPr>
        <p:spPr>
          <a:xfrm>
            <a:off x="4768159" y="2334641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76B5C1EA-FD99-D289-1A45-045BE30ED930}"/>
              </a:ext>
            </a:extLst>
          </p:cNvPr>
          <p:cNvSpPr/>
          <p:nvPr/>
        </p:nvSpPr>
        <p:spPr>
          <a:xfrm flipH="1" flipV="1">
            <a:off x="4661118" y="3190513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48A6E8-EB8B-4F64-12C4-4ECCE5C153E4}"/>
              </a:ext>
            </a:extLst>
          </p:cNvPr>
          <p:cNvSpPr/>
          <p:nvPr/>
        </p:nvSpPr>
        <p:spPr>
          <a:xfrm>
            <a:off x="4714688" y="252161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D46CDC-98DD-40F4-DFA5-5471FDBC4A0B}"/>
              </a:ext>
            </a:extLst>
          </p:cNvPr>
          <p:cNvSpPr/>
          <p:nvPr/>
        </p:nvSpPr>
        <p:spPr>
          <a:xfrm>
            <a:off x="6262464" y="3774329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0A0E1-1E0F-CFBD-264D-3D5052864F83}"/>
              </a:ext>
            </a:extLst>
          </p:cNvPr>
          <p:cNvSpPr/>
          <p:nvPr/>
        </p:nvSpPr>
        <p:spPr>
          <a:xfrm>
            <a:off x="3045515" y="5911231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3D23CE-F2A5-2EAD-CFBD-D9CBF8F984B9}"/>
              </a:ext>
            </a:extLst>
          </p:cNvPr>
          <p:cNvSpPr/>
          <p:nvPr/>
        </p:nvSpPr>
        <p:spPr>
          <a:xfrm>
            <a:off x="3379545" y="5911231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5DD039-4D3E-08E6-2BC9-8E44C2F9CB2B}"/>
              </a:ext>
            </a:extLst>
          </p:cNvPr>
          <p:cNvSpPr/>
          <p:nvPr/>
        </p:nvSpPr>
        <p:spPr>
          <a:xfrm>
            <a:off x="2711485" y="591123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024A05-057D-9B50-B3F3-A794DF403232}"/>
              </a:ext>
            </a:extLst>
          </p:cNvPr>
          <p:cNvSpPr/>
          <p:nvPr/>
        </p:nvSpPr>
        <p:spPr>
          <a:xfrm>
            <a:off x="2376898" y="591602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961FE5-AFE9-D8DA-EBA7-FD9C274ABFD6}"/>
              </a:ext>
            </a:extLst>
          </p:cNvPr>
          <p:cNvSpPr/>
          <p:nvPr/>
        </p:nvSpPr>
        <p:spPr>
          <a:xfrm>
            <a:off x="3057700" y="5250566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FB48B-1D45-D3EB-3EAF-54052CE757D7}"/>
              </a:ext>
            </a:extLst>
          </p:cNvPr>
          <p:cNvSpPr/>
          <p:nvPr/>
        </p:nvSpPr>
        <p:spPr>
          <a:xfrm>
            <a:off x="3391730" y="5250566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992D9D-0D24-39C4-4481-D8C0EE3A097A}"/>
              </a:ext>
            </a:extLst>
          </p:cNvPr>
          <p:cNvSpPr/>
          <p:nvPr/>
        </p:nvSpPr>
        <p:spPr>
          <a:xfrm>
            <a:off x="2723670" y="5250566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01DEF-9B31-DAAB-50E9-EE215C4277F4}"/>
              </a:ext>
            </a:extLst>
          </p:cNvPr>
          <p:cNvSpPr/>
          <p:nvPr/>
        </p:nvSpPr>
        <p:spPr>
          <a:xfrm>
            <a:off x="2389083" y="5255363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21B5F-B0A8-2A83-E2F4-AD6B557467E4}"/>
              </a:ext>
            </a:extLst>
          </p:cNvPr>
          <p:cNvSpPr/>
          <p:nvPr/>
        </p:nvSpPr>
        <p:spPr>
          <a:xfrm>
            <a:off x="3057700" y="4639178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412E9F-CA34-673E-4248-89BA0875E3FA}"/>
              </a:ext>
            </a:extLst>
          </p:cNvPr>
          <p:cNvSpPr/>
          <p:nvPr/>
        </p:nvSpPr>
        <p:spPr>
          <a:xfrm>
            <a:off x="3391730" y="4639178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A8DD9D-FE09-6A76-FDA9-53526D02175E}"/>
              </a:ext>
            </a:extLst>
          </p:cNvPr>
          <p:cNvSpPr/>
          <p:nvPr/>
        </p:nvSpPr>
        <p:spPr>
          <a:xfrm>
            <a:off x="2723670" y="4639178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88C476-5516-4143-C8C1-33896BC742F5}"/>
              </a:ext>
            </a:extLst>
          </p:cNvPr>
          <p:cNvSpPr/>
          <p:nvPr/>
        </p:nvSpPr>
        <p:spPr>
          <a:xfrm>
            <a:off x="2389083" y="4643975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71E944-9AF9-DEF9-FF2F-54C37D239237}"/>
              </a:ext>
            </a:extLst>
          </p:cNvPr>
          <p:cNvSpPr txBox="1"/>
          <p:nvPr/>
        </p:nvSpPr>
        <p:spPr>
          <a:xfrm>
            <a:off x="92154" y="4596238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B381C-71E3-2C88-BFD6-5693FA872DA7}"/>
              </a:ext>
            </a:extLst>
          </p:cNvPr>
          <p:cNvSpPr txBox="1"/>
          <p:nvPr/>
        </p:nvSpPr>
        <p:spPr>
          <a:xfrm>
            <a:off x="79969" y="5207009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FE5E-C3B6-905D-D6F6-E1845058E6E6}"/>
              </a:ext>
            </a:extLst>
          </p:cNvPr>
          <p:cNvSpPr txBox="1"/>
          <p:nvPr/>
        </p:nvSpPr>
        <p:spPr>
          <a:xfrm>
            <a:off x="79969" y="5867674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DB7F0B-822F-DC44-1F81-52A8678113AE}"/>
              </a:ext>
            </a:extLst>
          </p:cNvPr>
          <p:cNvSpPr/>
          <p:nvPr/>
        </p:nvSpPr>
        <p:spPr>
          <a:xfrm>
            <a:off x="3057700" y="558868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6F2965-E799-CFC2-69E8-0927F28DC219}"/>
              </a:ext>
            </a:extLst>
          </p:cNvPr>
          <p:cNvSpPr/>
          <p:nvPr/>
        </p:nvSpPr>
        <p:spPr>
          <a:xfrm>
            <a:off x="3391730" y="5588688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737355-505B-3890-2A8B-F1DDB66AD17C}"/>
              </a:ext>
            </a:extLst>
          </p:cNvPr>
          <p:cNvSpPr/>
          <p:nvPr/>
        </p:nvSpPr>
        <p:spPr>
          <a:xfrm>
            <a:off x="2723670" y="5588688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9B8E50-E841-D9C1-664D-735ACB5A67D9}"/>
              </a:ext>
            </a:extLst>
          </p:cNvPr>
          <p:cNvSpPr/>
          <p:nvPr/>
        </p:nvSpPr>
        <p:spPr>
          <a:xfrm>
            <a:off x="2389083" y="559348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085CF5-0FBF-DFF6-6EF3-4B57186E5CF8}"/>
              </a:ext>
            </a:extLst>
          </p:cNvPr>
          <p:cNvSpPr/>
          <p:nvPr/>
        </p:nvSpPr>
        <p:spPr>
          <a:xfrm>
            <a:off x="3057700" y="4955662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5F9F1F-99FA-60AF-7FCC-5F62ACD6DFBB}"/>
              </a:ext>
            </a:extLst>
          </p:cNvPr>
          <p:cNvSpPr/>
          <p:nvPr/>
        </p:nvSpPr>
        <p:spPr>
          <a:xfrm>
            <a:off x="3391730" y="49556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091BD3-07E9-6FFB-3973-C13B147C00A7}"/>
              </a:ext>
            </a:extLst>
          </p:cNvPr>
          <p:cNvSpPr/>
          <p:nvPr/>
        </p:nvSpPr>
        <p:spPr>
          <a:xfrm>
            <a:off x="2723670" y="495566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261E53-F554-41D4-CB2D-95B42BF6B84C}"/>
              </a:ext>
            </a:extLst>
          </p:cNvPr>
          <p:cNvSpPr/>
          <p:nvPr/>
        </p:nvSpPr>
        <p:spPr>
          <a:xfrm>
            <a:off x="2389083" y="496045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FD8C1D-4E6C-EB5B-51E1-1CAE7E5024E9}"/>
              </a:ext>
            </a:extLst>
          </p:cNvPr>
          <p:cNvSpPr txBox="1"/>
          <p:nvPr/>
        </p:nvSpPr>
        <p:spPr>
          <a:xfrm>
            <a:off x="79969" y="49121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6BCD5F-F398-09DB-3D19-D0A20A928457}"/>
              </a:ext>
            </a:extLst>
          </p:cNvPr>
          <p:cNvSpPr txBox="1"/>
          <p:nvPr/>
        </p:nvSpPr>
        <p:spPr>
          <a:xfrm>
            <a:off x="92154" y="5545131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Light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208ED-4A22-06FD-4A1C-6F14FF84C0FD}"/>
              </a:ext>
            </a:extLst>
          </p:cNvPr>
          <p:cNvSpPr txBox="1"/>
          <p:nvPr/>
        </p:nvSpPr>
        <p:spPr>
          <a:xfrm>
            <a:off x="7537316" y="817297"/>
            <a:ext cx="6488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color.adobe.com</a:t>
            </a:r>
            <a:r>
              <a:rPr lang="en-GB" dirty="0"/>
              <a:t>/create/</a:t>
            </a:r>
            <a:r>
              <a:rPr lang="en-GB" dirty="0" err="1"/>
              <a:t>color</a:t>
            </a:r>
            <a:r>
              <a:rPr lang="en-GB" dirty="0"/>
              <a:t>-wheel</a:t>
            </a:r>
          </a:p>
        </p:txBody>
      </p:sp>
    </p:spTree>
    <p:extLst>
      <p:ext uri="{BB962C8B-B14F-4D97-AF65-F5344CB8AC3E}">
        <p14:creationId xmlns:p14="http://schemas.microsoft.com/office/powerpoint/2010/main" val="20220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ANALOGOUS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2426841" y="1323562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2426840" y="3335547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4438825" y="3335547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4438825" y="1323562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2426840" y="2014084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277652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3259811" y="175692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384931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4153996" y="213966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3964110" y="278141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3354754" y="266574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2681585" y="280040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2491699" y="199336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2560560" y="1620676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3259811" y="1754946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845028" y="1658126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3877126" y="1754946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5EFA92D-42EC-32EC-9DD6-2E507D7EA713}"/>
              </a:ext>
            </a:extLst>
          </p:cNvPr>
          <p:cNvCxnSpPr>
            <a:cxnSpLocks/>
            <a:stCxn id="88" idx="4"/>
            <a:endCxn id="87" idx="5"/>
          </p:cNvCxnSpPr>
          <p:nvPr/>
        </p:nvCxnSpPr>
        <p:spPr>
          <a:xfrm>
            <a:off x="2586642" y="2183248"/>
            <a:ext cx="257021" cy="779230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2843663" y="2693556"/>
            <a:ext cx="673169" cy="13465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3354754" y="2760691"/>
            <a:ext cx="609356" cy="115665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4" idx="6"/>
          </p:cNvCxnSpPr>
          <p:nvPr/>
        </p:nvCxnSpPr>
        <p:spPr>
          <a:xfrm flipV="1">
            <a:off x="3991918" y="2234612"/>
            <a:ext cx="351964" cy="708879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2908292" y="3483069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553530" y="3506623"/>
            <a:ext cx="0" cy="1676997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2536456" y="5183620"/>
            <a:ext cx="1807426" cy="0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2681585" y="471225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3950949" y="491311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2765878" y="349118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4425541" y="364332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4446784" y="419091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4636240" y="3438017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534F6876-5FCC-804E-2F2E-6092CCCA3916}"/>
              </a:ext>
            </a:extLst>
          </p:cNvPr>
          <p:cNvSpPr/>
          <p:nvPr/>
        </p:nvSpPr>
        <p:spPr>
          <a:xfrm flipH="1" flipV="1">
            <a:off x="4529199" y="4293889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4582769" y="362499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7760F-8A94-0695-3E38-0FC7A55954FC}"/>
              </a:ext>
            </a:extLst>
          </p:cNvPr>
          <p:cNvSpPr/>
          <p:nvPr/>
        </p:nvSpPr>
        <p:spPr>
          <a:xfrm>
            <a:off x="6130545" y="4877705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6A7569-4C4A-332F-952D-9D8EB85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15" y="1357246"/>
            <a:ext cx="5348209" cy="151911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7D9D24A-A7FF-E2F7-41C3-EF52B3EC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11" y="2781413"/>
            <a:ext cx="5194262" cy="14753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E185E22-8944-083E-2C9D-BFF82939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800" y="4126088"/>
            <a:ext cx="5541655" cy="157405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E96866D-BB2B-C940-2691-4AC7EF10A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15" y="5782466"/>
            <a:ext cx="6641395" cy="188642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4486145" y="2200687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4582769" y="1497925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4557321" y="3195794"/>
            <a:ext cx="1819031" cy="0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746147" y="210884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5159989" y="162216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5664804" y="18929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6022030" y="140298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E04C01-2DE2-6BF7-5363-23A010ADFC47}"/>
              </a:ext>
            </a:extLst>
          </p:cNvPr>
          <p:cNvSpPr/>
          <p:nvPr/>
        </p:nvSpPr>
        <p:spPr>
          <a:xfrm>
            <a:off x="3066323" y="637556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3BE32F7-2E40-E955-BBF4-E45D60C2028E}"/>
              </a:ext>
            </a:extLst>
          </p:cNvPr>
          <p:cNvSpPr/>
          <p:nvPr/>
        </p:nvSpPr>
        <p:spPr>
          <a:xfrm>
            <a:off x="3400353" y="637556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D3AFBB-7F69-59CD-01B9-4C1FD4C94095}"/>
              </a:ext>
            </a:extLst>
          </p:cNvPr>
          <p:cNvSpPr/>
          <p:nvPr/>
        </p:nvSpPr>
        <p:spPr>
          <a:xfrm>
            <a:off x="2732293" y="637556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768437-A598-0347-7C8C-54830362C0EE}"/>
              </a:ext>
            </a:extLst>
          </p:cNvPr>
          <p:cNvSpPr/>
          <p:nvPr/>
        </p:nvSpPr>
        <p:spPr>
          <a:xfrm>
            <a:off x="2397706" y="638036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70EDB6E-F457-18BA-4FE1-F43A9202E3B1}"/>
              </a:ext>
            </a:extLst>
          </p:cNvPr>
          <p:cNvSpPr/>
          <p:nvPr/>
        </p:nvSpPr>
        <p:spPr>
          <a:xfrm>
            <a:off x="3066323" y="6047362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19BFFB-089F-7B00-08D4-EFF58D8FA962}"/>
              </a:ext>
            </a:extLst>
          </p:cNvPr>
          <p:cNvSpPr/>
          <p:nvPr/>
        </p:nvSpPr>
        <p:spPr>
          <a:xfrm>
            <a:off x="3400353" y="604736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6EFA9D5-24B0-BF8D-9E12-23CBBFB32A4F}"/>
              </a:ext>
            </a:extLst>
          </p:cNvPr>
          <p:cNvSpPr/>
          <p:nvPr/>
        </p:nvSpPr>
        <p:spPr>
          <a:xfrm>
            <a:off x="2732293" y="604736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A33CF3-25D4-C52D-9A0C-BC1222EE7A50}"/>
              </a:ext>
            </a:extLst>
          </p:cNvPr>
          <p:cNvSpPr/>
          <p:nvPr/>
        </p:nvSpPr>
        <p:spPr>
          <a:xfrm>
            <a:off x="2397706" y="605215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7210CDC-E3B1-5B73-15FF-BEDA3C139C73}"/>
              </a:ext>
            </a:extLst>
          </p:cNvPr>
          <p:cNvSpPr/>
          <p:nvPr/>
        </p:nvSpPr>
        <p:spPr>
          <a:xfrm>
            <a:off x="3066323" y="5686906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7D19FFC-D945-0D76-C850-7097BDCD0532}"/>
              </a:ext>
            </a:extLst>
          </p:cNvPr>
          <p:cNvSpPr/>
          <p:nvPr/>
        </p:nvSpPr>
        <p:spPr>
          <a:xfrm>
            <a:off x="3400353" y="5686906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9D385D-EB9D-69CC-B327-E0DA65149794}"/>
              </a:ext>
            </a:extLst>
          </p:cNvPr>
          <p:cNvSpPr/>
          <p:nvPr/>
        </p:nvSpPr>
        <p:spPr>
          <a:xfrm>
            <a:off x="2732293" y="5686906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16C508-BDFC-3249-0767-0D1BBDBD6DB5}"/>
              </a:ext>
            </a:extLst>
          </p:cNvPr>
          <p:cNvSpPr/>
          <p:nvPr/>
        </p:nvSpPr>
        <p:spPr>
          <a:xfrm>
            <a:off x="2397706" y="5691703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4FD239-0D92-7B4D-103F-86F860B712C6}"/>
              </a:ext>
            </a:extLst>
          </p:cNvPr>
          <p:cNvSpPr txBox="1"/>
          <p:nvPr/>
        </p:nvSpPr>
        <p:spPr>
          <a:xfrm>
            <a:off x="100777" y="5643966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6E5CCC-5507-2BFF-E646-2AC1EE2B7146}"/>
              </a:ext>
            </a:extLst>
          </p:cNvPr>
          <p:cNvSpPr txBox="1"/>
          <p:nvPr/>
        </p:nvSpPr>
        <p:spPr>
          <a:xfrm>
            <a:off x="88592" y="60038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9508891-B734-96DA-D205-4701DE05C5D9}"/>
              </a:ext>
            </a:extLst>
          </p:cNvPr>
          <p:cNvSpPr txBox="1"/>
          <p:nvPr/>
        </p:nvSpPr>
        <p:spPr>
          <a:xfrm>
            <a:off x="100777" y="6332010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</p:spTree>
    <p:extLst>
      <p:ext uri="{BB962C8B-B14F-4D97-AF65-F5344CB8AC3E}">
        <p14:creationId xmlns:p14="http://schemas.microsoft.com/office/powerpoint/2010/main" val="23016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many colours as possible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459677" y="690478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451718" y="2869905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69702" y="2876536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7660" y="697109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459676" y="138100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809364" y="95978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292647" y="112384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1882154" y="95978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186832" y="150658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1996946" y="214832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387590" y="203266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714421" y="216731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524535" y="136027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593396" y="987592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292647" y="1121862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77864" y="1025042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1909962" y="1121862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876499" y="2060472"/>
            <a:ext cx="673169" cy="13465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1387590" y="2127607"/>
            <a:ext cx="609356" cy="11566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7" idx="4"/>
          </p:cNvCxnSpPr>
          <p:nvPr/>
        </p:nvCxnSpPr>
        <p:spPr>
          <a:xfrm flipH="1">
            <a:off x="809364" y="2310407"/>
            <a:ext cx="1215390" cy="4679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933170" y="3017427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578408" y="3040981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561334" y="4717978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706463" y="4246615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1975827" y="4447475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790756" y="3025541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56418" y="3184313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77661" y="3731905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44053" y="2968381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72173" y="3101816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3024980" y="1574234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121604" y="87147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96156" y="2569341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3284982" y="148238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698824" y="99570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4203639" y="126645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4560865" y="77652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8406179" y="388334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9247698" y="389437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7591550" y="387845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6803875" y="388439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8428958" y="3235638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9270477" y="324667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7614329" y="323075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6826654" y="323668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8445017" y="1479181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9286536" y="1490215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7630388" y="1474295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6842713" y="1480232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5615470" y="143729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5587226" y="319313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5576632" y="3840837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8445017" y="262161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9286536" y="263265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7630388" y="2616732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6842713" y="262266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8445017" y="2026059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9286536" y="2037093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7630388" y="2021173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6842713" y="2027110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5603285" y="1983553"/>
            <a:ext cx="11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5615470" y="257911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56546" y="3092384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71688" y="4285187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08454" y="4426621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24081" y="4436053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2471660" y="690478"/>
            <a:ext cx="506000" cy="419804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457462" y="2702464"/>
            <a:ext cx="2528888" cy="186604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6653220" y="68484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6641901" y="1052039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7485377" y="1057668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7474058" y="69710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8259842" y="70862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8255957" y="1062352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9026537" y="72979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9085291" y="955304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9876229" y="699917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9911054" y="948246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0052241" y="3905126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0075020" y="3257421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0091079" y="1500964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0091079" y="2643401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0091079" y="2047842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5944049" y="5283766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031406" y="532842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5944049" y="5814336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031405" y="587483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2973002" y="2698448"/>
            <a:ext cx="2016640" cy="186604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5944049" y="6360748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031405" y="642124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F1046D-A6FA-B15A-1A70-A0EC0C329A12}"/>
              </a:ext>
            </a:extLst>
          </p:cNvPr>
          <p:cNvSpPr txBox="1"/>
          <p:nvPr/>
        </p:nvSpPr>
        <p:spPr>
          <a:xfrm>
            <a:off x="6688275" y="170310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30CED1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0227A-A3A0-FC07-3309-20A83BCFBF68}"/>
              </a:ext>
            </a:extLst>
          </p:cNvPr>
          <p:cNvSpPr txBox="1"/>
          <p:nvPr/>
        </p:nvSpPr>
        <p:spPr>
          <a:xfrm>
            <a:off x="7483493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E0BE36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64B159-CB7C-FA6D-4B98-12F7EA798209}"/>
              </a:ext>
            </a:extLst>
          </p:cNvPr>
          <p:cNvSpPr txBox="1"/>
          <p:nvPr/>
        </p:nvSpPr>
        <p:spPr>
          <a:xfrm>
            <a:off x="8287527" y="171649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FA8A5B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69449C-4128-D13B-74EE-1B7C12DCF1CA}"/>
              </a:ext>
            </a:extLst>
          </p:cNvPr>
          <p:cNvSpPr txBox="1"/>
          <p:nvPr/>
        </p:nvSpPr>
        <p:spPr>
          <a:xfrm>
            <a:off x="9055606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EB526F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9E84EC-2570-6543-BFDE-C1719AC3E076}"/>
              </a:ext>
            </a:extLst>
          </p:cNvPr>
          <p:cNvSpPr txBox="1"/>
          <p:nvPr/>
        </p:nvSpPr>
        <p:spPr>
          <a:xfrm>
            <a:off x="9927469" y="17380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D8F794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1FEA4-3C78-0000-5DA7-6AE9A7FDAEA5}"/>
              </a:ext>
            </a:extLst>
          </p:cNvPr>
          <p:cNvSpPr txBox="1"/>
          <p:nvPr/>
        </p:nvSpPr>
        <p:spPr>
          <a:xfrm>
            <a:off x="6661178" y="230402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105052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F631E0-1131-650F-1BCF-3DAF88EF1A5C}"/>
              </a:ext>
            </a:extLst>
          </p:cNvPr>
          <p:cNvSpPr txBox="1"/>
          <p:nvPr/>
        </p:nvSpPr>
        <p:spPr>
          <a:xfrm>
            <a:off x="7456396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615216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2A69BE-633C-18ED-4A72-2C127C318D4A}"/>
              </a:ext>
            </a:extLst>
          </p:cNvPr>
          <p:cNvSpPr txBox="1"/>
          <p:nvPr/>
        </p:nvSpPr>
        <p:spPr>
          <a:xfrm>
            <a:off x="8260430" y="231742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80452E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22AC29-2B3D-811B-3481-3E98BC8A3DB1}"/>
              </a:ext>
            </a:extLst>
          </p:cNvPr>
          <p:cNvSpPr txBox="1"/>
          <p:nvPr/>
        </p:nvSpPr>
        <p:spPr>
          <a:xfrm>
            <a:off x="9028509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6B2332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B23656E-C0D9-DC47-6630-7774C6ABCD81}"/>
              </a:ext>
            </a:extLst>
          </p:cNvPr>
          <p:cNvSpPr txBox="1"/>
          <p:nvPr/>
        </p:nvSpPr>
        <p:spPr>
          <a:xfrm>
            <a:off x="9900372" y="233898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697847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88C8B3-41D8-BDB3-ECBF-636BABCA9D7F}"/>
              </a:ext>
            </a:extLst>
          </p:cNvPr>
          <p:cNvSpPr txBox="1"/>
          <p:nvPr/>
        </p:nvSpPr>
        <p:spPr>
          <a:xfrm>
            <a:off x="6688980" y="293180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1E8F91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84F095-3E0A-8CB8-B113-62600CB4752E}"/>
              </a:ext>
            </a:extLst>
          </p:cNvPr>
          <p:cNvSpPr txBox="1"/>
          <p:nvPr/>
        </p:nvSpPr>
        <p:spPr>
          <a:xfrm>
            <a:off x="7484198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A18826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4B5F8-345B-2844-EB59-D1490FEFD806}"/>
              </a:ext>
            </a:extLst>
          </p:cNvPr>
          <p:cNvSpPr txBox="1"/>
          <p:nvPr/>
        </p:nvSpPr>
        <p:spPr>
          <a:xfrm>
            <a:off x="8288232" y="294519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C06845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A5369A-380A-8D16-5254-ABF7801032ED}"/>
              </a:ext>
            </a:extLst>
          </p:cNvPr>
          <p:cNvSpPr txBox="1"/>
          <p:nvPr/>
        </p:nvSpPr>
        <p:spPr>
          <a:xfrm>
            <a:off x="9056311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AA3D4F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8419D8-3272-5C76-547C-BC6315E5EC7C}"/>
              </a:ext>
            </a:extLst>
          </p:cNvPr>
          <p:cNvSpPr txBox="1"/>
          <p:nvPr/>
        </p:nvSpPr>
        <p:spPr>
          <a:xfrm>
            <a:off x="9928174" y="29667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A1B86D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D0A3E-A1A3-A593-8A64-85CB555C3F72}"/>
              </a:ext>
            </a:extLst>
          </p:cNvPr>
          <p:cNvSpPr txBox="1"/>
          <p:nvPr/>
        </p:nvSpPr>
        <p:spPr>
          <a:xfrm>
            <a:off x="6688275" y="350812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1B8385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902AA4-F8A7-E7ED-66C4-E4DA08417802}"/>
              </a:ext>
            </a:extLst>
          </p:cNvPr>
          <p:cNvSpPr txBox="1"/>
          <p:nvPr/>
        </p:nvSpPr>
        <p:spPr>
          <a:xfrm>
            <a:off x="7483493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947A14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667660-FDFD-45BE-2D7B-A497A52B897D}"/>
              </a:ext>
            </a:extLst>
          </p:cNvPr>
          <p:cNvSpPr txBox="1"/>
          <p:nvPr/>
        </p:nvSpPr>
        <p:spPr>
          <a:xfrm>
            <a:off x="8287527" y="352151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B3542F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626A66-CB6C-581D-A32A-80BD98E7B738}"/>
              </a:ext>
            </a:extLst>
          </p:cNvPr>
          <p:cNvSpPr txBox="1"/>
          <p:nvPr/>
        </p:nvSpPr>
        <p:spPr>
          <a:xfrm>
            <a:off x="9055606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9E283D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7FF068-3FC3-5DA5-BE93-31454F5FDA87}"/>
              </a:ext>
            </a:extLst>
          </p:cNvPr>
          <p:cNvSpPr txBox="1"/>
          <p:nvPr/>
        </p:nvSpPr>
        <p:spPr>
          <a:xfrm>
            <a:off x="9927469" y="35430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90AB55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B756F3-9C22-75FC-DE50-60B878A124D6}"/>
              </a:ext>
            </a:extLst>
          </p:cNvPr>
          <p:cNvSpPr txBox="1"/>
          <p:nvPr/>
        </p:nvSpPr>
        <p:spPr>
          <a:xfrm>
            <a:off x="6590181" y="417013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D13BA4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3D62E1-052D-C111-7FBD-4C99DA1AF264}"/>
              </a:ext>
            </a:extLst>
          </p:cNvPr>
          <p:cNvSpPr txBox="1"/>
          <p:nvPr/>
        </p:nvSpPr>
        <p:spPr>
          <a:xfrm>
            <a:off x="7385399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4CE0D0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9FE4EB1-C291-1AC0-E451-22C79F140624}"/>
              </a:ext>
            </a:extLst>
          </p:cNvPr>
          <p:cNvSpPr txBox="1"/>
          <p:nvPr/>
        </p:nvSpPr>
        <p:spPr>
          <a:xfrm>
            <a:off x="8189433" y="418352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A7FF75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347C31-652C-A458-4060-0CAAD3CAE4F5}"/>
              </a:ext>
            </a:extLst>
          </p:cNvPr>
          <p:cNvSpPr txBox="1"/>
          <p:nvPr/>
        </p:nvSpPr>
        <p:spPr>
          <a:xfrm>
            <a:off x="8957512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EBE46A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EF5B8A-CFD9-36F5-E8CC-A566CFA8B01C}"/>
              </a:ext>
            </a:extLst>
          </p:cNvPr>
          <p:cNvSpPr txBox="1"/>
          <p:nvPr/>
        </p:nvSpPr>
        <p:spPr>
          <a:xfrm>
            <a:off x="9829375" y="420508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AEC6F8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78B213-64B6-84F8-BA53-6918EC9085FF}"/>
              </a:ext>
            </a:extLst>
          </p:cNvPr>
          <p:cNvSpPr txBox="1"/>
          <p:nvPr/>
        </p:nvSpPr>
        <p:spPr>
          <a:xfrm>
            <a:off x="6455915" y="53392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656370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0DDA72-0BA5-3CBC-ECD6-D5BC1797D24F}"/>
              </a:ext>
            </a:extLst>
          </p:cNvPr>
          <p:cNvSpPr txBox="1"/>
          <p:nvPr/>
        </p:nvSpPr>
        <p:spPr>
          <a:xfrm>
            <a:off x="6455915" y="587922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BBBBBD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F71B8F-EFAB-43AA-8FA9-6CCA585B89E9}"/>
              </a:ext>
            </a:extLst>
          </p:cNvPr>
          <p:cNvSpPr txBox="1"/>
          <p:nvPr/>
        </p:nvSpPr>
        <p:spPr>
          <a:xfrm>
            <a:off x="6453775" y="64191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DCDCDE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182CA5A-BAC1-2746-CED0-679EA9FACF9A}"/>
              </a:ext>
            </a:extLst>
          </p:cNvPr>
          <p:cNvSpPr/>
          <p:nvPr/>
        </p:nvSpPr>
        <p:spPr>
          <a:xfrm>
            <a:off x="8823963" y="5263374"/>
            <a:ext cx="398001" cy="398001"/>
          </a:xfrm>
          <a:prstGeom prst="ellipse">
            <a:avLst/>
          </a:prstGeom>
          <a:solidFill>
            <a:srgbClr val="4464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8AE9C9-0A64-DA60-73A7-370853D5AECD}"/>
              </a:ext>
            </a:extLst>
          </p:cNvPr>
          <p:cNvSpPr txBox="1"/>
          <p:nvPr/>
        </p:nvSpPr>
        <p:spPr>
          <a:xfrm>
            <a:off x="7845868" y="5299149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DC283C-64D7-D7B2-FE99-B196D27C4539}"/>
              </a:ext>
            </a:extLst>
          </p:cNvPr>
          <p:cNvSpPr/>
          <p:nvPr/>
        </p:nvSpPr>
        <p:spPr>
          <a:xfrm>
            <a:off x="8827536" y="5773998"/>
            <a:ext cx="398001" cy="398001"/>
          </a:xfrm>
          <a:prstGeom prst="ellipse">
            <a:avLst/>
          </a:prstGeom>
          <a:solidFill>
            <a:srgbClr val="2A3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C9EFEE-E833-FEE2-8DB1-313FED4622D5}"/>
              </a:ext>
            </a:extLst>
          </p:cNvPr>
          <p:cNvSpPr txBox="1"/>
          <p:nvPr/>
        </p:nvSpPr>
        <p:spPr>
          <a:xfrm>
            <a:off x="7845867" y="584556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dark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6F85BC7-7775-386C-6471-27EAE149B986}"/>
              </a:ext>
            </a:extLst>
          </p:cNvPr>
          <p:cNvSpPr/>
          <p:nvPr/>
        </p:nvSpPr>
        <p:spPr>
          <a:xfrm>
            <a:off x="8823962" y="6331471"/>
            <a:ext cx="398001" cy="398001"/>
          </a:xfrm>
          <a:prstGeom prst="ellipse">
            <a:avLst/>
          </a:prstGeom>
          <a:solidFill>
            <a:srgbClr val="618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85083A-56DC-AE85-E6ED-D42A85C024DE}"/>
              </a:ext>
            </a:extLst>
          </p:cNvPr>
          <p:cNvSpPr txBox="1"/>
          <p:nvPr/>
        </p:nvSpPr>
        <p:spPr>
          <a:xfrm>
            <a:off x="7845867" y="639197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light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9BF547-3BBB-70D5-4D36-6F6090B586A9}"/>
              </a:ext>
            </a:extLst>
          </p:cNvPr>
          <p:cNvSpPr txBox="1"/>
          <p:nvPr/>
        </p:nvSpPr>
        <p:spPr>
          <a:xfrm>
            <a:off x="9301424" y="53383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4464AD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5D37AEE-A77C-5C10-371C-2367BB38F3FF}"/>
              </a:ext>
            </a:extLst>
          </p:cNvPr>
          <p:cNvSpPr txBox="1"/>
          <p:nvPr/>
        </p:nvSpPr>
        <p:spPr>
          <a:xfrm>
            <a:off x="9301424" y="58783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2A3E6E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98FEE9-5690-73E4-C035-E753679A9C7D}"/>
              </a:ext>
            </a:extLst>
          </p:cNvPr>
          <p:cNvSpPr txBox="1"/>
          <p:nvPr/>
        </p:nvSpPr>
        <p:spPr>
          <a:xfrm>
            <a:off x="9299284" y="6418317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6B8EF3</a:t>
            </a:r>
          </a:p>
        </p:txBody>
      </p:sp>
    </p:spTree>
    <p:extLst>
      <p:ext uri="{BB962C8B-B14F-4D97-AF65-F5344CB8AC3E}">
        <p14:creationId xmlns:p14="http://schemas.microsoft.com/office/powerpoint/2010/main" val="103617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Joey Hadley</dc:creator>
  <cp:lastModifiedBy>Charlie Joey Hadley</cp:lastModifiedBy>
  <cp:revision>5</cp:revision>
  <dcterms:created xsi:type="dcterms:W3CDTF">2023-09-04T09:56:19Z</dcterms:created>
  <dcterms:modified xsi:type="dcterms:W3CDTF">2023-09-04T15:42:29Z</dcterms:modified>
</cp:coreProperties>
</file>